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2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notesSlides/notesSlide3.xml" ContentType="application/vnd.openxmlformats-officedocument.presentationml.notesSlide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notesSlides/notesSlide4.xml" ContentType="application/vnd.openxmlformats-officedocument.presentationml.notesSlide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notesSlides/notesSlide5.xml" ContentType="application/vnd.openxmlformats-officedocument.presentationml.notesSlide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notesSlides/notesSlide6.xml" ContentType="application/vnd.openxmlformats-officedocument.presentationml.notesSlide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notesSlides/notesSlide7.xml" ContentType="application/vnd.openxmlformats-officedocument.presentationml.notesSlide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notesSlides/notesSlide8.xml" ContentType="application/vnd.openxmlformats-officedocument.presentationml.notesSlide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23" r:id="rId3"/>
    <p:sldId id="320" r:id="rId4"/>
    <p:sldId id="327" r:id="rId5"/>
    <p:sldId id="328" r:id="rId6"/>
    <p:sldId id="329" r:id="rId7"/>
    <p:sldId id="332" r:id="rId8"/>
    <p:sldId id="330" r:id="rId9"/>
    <p:sldId id="331" r:id="rId10"/>
  </p:sldIdLst>
  <p:sldSz cx="9144000" cy="6858000" type="screen4x3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05" autoAdjust="0"/>
  </p:normalViewPr>
  <p:slideViewPr>
    <p:cSldViewPr>
      <p:cViewPr varScale="1">
        <p:scale>
          <a:sx n="68" d="100"/>
          <a:sy n="68" d="100"/>
        </p:scale>
        <p:origin x="-12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78C62-4130-4A18-860C-7E42A390D3BC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53062" cy="447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97495-F654-4E71-9FF2-BE9CEE5117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626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D8D58-3918-42EF-A07D-88A7B3DF1013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6" Type="http://schemas.openxmlformats.org/officeDocument/2006/relationships/tags" Target="../tags/tag16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Relationship Id="rId67" Type="http://schemas.openxmlformats.org/officeDocument/2006/relationships/tags" Target="../tags/tag67.xml"/><Relationship Id="rId103" Type="http://schemas.openxmlformats.org/officeDocument/2006/relationships/notesSlide" Target="../notesSlides/notesSlide2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image" Target="../media/image2.png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218.xml"/><Relationship Id="rId21" Type="http://schemas.openxmlformats.org/officeDocument/2006/relationships/tags" Target="../tags/tag122.xml"/><Relationship Id="rId42" Type="http://schemas.openxmlformats.org/officeDocument/2006/relationships/tags" Target="../tags/tag143.xml"/><Relationship Id="rId63" Type="http://schemas.openxmlformats.org/officeDocument/2006/relationships/tags" Target="../tags/tag164.xml"/><Relationship Id="rId84" Type="http://schemas.openxmlformats.org/officeDocument/2006/relationships/tags" Target="../tags/tag185.xml"/><Relationship Id="rId138" Type="http://schemas.openxmlformats.org/officeDocument/2006/relationships/tags" Target="../tags/tag239.xml"/><Relationship Id="rId107" Type="http://schemas.openxmlformats.org/officeDocument/2006/relationships/tags" Target="../tags/tag208.xml"/><Relationship Id="rId11" Type="http://schemas.openxmlformats.org/officeDocument/2006/relationships/tags" Target="../tags/tag112.xml"/><Relationship Id="rId32" Type="http://schemas.openxmlformats.org/officeDocument/2006/relationships/tags" Target="../tags/tag133.xml"/><Relationship Id="rId53" Type="http://schemas.openxmlformats.org/officeDocument/2006/relationships/tags" Target="../tags/tag154.xml"/><Relationship Id="rId74" Type="http://schemas.openxmlformats.org/officeDocument/2006/relationships/tags" Target="../tags/tag175.xml"/><Relationship Id="rId128" Type="http://schemas.openxmlformats.org/officeDocument/2006/relationships/tags" Target="../tags/tag229.xml"/><Relationship Id="rId5" Type="http://schemas.openxmlformats.org/officeDocument/2006/relationships/tags" Target="../tags/tag106.xml"/><Relationship Id="rId90" Type="http://schemas.openxmlformats.org/officeDocument/2006/relationships/tags" Target="../tags/tag191.xml"/><Relationship Id="rId95" Type="http://schemas.openxmlformats.org/officeDocument/2006/relationships/tags" Target="../tags/tag196.xml"/><Relationship Id="rId22" Type="http://schemas.openxmlformats.org/officeDocument/2006/relationships/tags" Target="../tags/tag123.xml"/><Relationship Id="rId27" Type="http://schemas.openxmlformats.org/officeDocument/2006/relationships/tags" Target="../tags/tag128.xml"/><Relationship Id="rId43" Type="http://schemas.openxmlformats.org/officeDocument/2006/relationships/tags" Target="../tags/tag144.xml"/><Relationship Id="rId48" Type="http://schemas.openxmlformats.org/officeDocument/2006/relationships/tags" Target="../tags/tag149.xml"/><Relationship Id="rId64" Type="http://schemas.openxmlformats.org/officeDocument/2006/relationships/tags" Target="../tags/tag165.xml"/><Relationship Id="rId69" Type="http://schemas.openxmlformats.org/officeDocument/2006/relationships/tags" Target="../tags/tag170.xml"/><Relationship Id="rId113" Type="http://schemas.openxmlformats.org/officeDocument/2006/relationships/tags" Target="../tags/tag214.xml"/><Relationship Id="rId118" Type="http://schemas.openxmlformats.org/officeDocument/2006/relationships/tags" Target="../tags/tag219.xml"/><Relationship Id="rId134" Type="http://schemas.openxmlformats.org/officeDocument/2006/relationships/tags" Target="../tags/tag235.xml"/><Relationship Id="rId139" Type="http://schemas.openxmlformats.org/officeDocument/2006/relationships/tags" Target="../tags/tag240.xml"/><Relationship Id="rId80" Type="http://schemas.openxmlformats.org/officeDocument/2006/relationships/tags" Target="../tags/tag181.xml"/><Relationship Id="rId85" Type="http://schemas.openxmlformats.org/officeDocument/2006/relationships/tags" Target="../tags/tag186.xml"/><Relationship Id="rId12" Type="http://schemas.openxmlformats.org/officeDocument/2006/relationships/tags" Target="../tags/tag113.xml"/><Relationship Id="rId17" Type="http://schemas.openxmlformats.org/officeDocument/2006/relationships/tags" Target="../tags/tag118.xml"/><Relationship Id="rId33" Type="http://schemas.openxmlformats.org/officeDocument/2006/relationships/tags" Target="../tags/tag134.xml"/><Relationship Id="rId38" Type="http://schemas.openxmlformats.org/officeDocument/2006/relationships/tags" Target="../tags/tag139.xml"/><Relationship Id="rId59" Type="http://schemas.openxmlformats.org/officeDocument/2006/relationships/tags" Target="../tags/tag160.xml"/><Relationship Id="rId103" Type="http://schemas.openxmlformats.org/officeDocument/2006/relationships/tags" Target="../tags/tag204.xml"/><Relationship Id="rId108" Type="http://schemas.openxmlformats.org/officeDocument/2006/relationships/tags" Target="../tags/tag209.xml"/><Relationship Id="rId124" Type="http://schemas.openxmlformats.org/officeDocument/2006/relationships/tags" Target="../tags/tag225.xml"/><Relationship Id="rId129" Type="http://schemas.openxmlformats.org/officeDocument/2006/relationships/tags" Target="../tags/tag230.xml"/><Relationship Id="rId54" Type="http://schemas.openxmlformats.org/officeDocument/2006/relationships/tags" Target="../tags/tag155.xml"/><Relationship Id="rId70" Type="http://schemas.openxmlformats.org/officeDocument/2006/relationships/tags" Target="../tags/tag171.xml"/><Relationship Id="rId75" Type="http://schemas.openxmlformats.org/officeDocument/2006/relationships/tags" Target="../tags/tag176.xml"/><Relationship Id="rId91" Type="http://schemas.openxmlformats.org/officeDocument/2006/relationships/tags" Target="../tags/tag192.xml"/><Relationship Id="rId96" Type="http://schemas.openxmlformats.org/officeDocument/2006/relationships/tags" Target="../tags/tag197.xml"/><Relationship Id="rId140" Type="http://schemas.openxmlformats.org/officeDocument/2006/relationships/tags" Target="../tags/tag241.xml"/><Relationship Id="rId145" Type="http://schemas.openxmlformats.org/officeDocument/2006/relationships/image" Target="../media/image3.png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23" Type="http://schemas.openxmlformats.org/officeDocument/2006/relationships/tags" Target="../tags/tag124.xml"/><Relationship Id="rId28" Type="http://schemas.openxmlformats.org/officeDocument/2006/relationships/tags" Target="../tags/tag129.xml"/><Relationship Id="rId49" Type="http://schemas.openxmlformats.org/officeDocument/2006/relationships/tags" Target="../tags/tag150.xml"/><Relationship Id="rId114" Type="http://schemas.openxmlformats.org/officeDocument/2006/relationships/tags" Target="../tags/tag215.xml"/><Relationship Id="rId119" Type="http://schemas.openxmlformats.org/officeDocument/2006/relationships/tags" Target="../tags/tag220.xml"/><Relationship Id="rId44" Type="http://schemas.openxmlformats.org/officeDocument/2006/relationships/tags" Target="../tags/tag145.xml"/><Relationship Id="rId60" Type="http://schemas.openxmlformats.org/officeDocument/2006/relationships/tags" Target="../tags/tag161.xml"/><Relationship Id="rId65" Type="http://schemas.openxmlformats.org/officeDocument/2006/relationships/tags" Target="../tags/tag166.xml"/><Relationship Id="rId81" Type="http://schemas.openxmlformats.org/officeDocument/2006/relationships/tags" Target="../tags/tag182.xml"/><Relationship Id="rId86" Type="http://schemas.openxmlformats.org/officeDocument/2006/relationships/tags" Target="../tags/tag187.xml"/><Relationship Id="rId130" Type="http://schemas.openxmlformats.org/officeDocument/2006/relationships/tags" Target="../tags/tag231.xml"/><Relationship Id="rId135" Type="http://schemas.openxmlformats.org/officeDocument/2006/relationships/tags" Target="../tags/tag236.xml"/><Relationship Id="rId13" Type="http://schemas.openxmlformats.org/officeDocument/2006/relationships/tags" Target="../tags/tag114.xml"/><Relationship Id="rId18" Type="http://schemas.openxmlformats.org/officeDocument/2006/relationships/tags" Target="../tags/tag119.xml"/><Relationship Id="rId39" Type="http://schemas.openxmlformats.org/officeDocument/2006/relationships/tags" Target="../tags/tag140.xml"/><Relationship Id="rId109" Type="http://schemas.openxmlformats.org/officeDocument/2006/relationships/tags" Target="../tags/tag210.xml"/><Relationship Id="rId34" Type="http://schemas.openxmlformats.org/officeDocument/2006/relationships/tags" Target="../tags/tag135.xml"/><Relationship Id="rId50" Type="http://schemas.openxmlformats.org/officeDocument/2006/relationships/tags" Target="../tags/tag151.xml"/><Relationship Id="rId55" Type="http://schemas.openxmlformats.org/officeDocument/2006/relationships/tags" Target="../tags/tag156.xml"/><Relationship Id="rId76" Type="http://schemas.openxmlformats.org/officeDocument/2006/relationships/tags" Target="../tags/tag177.xml"/><Relationship Id="rId97" Type="http://schemas.openxmlformats.org/officeDocument/2006/relationships/tags" Target="../tags/tag198.xml"/><Relationship Id="rId104" Type="http://schemas.openxmlformats.org/officeDocument/2006/relationships/tags" Target="../tags/tag205.xml"/><Relationship Id="rId120" Type="http://schemas.openxmlformats.org/officeDocument/2006/relationships/tags" Target="../tags/tag221.xml"/><Relationship Id="rId125" Type="http://schemas.openxmlformats.org/officeDocument/2006/relationships/tags" Target="../tags/tag226.xml"/><Relationship Id="rId141" Type="http://schemas.openxmlformats.org/officeDocument/2006/relationships/tags" Target="../tags/tag242.xml"/><Relationship Id="rId7" Type="http://schemas.openxmlformats.org/officeDocument/2006/relationships/tags" Target="../tags/tag108.xml"/><Relationship Id="rId71" Type="http://schemas.openxmlformats.org/officeDocument/2006/relationships/tags" Target="../tags/tag172.xml"/><Relationship Id="rId92" Type="http://schemas.openxmlformats.org/officeDocument/2006/relationships/tags" Target="../tags/tag193.xml"/><Relationship Id="rId2" Type="http://schemas.openxmlformats.org/officeDocument/2006/relationships/tags" Target="../tags/tag103.xml"/><Relationship Id="rId29" Type="http://schemas.openxmlformats.org/officeDocument/2006/relationships/tags" Target="../tags/tag130.xml"/><Relationship Id="rId24" Type="http://schemas.openxmlformats.org/officeDocument/2006/relationships/tags" Target="../tags/tag125.xml"/><Relationship Id="rId40" Type="http://schemas.openxmlformats.org/officeDocument/2006/relationships/tags" Target="../tags/tag141.xml"/><Relationship Id="rId45" Type="http://schemas.openxmlformats.org/officeDocument/2006/relationships/tags" Target="../tags/tag146.xml"/><Relationship Id="rId66" Type="http://schemas.openxmlformats.org/officeDocument/2006/relationships/tags" Target="../tags/tag167.xml"/><Relationship Id="rId87" Type="http://schemas.openxmlformats.org/officeDocument/2006/relationships/tags" Target="../tags/tag188.xml"/><Relationship Id="rId110" Type="http://schemas.openxmlformats.org/officeDocument/2006/relationships/tags" Target="../tags/tag211.xml"/><Relationship Id="rId115" Type="http://schemas.openxmlformats.org/officeDocument/2006/relationships/tags" Target="../tags/tag216.xml"/><Relationship Id="rId131" Type="http://schemas.openxmlformats.org/officeDocument/2006/relationships/tags" Target="../tags/tag232.xml"/><Relationship Id="rId136" Type="http://schemas.openxmlformats.org/officeDocument/2006/relationships/tags" Target="../tags/tag237.xml"/><Relationship Id="rId61" Type="http://schemas.openxmlformats.org/officeDocument/2006/relationships/tags" Target="../tags/tag162.xml"/><Relationship Id="rId82" Type="http://schemas.openxmlformats.org/officeDocument/2006/relationships/tags" Target="../tags/tag183.xml"/><Relationship Id="rId19" Type="http://schemas.openxmlformats.org/officeDocument/2006/relationships/tags" Target="../tags/tag120.xml"/><Relationship Id="rId14" Type="http://schemas.openxmlformats.org/officeDocument/2006/relationships/tags" Target="../tags/tag115.xml"/><Relationship Id="rId30" Type="http://schemas.openxmlformats.org/officeDocument/2006/relationships/tags" Target="../tags/tag131.xml"/><Relationship Id="rId35" Type="http://schemas.openxmlformats.org/officeDocument/2006/relationships/tags" Target="../tags/tag136.xml"/><Relationship Id="rId56" Type="http://schemas.openxmlformats.org/officeDocument/2006/relationships/tags" Target="../tags/tag157.xml"/><Relationship Id="rId77" Type="http://schemas.openxmlformats.org/officeDocument/2006/relationships/tags" Target="../tags/tag178.xml"/><Relationship Id="rId100" Type="http://schemas.openxmlformats.org/officeDocument/2006/relationships/tags" Target="../tags/tag201.xml"/><Relationship Id="rId105" Type="http://schemas.openxmlformats.org/officeDocument/2006/relationships/tags" Target="../tags/tag206.xml"/><Relationship Id="rId126" Type="http://schemas.openxmlformats.org/officeDocument/2006/relationships/tags" Target="../tags/tag227.xml"/><Relationship Id="rId8" Type="http://schemas.openxmlformats.org/officeDocument/2006/relationships/tags" Target="../tags/tag109.xml"/><Relationship Id="rId51" Type="http://schemas.openxmlformats.org/officeDocument/2006/relationships/tags" Target="../tags/tag152.xml"/><Relationship Id="rId72" Type="http://schemas.openxmlformats.org/officeDocument/2006/relationships/tags" Target="../tags/tag173.xml"/><Relationship Id="rId93" Type="http://schemas.openxmlformats.org/officeDocument/2006/relationships/tags" Target="../tags/tag194.xml"/><Relationship Id="rId98" Type="http://schemas.openxmlformats.org/officeDocument/2006/relationships/tags" Target="../tags/tag199.xml"/><Relationship Id="rId121" Type="http://schemas.openxmlformats.org/officeDocument/2006/relationships/tags" Target="../tags/tag222.xml"/><Relationship Id="rId142" Type="http://schemas.openxmlformats.org/officeDocument/2006/relationships/tags" Target="../tags/tag243.xml"/><Relationship Id="rId3" Type="http://schemas.openxmlformats.org/officeDocument/2006/relationships/tags" Target="../tags/tag104.xml"/><Relationship Id="rId25" Type="http://schemas.openxmlformats.org/officeDocument/2006/relationships/tags" Target="../tags/tag126.xml"/><Relationship Id="rId46" Type="http://schemas.openxmlformats.org/officeDocument/2006/relationships/tags" Target="../tags/tag147.xml"/><Relationship Id="rId67" Type="http://schemas.openxmlformats.org/officeDocument/2006/relationships/tags" Target="../tags/tag168.xml"/><Relationship Id="rId116" Type="http://schemas.openxmlformats.org/officeDocument/2006/relationships/tags" Target="../tags/tag217.xml"/><Relationship Id="rId137" Type="http://schemas.openxmlformats.org/officeDocument/2006/relationships/tags" Target="../tags/tag238.xml"/><Relationship Id="rId20" Type="http://schemas.openxmlformats.org/officeDocument/2006/relationships/tags" Target="../tags/tag121.xml"/><Relationship Id="rId41" Type="http://schemas.openxmlformats.org/officeDocument/2006/relationships/tags" Target="../tags/tag142.xml"/><Relationship Id="rId62" Type="http://schemas.openxmlformats.org/officeDocument/2006/relationships/tags" Target="../tags/tag163.xml"/><Relationship Id="rId83" Type="http://schemas.openxmlformats.org/officeDocument/2006/relationships/tags" Target="../tags/tag184.xml"/><Relationship Id="rId88" Type="http://schemas.openxmlformats.org/officeDocument/2006/relationships/tags" Target="../tags/tag189.xml"/><Relationship Id="rId111" Type="http://schemas.openxmlformats.org/officeDocument/2006/relationships/tags" Target="../tags/tag212.xml"/><Relationship Id="rId132" Type="http://schemas.openxmlformats.org/officeDocument/2006/relationships/tags" Target="../tags/tag233.xml"/><Relationship Id="rId15" Type="http://schemas.openxmlformats.org/officeDocument/2006/relationships/tags" Target="../tags/tag116.xml"/><Relationship Id="rId36" Type="http://schemas.openxmlformats.org/officeDocument/2006/relationships/tags" Target="../tags/tag137.xml"/><Relationship Id="rId57" Type="http://schemas.openxmlformats.org/officeDocument/2006/relationships/tags" Target="../tags/tag158.xml"/><Relationship Id="rId106" Type="http://schemas.openxmlformats.org/officeDocument/2006/relationships/tags" Target="../tags/tag207.xml"/><Relationship Id="rId127" Type="http://schemas.openxmlformats.org/officeDocument/2006/relationships/tags" Target="../tags/tag228.xml"/><Relationship Id="rId10" Type="http://schemas.openxmlformats.org/officeDocument/2006/relationships/tags" Target="../tags/tag111.xml"/><Relationship Id="rId31" Type="http://schemas.openxmlformats.org/officeDocument/2006/relationships/tags" Target="../tags/tag132.xml"/><Relationship Id="rId52" Type="http://schemas.openxmlformats.org/officeDocument/2006/relationships/tags" Target="../tags/tag153.xml"/><Relationship Id="rId73" Type="http://schemas.openxmlformats.org/officeDocument/2006/relationships/tags" Target="../tags/tag174.xml"/><Relationship Id="rId78" Type="http://schemas.openxmlformats.org/officeDocument/2006/relationships/tags" Target="../tags/tag179.xml"/><Relationship Id="rId94" Type="http://schemas.openxmlformats.org/officeDocument/2006/relationships/tags" Target="../tags/tag195.xml"/><Relationship Id="rId99" Type="http://schemas.openxmlformats.org/officeDocument/2006/relationships/tags" Target="../tags/tag200.xml"/><Relationship Id="rId101" Type="http://schemas.openxmlformats.org/officeDocument/2006/relationships/tags" Target="../tags/tag202.xml"/><Relationship Id="rId122" Type="http://schemas.openxmlformats.org/officeDocument/2006/relationships/tags" Target="../tags/tag223.xml"/><Relationship Id="rId143" Type="http://schemas.openxmlformats.org/officeDocument/2006/relationships/slideLayout" Target="../slideLayouts/slideLayout1.xml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26" Type="http://schemas.openxmlformats.org/officeDocument/2006/relationships/tags" Target="../tags/tag127.xml"/><Relationship Id="rId47" Type="http://schemas.openxmlformats.org/officeDocument/2006/relationships/tags" Target="../tags/tag148.xml"/><Relationship Id="rId68" Type="http://schemas.openxmlformats.org/officeDocument/2006/relationships/tags" Target="../tags/tag169.xml"/><Relationship Id="rId89" Type="http://schemas.openxmlformats.org/officeDocument/2006/relationships/tags" Target="../tags/tag190.xml"/><Relationship Id="rId112" Type="http://schemas.openxmlformats.org/officeDocument/2006/relationships/tags" Target="../tags/tag213.xml"/><Relationship Id="rId133" Type="http://schemas.openxmlformats.org/officeDocument/2006/relationships/tags" Target="../tags/tag234.xml"/><Relationship Id="rId16" Type="http://schemas.openxmlformats.org/officeDocument/2006/relationships/tags" Target="../tags/tag117.xml"/><Relationship Id="rId37" Type="http://schemas.openxmlformats.org/officeDocument/2006/relationships/tags" Target="../tags/tag138.xml"/><Relationship Id="rId58" Type="http://schemas.openxmlformats.org/officeDocument/2006/relationships/tags" Target="../tags/tag159.xml"/><Relationship Id="rId79" Type="http://schemas.openxmlformats.org/officeDocument/2006/relationships/tags" Target="../tags/tag180.xml"/><Relationship Id="rId102" Type="http://schemas.openxmlformats.org/officeDocument/2006/relationships/tags" Target="../tags/tag203.xml"/><Relationship Id="rId123" Type="http://schemas.openxmlformats.org/officeDocument/2006/relationships/tags" Target="../tags/tag224.xml"/><Relationship Id="rId14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360.xml"/><Relationship Id="rId21" Type="http://schemas.openxmlformats.org/officeDocument/2006/relationships/tags" Target="../tags/tag264.xml"/><Relationship Id="rId63" Type="http://schemas.openxmlformats.org/officeDocument/2006/relationships/tags" Target="../tags/tag306.xml"/><Relationship Id="rId159" Type="http://schemas.openxmlformats.org/officeDocument/2006/relationships/tags" Target="../tags/tag402.xml"/><Relationship Id="rId170" Type="http://schemas.openxmlformats.org/officeDocument/2006/relationships/tags" Target="../tags/tag413.xml"/><Relationship Id="rId191" Type="http://schemas.openxmlformats.org/officeDocument/2006/relationships/tags" Target="../tags/tag434.xml"/><Relationship Id="rId205" Type="http://schemas.openxmlformats.org/officeDocument/2006/relationships/tags" Target="../tags/tag448.xml"/><Relationship Id="rId226" Type="http://schemas.openxmlformats.org/officeDocument/2006/relationships/tags" Target="../tags/tag469.xml"/><Relationship Id="rId247" Type="http://schemas.openxmlformats.org/officeDocument/2006/relationships/tags" Target="../tags/tag490.xml"/><Relationship Id="rId107" Type="http://schemas.openxmlformats.org/officeDocument/2006/relationships/tags" Target="../tags/tag350.xml"/><Relationship Id="rId11" Type="http://schemas.openxmlformats.org/officeDocument/2006/relationships/tags" Target="../tags/tag254.xml"/><Relationship Id="rId32" Type="http://schemas.openxmlformats.org/officeDocument/2006/relationships/tags" Target="../tags/tag275.xml"/><Relationship Id="rId53" Type="http://schemas.openxmlformats.org/officeDocument/2006/relationships/tags" Target="../tags/tag296.xml"/><Relationship Id="rId74" Type="http://schemas.openxmlformats.org/officeDocument/2006/relationships/tags" Target="../tags/tag317.xml"/><Relationship Id="rId128" Type="http://schemas.openxmlformats.org/officeDocument/2006/relationships/tags" Target="../tags/tag371.xml"/><Relationship Id="rId149" Type="http://schemas.openxmlformats.org/officeDocument/2006/relationships/tags" Target="../tags/tag392.xml"/><Relationship Id="rId5" Type="http://schemas.openxmlformats.org/officeDocument/2006/relationships/tags" Target="../tags/tag248.xml"/><Relationship Id="rId95" Type="http://schemas.openxmlformats.org/officeDocument/2006/relationships/tags" Target="../tags/tag338.xml"/><Relationship Id="rId160" Type="http://schemas.openxmlformats.org/officeDocument/2006/relationships/tags" Target="../tags/tag403.xml"/><Relationship Id="rId181" Type="http://schemas.openxmlformats.org/officeDocument/2006/relationships/tags" Target="../tags/tag424.xml"/><Relationship Id="rId216" Type="http://schemas.openxmlformats.org/officeDocument/2006/relationships/tags" Target="../tags/tag459.xml"/><Relationship Id="rId237" Type="http://schemas.openxmlformats.org/officeDocument/2006/relationships/tags" Target="../tags/tag480.xml"/><Relationship Id="rId258" Type="http://schemas.openxmlformats.org/officeDocument/2006/relationships/tags" Target="../tags/tag501.xml"/><Relationship Id="rId22" Type="http://schemas.openxmlformats.org/officeDocument/2006/relationships/tags" Target="../tags/tag265.xml"/><Relationship Id="rId43" Type="http://schemas.openxmlformats.org/officeDocument/2006/relationships/tags" Target="../tags/tag286.xml"/><Relationship Id="rId64" Type="http://schemas.openxmlformats.org/officeDocument/2006/relationships/tags" Target="../tags/tag307.xml"/><Relationship Id="rId118" Type="http://schemas.openxmlformats.org/officeDocument/2006/relationships/tags" Target="../tags/tag361.xml"/><Relationship Id="rId139" Type="http://schemas.openxmlformats.org/officeDocument/2006/relationships/tags" Target="../tags/tag382.xml"/><Relationship Id="rId85" Type="http://schemas.openxmlformats.org/officeDocument/2006/relationships/tags" Target="../tags/tag328.xml"/><Relationship Id="rId150" Type="http://schemas.openxmlformats.org/officeDocument/2006/relationships/tags" Target="../tags/tag393.xml"/><Relationship Id="rId171" Type="http://schemas.openxmlformats.org/officeDocument/2006/relationships/tags" Target="../tags/tag414.xml"/><Relationship Id="rId192" Type="http://schemas.openxmlformats.org/officeDocument/2006/relationships/tags" Target="../tags/tag435.xml"/><Relationship Id="rId206" Type="http://schemas.openxmlformats.org/officeDocument/2006/relationships/tags" Target="../tags/tag449.xml"/><Relationship Id="rId227" Type="http://schemas.openxmlformats.org/officeDocument/2006/relationships/tags" Target="../tags/tag470.xml"/><Relationship Id="rId248" Type="http://schemas.openxmlformats.org/officeDocument/2006/relationships/tags" Target="../tags/tag491.xml"/><Relationship Id="rId12" Type="http://schemas.openxmlformats.org/officeDocument/2006/relationships/tags" Target="../tags/tag255.xml"/><Relationship Id="rId33" Type="http://schemas.openxmlformats.org/officeDocument/2006/relationships/tags" Target="../tags/tag276.xml"/><Relationship Id="rId108" Type="http://schemas.openxmlformats.org/officeDocument/2006/relationships/tags" Target="../tags/tag351.xml"/><Relationship Id="rId129" Type="http://schemas.openxmlformats.org/officeDocument/2006/relationships/tags" Target="../tags/tag372.xml"/><Relationship Id="rId54" Type="http://schemas.openxmlformats.org/officeDocument/2006/relationships/tags" Target="../tags/tag297.xml"/><Relationship Id="rId75" Type="http://schemas.openxmlformats.org/officeDocument/2006/relationships/tags" Target="../tags/tag318.xml"/><Relationship Id="rId96" Type="http://schemas.openxmlformats.org/officeDocument/2006/relationships/tags" Target="../tags/tag339.xml"/><Relationship Id="rId140" Type="http://schemas.openxmlformats.org/officeDocument/2006/relationships/tags" Target="../tags/tag383.xml"/><Relationship Id="rId161" Type="http://schemas.openxmlformats.org/officeDocument/2006/relationships/tags" Target="../tags/tag404.xml"/><Relationship Id="rId182" Type="http://schemas.openxmlformats.org/officeDocument/2006/relationships/tags" Target="../tags/tag425.xml"/><Relationship Id="rId217" Type="http://schemas.openxmlformats.org/officeDocument/2006/relationships/tags" Target="../tags/tag460.xml"/><Relationship Id="rId6" Type="http://schemas.openxmlformats.org/officeDocument/2006/relationships/tags" Target="../tags/tag249.xml"/><Relationship Id="rId238" Type="http://schemas.openxmlformats.org/officeDocument/2006/relationships/tags" Target="../tags/tag481.xml"/><Relationship Id="rId259" Type="http://schemas.openxmlformats.org/officeDocument/2006/relationships/tags" Target="../tags/tag502.xml"/><Relationship Id="rId23" Type="http://schemas.openxmlformats.org/officeDocument/2006/relationships/tags" Target="../tags/tag266.xml"/><Relationship Id="rId119" Type="http://schemas.openxmlformats.org/officeDocument/2006/relationships/tags" Target="../tags/tag362.xml"/><Relationship Id="rId44" Type="http://schemas.openxmlformats.org/officeDocument/2006/relationships/tags" Target="../tags/tag287.xml"/><Relationship Id="rId65" Type="http://schemas.openxmlformats.org/officeDocument/2006/relationships/tags" Target="../tags/tag308.xml"/><Relationship Id="rId86" Type="http://schemas.openxmlformats.org/officeDocument/2006/relationships/tags" Target="../tags/tag329.xml"/><Relationship Id="rId130" Type="http://schemas.openxmlformats.org/officeDocument/2006/relationships/tags" Target="../tags/tag373.xml"/><Relationship Id="rId151" Type="http://schemas.openxmlformats.org/officeDocument/2006/relationships/tags" Target="../tags/tag394.xml"/><Relationship Id="rId172" Type="http://schemas.openxmlformats.org/officeDocument/2006/relationships/tags" Target="../tags/tag415.xml"/><Relationship Id="rId193" Type="http://schemas.openxmlformats.org/officeDocument/2006/relationships/tags" Target="../tags/tag436.xml"/><Relationship Id="rId207" Type="http://schemas.openxmlformats.org/officeDocument/2006/relationships/tags" Target="../tags/tag450.xml"/><Relationship Id="rId228" Type="http://schemas.openxmlformats.org/officeDocument/2006/relationships/tags" Target="../tags/tag471.xml"/><Relationship Id="rId249" Type="http://schemas.openxmlformats.org/officeDocument/2006/relationships/tags" Target="../tags/tag492.xml"/><Relationship Id="rId13" Type="http://schemas.openxmlformats.org/officeDocument/2006/relationships/tags" Target="../tags/tag256.xml"/><Relationship Id="rId109" Type="http://schemas.openxmlformats.org/officeDocument/2006/relationships/tags" Target="../tags/tag352.xml"/><Relationship Id="rId260" Type="http://schemas.openxmlformats.org/officeDocument/2006/relationships/slideLayout" Target="../slideLayouts/slideLayout1.xml"/><Relationship Id="rId34" Type="http://schemas.openxmlformats.org/officeDocument/2006/relationships/tags" Target="../tags/tag277.xml"/><Relationship Id="rId55" Type="http://schemas.openxmlformats.org/officeDocument/2006/relationships/tags" Target="../tags/tag298.xml"/><Relationship Id="rId76" Type="http://schemas.openxmlformats.org/officeDocument/2006/relationships/tags" Target="../tags/tag319.xml"/><Relationship Id="rId97" Type="http://schemas.openxmlformats.org/officeDocument/2006/relationships/tags" Target="../tags/tag340.xml"/><Relationship Id="rId120" Type="http://schemas.openxmlformats.org/officeDocument/2006/relationships/tags" Target="../tags/tag363.xml"/><Relationship Id="rId141" Type="http://schemas.openxmlformats.org/officeDocument/2006/relationships/tags" Target="../tags/tag384.xml"/><Relationship Id="rId7" Type="http://schemas.openxmlformats.org/officeDocument/2006/relationships/tags" Target="../tags/tag250.xml"/><Relationship Id="rId162" Type="http://schemas.openxmlformats.org/officeDocument/2006/relationships/tags" Target="../tags/tag405.xml"/><Relationship Id="rId183" Type="http://schemas.openxmlformats.org/officeDocument/2006/relationships/tags" Target="../tags/tag426.xml"/><Relationship Id="rId218" Type="http://schemas.openxmlformats.org/officeDocument/2006/relationships/tags" Target="../tags/tag461.xml"/><Relationship Id="rId239" Type="http://schemas.openxmlformats.org/officeDocument/2006/relationships/tags" Target="../tags/tag482.xml"/><Relationship Id="rId250" Type="http://schemas.openxmlformats.org/officeDocument/2006/relationships/tags" Target="../tags/tag493.xml"/><Relationship Id="rId24" Type="http://schemas.openxmlformats.org/officeDocument/2006/relationships/tags" Target="../tags/tag267.xml"/><Relationship Id="rId45" Type="http://schemas.openxmlformats.org/officeDocument/2006/relationships/tags" Target="../tags/tag288.xml"/><Relationship Id="rId66" Type="http://schemas.openxmlformats.org/officeDocument/2006/relationships/tags" Target="../tags/tag309.xml"/><Relationship Id="rId87" Type="http://schemas.openxmlformats.org/officeDocument/2006/relationships/tags" Target="../tags/tag330.xml"/><Relationship Id="rId110" Type="http://schemas.openxmlformats.org/officeDocument/2006/relationships/tags" Target="../tags/tag353.xml"/><Relationship Id="rId131" Type="http://schemas.openxmlformats.org/officeDocument/2006/relationships/tags" Target="../tags/tag374.xml"/><Relationship Id="rId152" Type="http://schemas.openxmlformats.org/officeDocument/2006/relationships/tags" Target="../tags/tag395.xml"/><Relationship Id="rId173" Type="http://schemas.openxmlformats.org/officeDocument/2006/relationships/tags" Target="../tags/tag416.xml"/><Relationship Id="rId194" Type="http://schemas.openxmlformats.org/officeDocument/2006/relationships/tags" Target="../tags/tag437.xml"/><Relationship Id="rId208" Type="http://schemas.openxmlformats.org/officeDocument/2006/relationships/tags" Target="../tags/tag451.xml"/><Relationship Id="rId229" Type="http://schemas.openxmlformats.org/officeDocument/2006/relationships/tags" Target="../tags/tag472.xml"/><Relationship Id="rId240" Type="http://schemas.openxmlformats.org/officeDocument/2006/relationships/tags" Target="../tags/tag483.xml"/><Relationship Id="rId261" Type="http://schemas.openxmlformats.org/officeDocument/2006/relationships/notesSlide" Target="../notesSlides/notesSlide4.xml"/><Relationship Id="rId14" Type="http://schemas.openxmlformats.org/officeDocument/2006/relationships/tags" Target="../tags/tag257.xml"/><Relationship Id="rId35" Type="http://schemas.openxmlformats.org/officeDocument/2006/relationships/tags" Target="../tags/tag278.xml"/><Relationship Id="rId56" Type="http://schemas.openxmlformats.org/officeDocument/2006/relationships/tags" Target="../tags/tag299.xml"/><Relationship Id="rId77" Type="http://schemas.openxmlformats.org/officeDocument/2006/relationships/tags" Target="../tags/tag320.xml"/><Relationship Id="rId100" Type="http://schemas.openxmlformats.org/officeDocument/2006/relationships/tags" Target="../tags/tag343.xml"/><Relationship Id="rId8" Type="http://schemas.openxmlformats.org/officeDocument/2006/relationships/tags" Target="../tags/tag251.xml"/><Relationship Id="rId98" Type="http://schemas.openxmlformats.org/officeDocument/2006/relationships/tags" Target="../tags/tag341.xml"/><Relationship Id="rId121" Type="http://schemas.openxmlformats.org/officeDocument/2006/relationships/tags" Target="../tags/tag364.xml"/><Relationship Id="rId142" Type="http://schemas.openxmlformats.org/officeDocument/2006/relationships/tags" Target="../tags/tag385.xml"/><Relationship Id="rId163" Type="http://schemas.openxmlformats.org/officeDocument/2006/relationships/tags" Target="../tags/tag406.xml"/><Relationship Id="rId184" Type="http://schemas.openxmlformats.org/officeDocument/2006/relationships/tags" Target="../tags/tag427.xml"/><Relationship Id="rId219" Type="http://schemas.openxmlformats.org/officeDocument/2006/relationships/tags" Target="../tags/tag462.xml"/><Relationship Id="rId230" Type="http://schemas.openxmlformats.org/officeDocument/2006/relationships/tags" Target="../tags/tag473.xml"/><Relationship Id="rId251" Type="http://schemas.openxmlformats.org/officeDocument/2006/relationships/tags" Target="../tags/tag494.xml"/><Relationship Id="rId25" Type="http://schemas.openxmlformats.org/officeDocument/2006/relationships/tags" Target="../tags/tag268.xml"/><Relationship Id="rId46" Type="http://schemas.openxmlformats.org/officeDocument/2006/relationships/tags" Target="../tags/tag289.xml"/><Relationship Id="rId67" Type="http://schemas.openxmlformats.org/officeDocument/2006/relationships/tags" Target="../tags/tag310.xml"/><Relationship Id="rId88" Type="http://schemas.openxmlformats.org/officeDocument/2006/relationships/tags" Target="../tags/tag331.xml"/><Relationship Id="rId111" Type="http://schemas.openxmlformats.org/officeDocument/2006/relationships/tags" Target="../tags/tag354.xml"/><Relationship Id="rId132" Type="http://schemas.openxmlformats.org/officeDocument/2006/relationships/tags" Target="../tags/tag375.xml"/><Relationship Id="rId153" Type="http://schemas.openxmlformats.org/officeDocument/2006/relationships/tags" Target="../tags/tag396.xml"/><Relationship Id="rId174" Type="http://schemas.openxmlformats.org/officeDocument/2006/relationships/tags" Target="../tags/tag417.xml"/><Relationship Id="rId195" Type="http://schemas.openxmlformats.org/officeDocument/2006/relationships/tags" Target="../tags/tag438.xml"/><Relationship Id="rId209" Type="http://schemas.openxmlformats.org/officeDocument/2006/relationships/tags" Target="../tags/tag452.xml"/><Relationship Id="rId220" Type="http://schemas.openxmlformats.org/officeDocument/2006/relationships/tags" Target="../tags/tag463.xml"/><Relationship Id="rId241" Type="http://schemas.openxmlformats.org/officeDocument/2006/relationships/tags" Target="../tags/tag484.xml"/><Relationship Id="rId15" Type="http://schemas.openxmlformats.org/officeDocument/2006/relationships/tags" Target="../tags/tag258.xml"/><Relationship Id="rId36" Type="http://schemas.openxmlformats.org/officeDocument/2006/relationships/tags" Target="../tags/tag279.xml"/><Relationship Id="rId57" Type="http://schemas.openxmlformats.org/officeDocument/2006/relationships/tags" Target="../tags/tag300.xml"/><Relationship Id="rId78" Type="http://schemas.openxmlformats.org/officeDocument/2006/relationships/tags" Target="../tags/tag321.xml"/><Relationship Id="rId99" Type="http://schemas.openxmlformats.org/officeDocument/2006/relationships/tags" Target="../tags/tag342.xml"/><Relationship Id="rId101" Type="http://schemas.openxmlformats.org/officeDocument/2006/relationships/tags" Target="../tags/tag344.xml"/><Relationship Id="rId122" Type="http://schemas.openxmlformats.org/officeDocument/2006/relationships/tags" Target="../tags/tag365.xml"/><Relationship Id="rId143" Type="http://schemas.openxmlformats.org/officeDocument/2006/relationships/tags" Target="../tags/tag386.xml"/><Relationship Id="rId164" Type="http://schemas.openxmlformats.org/officeDocument/2006/relationships/tags" Target="../tags/tag407.xml"/><Relationship Id="rId185" Type="http://schemas.openxmlformats.org/officeDocument/2006/relationships/tags" Target="../tags/tag428.xml"/><Relationship Id="rId9" Type="http://schemas.openxmlformats.org/officeDocument/2006/relationships/tags" Target="../tags/tag252.xml"/><Relationship Id="rId210" Type="http://schemas.openxmlformats.org/officeDocument/2006/relationships/tags" Target="../tags/tag453.xml"/><Relationship Id="rId26" Type="http://schemas.openxmlformats.org/officeDocument/2006/relationships/tags" Target="../tags/tag269.xml"/><Relationship Id="rId231" Type="http://schemas.openxmlformats.org/officeDocument/2006/relationships/tags" Target="../tags/tag474.xml"/><Relationship Id="rId252" Type="http://schemas.openxmlformats.org/officeDocument/2006/relationships/tags" Target="../tags/tag495.xml"/><Relationship Id="rId47" Type="http://schemas.openxmlformats.org/officeDocument/2006/relationships/tags" Target="../tags/tag290.xml"/><Relationship Id="rId68" Type="http://schemas.openxmlformats.org/officeDocument/2006/relationships/tags" Target="../tags/tag311.xml"/><Relationship Id="rId89" Type="http://schemas.openxmlformats.org/officeDocument/2006/relationships/tags" Target="../tags/tag332.xml"/><Relationship Id="rId112" Type="http://schemas.openxmlformats.org/officeDocument/2006/relationships/tags" Target="../tags/tag355.xml"/><Relationship Id="rId133" Type="http://schemas.openxmlformats.org/officeDocument/2006/relationships/tags" Target="../tags/tag376.xml"/><Relationship Id="rId154" Type="http://schemas.openxmlformats.org/officeDocument/2006/relationships/tags" Target="../tags/tag397.xml"/><Relationship Id="rId175" Type="http://schemas.openxmlformats.org/officeDocument/2006/relationships/tags" Target="../tags/tag418.xml"/><Relationship Id="rId196" Type="http://schemas.openxmlformats.org/officeDocument/2006/relationships/tags" Target="../tags/tag439.xml"/><Relationship Id="rId200" Type="http://schemas.openxmlformats.org/officeDocument/2006/relationships/tags" Target="../tags/tag443.xml"/><Relationship Id="rId16" Type="http://schemas.openxmlformats.org/officeDocument/2006/relationships/tags" Target="../tags/tag259.xml"/><Relationship Id="rId221" Type="http://schemas.openxmlformats.org/officeDocument/2006/relationships/tags" Target="../tags/tag464.xml"/><Relationship Id="rId242" Type="http://schemas.openxmlformats.org/officeDocument/2006/relationships/tags" Target="../tags/tag485.xml"/><Relationship Id="rId37" Type="http://schemas.openxmlformats.org/officeDocument/2006/relationships/tags" Target="../tags/tag280.xml"/><Relationship Id="rId58" Type="http://schemas.openxmlformats.org/officeDocument/2006/relationships/tags" Target="../tags/tag301.xml"/><Relationship Id="rId79" Type="http://schemas.openxmlformats.org/officeDocument/2006/relationships/tags" Target="../tags/tag322.xml"/><Relationship Id="rId102" Type="http://schemas.openxmlformats.org/officeDocument/2006/relationships/tags" Target="../tags/tag345.xml"/><Relationship Id="rId123" Type="http://schemas.openxmlformats.org/officeDocument/2006/relationships/tags" Target="../tags/tag366.xml"/><Relationship Id="rId144" Type="http://schemas.openxmlformats.org/officeDocument/2006/relationships/tags" Target="../tags/tag387.xml"/><Relationship Id="rId90" Type="http://schemas.openxmlformats.org/officeDocument/2006/relationships/tags" Target="../tags/tag333.xml"/><Relationship Id="rId165" Type="http://schemas.openxmlformats.org/officeDocument/2006/relationships/tags" Target="../tags/tag408.xml"/><Relationship Id="rId186" Type="http://schemas.openxmlformats.org/officeDocument/2006/relationships/tags" Target="../tags/tag429.xml"/><Relationship Id="rId211" Type="http://schemas.openxmlformats.org/officeDocument/2006/relationships/tags" Target="../tags/tag454.xml"/><Relationship Id="rId232" Type="http://schemas.openxmlformats.org/officeDocument/2006/relationships/tags" Target="../tags/tag475.xml"/><Relationship Id="rId253" Type="http://schemas.openxmlformats.org/officeDocument/2006/relationships/tags" Target="../tags/tag496.xml"/><Relationship Id="rId27" Type="http://schemas.openxmlformats.org/officeDocument/2006/relationships/tags" Target="../tags/tag270.xml"/><Relationship Id="rId48" Type="http://schemas.openxmlformats.org/officeDocument/2006/relationships/tags" Target="../tags/tag291.xml"/><Relationship Id="rId69" Type="http://schemas.openxmlformats.org/officeDocument/2006/relationships/tags" Target="../tags/tag312.xml"/><Relationship Id="rId113" Type="http://schemas.openxmlformats.org/officeDocument/2006/relationships/tags" Target="../tags/tag356.xml"/><Relationship Id="rId134" Type="http://schemas.openxmlformats.org/officeDocument/2006/relationships/tags" Target="../tags/tag377.xml"/><Relationship Id="rId80" Type="http://schemas.openxmlformats.org/officeDocument/2006/relationships/tags" Target="../tags/tag323.xml"/><Relationship Id="rId155" Type="http://schemas.openxmlformats.org/officeDocument/2006/relationships/tags" Target="../tags/tag398.xml"/><Relationship Id="rId176" Type="http://schemas.openxmlformats.org/officeDocument/2006/relationships/tags" Target="../tags/tag419.xml"/><Relationship Id="rId197" Type="http://schemas.openxmlformats.org/officeDocument/2006/relationships/tags" Target="../tags/tag440.xml"/><Relationship Id="rId201" Type="http://schemas.openxmlformats.org/officeDocument/2006/relationships/tags" Target="../tags/tag444.xml"/><Relationship Id="rId222" Type="http://schemas.openxmlformats.org/officeDocument/2006/relationships/tags" Target="../tags/tag465.xml"/><Relationship Id="rId243" Type="http://schemas.openxmlformats.org/officeDocument/2006/relationships/tags" Target="../tags/tag486.xml"/><Relationship Id="rId17" Type="http://schemas.openxmlformats.org/officeDocument/2006/relationships/tags" Target="../tags/tag260.xml"/><Relationship Id="rId38" Type="http://schemas.openxmlformats.org/officeDocument/2006/relationships/tags" Target="../tags/tag281.xml"/><Relationship Id="rId59" Type="http://schemas.openxmlformats.org/officeDocument/2006/relationships/tags" Target="../tags/tag302.xml"/><Relationship Id="rId103" Type="http://schemas.openxmlformats.org/officeDocument/2006/relationships/tags" Target="../tags/tag346.xml"/><Relationship Id="rId124" Type="http://schemas.openxmlformats.org/officeDocument/2006/relationships/tags" Target="../tags/tag367.xml"/><Relationship Id="rId70" Type="http://schemas.openxmlformats.org/officeDocument/2006/relationships/tags" Target="../tags/tag313.xml"/><Relationship Id="rId91" Type="http://schemas.openxmlformats.org/officeDocument/2006/relationships/tags" Target="../tags/tag334.xml"/><Relationship Id="rId145" Type="http://schemas.openxmlformats.org/officeDocument/2006/relationships/tags" Target="../tags/tag388.xml"/><Relationship Id="rId166" Type="http://schemas.openxmlformats.org/officeDocument/2006/relationships/tags" Target="../tags/tag409.xml"/><Relationship Id="rId187" Type="http://schemas.openxmlformats.org/officeDocument/2006/relationships/tags" Target="../tags/tag430.xml"/><Relationship Id="rId1" Type="http://schemas.openxmlformats.org/officeDocument/2006/relationships/tags" Target="../tags/tag244.xml"/><Relationship Id="rId212" Type="http://schemas.openxmlformats.org/officeDocument/2006/relationships/tags" Target="../tags/tag455.xml"/><Relationship Id="rId233" Type="http://schemas.openxmlformats.org/officeDocument/2006/relationships/tags" Target="../tags/tag476.xml"/><Relationship Id="rId254" Type="http://schemas.openxmlformats.org/officeDocument/2006/relationships/tags" Target="../tags/tag497.xml"/><Relationship Id="rId28" Type="http://schemas.openxmlformats.org/officeDocument/2006/relationships/tags" Target="../tags/tag271.xml"/><Relationship Id="rId49" Type="http://schemas.openxmlformats.org/officeDocument/2006/relationships/tags" Target="../tags/tag292.xml"/><Relationship Id="rId114" Type="http://schemas.openxmlformats.org/officeDocument/2006/relationships/tags" Target="../tags/tag357.xml"/><Relationship Id="rId60" Type="http://schemas.openxmlformats.org/officeDocument/2006/relationships/tags" Target="../tags/tag303.xml"/><Relationship Id="rId81" Type="http://schemas.openxmlformats.org/officeDocument/2006/relationships/tags" Target="../tags/tag324.xml"/><Relationship Id="rId135" Type="http://schemas.openxmlformats.org/officeDocument/2006/relationships/tags" Target="../tags/tag378.xml"/><Relationship Id="rId156" Type="http://schemas.openxmlformats.org/officeDocument/2006/relationships/tags" Target="../tags/tag399.xml"/><Relationship Id="rId177" Type="http://schemas.openxmlformats.org/officeDocument/2006/relationships/tags" Target="../tags/tag420.xml"/><Relationship Id="rId198" Type="http://schemas.openxmlformats.org/officeDocument/2006/relationships/tags" Target="../tags/tag441.xml"/><Relationship Id="rId202" Type="http://schemas.openxmlformats.org/officeDocument/2006/relationships/tags" Target="../tags/tag445.xml"/><Relationship Id="rId223" Type="http://schemas.openxmlformats.org/officeDocument/2006/relationships/tags" Target="../tags/tag466.xml"/><Relationship Id="rId244" Type="http://schemas.openxmlformats.org/officeDocument/2006/relationships/tags" Target="../tags/tag487.xml"/><Relationship Id="rId18" Type="http://schemas.openxmlformats.org/officeDocument/2006/relationships/tags" Target="../tags/tag261.xml"/><Relationship Id="rId39" Type="http://schemas.openxmlformats.org/officeDocument/2006/relationships/tags" Target="../tags/tag282.xml"/><Relationship Id="rId50" Type="http://schemas.openxmlformats.org/officeDocument/2006/relationships/tags" Target="../tags/tag293.xml"/><Relationship Id="rId104" Type="http://schemas.openxmlformats.org/officeDocument/2006/relationships/tags" Target="../tags/tag347.xml"/><Relationship Id="rId125" Type="http://schemas.openxmlformats.org/officeDocument/2006/relationships/tags" Target="../tags/tag368.xml"/><Relationship Id="rId146" Type="http://schemas.openxmlformats.org/officeDocument/2006/relationships/tags" Target="../tags/tag389.xml"/><Relationship Id="rId167" Type="http://schemas.openxmlformats.org/officeDocument/2006/relationships/tags" Target="../tags/tag410.xml"/><Relationship Id="rId188" Type="http://schemas.openxmlformats.org/officeDocument/2006/relationships/tags" Target="../tags/tag431.xml"/><Relationship Id="rId71" Type="http://schemas.openxmlformats.org/officeDocument/2006/relationships/tags" Target="../tags/tag314.xml"/><Relationship Id="rId92" Type="http://schemas.openxmlformats.org/officeDocument/2006/relationships/tags" Target="../tags/tag335.xml"/><Relationship Id="rId213" Type="http://schemas.openxmlformats.org/officeDocument/2006/relationships/tags" Target="../tags/tag456.xml"/><Relationship Id="rId234" Type="http://schemas.openxmlformats.org/officeDocument/2006/relationships/tags" Target="../tags/tag477.xml"/><Relationship Id="rId2" Type="http://schemas.openxmlformats.org/officeDocument/2006/relationships/tags" Target="../tags/tag245.xml"/><Relationship Id="rId29" Type="http://schemas.openxmlformats.org/officeDocument/2006/relationships/tags" Target="../tags/tag272.xml"/><Relationship Id="rId255" Type="http://schemas.openxmlformats.org/officeDocument/2006/relationships/tags" Target="../tags/tag498.xml"/><Relationship Id="rId40" Type="http://schemas.openxmlformats.org/officeDocument/2006/relationships/tags" Target="../tags/tag283.xml"/><Relationship Id="rId115" Type="http://schemas.openxmlformats.org/officeDocument/2006/relationships/tags" Target="../tags/tag358.xml"/><Relationship Id="rId136" Type="http://schemas.openxmlformats.org/officeDocument/2006/relationships/tags" Target="../tags/tag379.xml"/><Relationship Id="rId157" Type="http://schemas.openxmlformats.org/officeDocument/2006/relationships/tags" Target="../tags/tag400.xml"/><Relationship Id="rId178" Type="http://schemas.openxmlformats.org/officeDocument/2006/relationships/tags" Target="../tags/tag421.xml"/><Relationship Id="rId61" Type="http://schemas.openxmlformats.org/officeDocument/2006/relationships/tags" Target="../tags/tag304.xml"/><Relationship Id="rId82" Type="http://schemas.openxmlformats.org/officeDocument/2006/relationships/tags" Target="../tags/tag325.xml"/><Relationship Id="rId199" Type="http://schemas.openxmlformats.org/officeDocument/2006/relationships/tags" Target="../tags/tag442.xml"/><Relationship Id="rId203" Type="http://schemas.openxmlformats.org/officeDocument/2006/relationships/tags" Target="../tags/tag446.xml"/><Relationship Id="rId19" Type="http://schemas.openxmlformats.org/officeDocument/2006/relationships/tags" Target="../tags/tag262.xml"/><Relationship Id="rId224" Type="http://schemas.openxmlformats.org/officeDocument/2006/relationships/tags" Target="../tags/tag467.xml"/><Relationship Id="rId245" Type="http://schemas.openxmlformats.org/officeDocument/2006/relationships/tags" Target="../tags/tag488.xml"/><Relationship Id="rId30" Type="http://schemas.openxmlformats.org/officeDocument/2006/relationships/tags" Target="../tags/tag273.xml"/><Relationship Id="rId105" Type="http://schemas.openxmlformats.org/officeDocument/2006/relationships/tags" Target="../tags/tag348.xml"/><Relationship Id="rId126" Type="http://schemas.openxmlformats.org/officeDocument/2006/relationships/tags" Target="../tags/tag369.xml"/><Relationship Id="rId147" Type="http://schemas.openxmlformats.org/officeDocument/2006/relationships/tags" Target="../tags/tag390.xml"/><Relationship Id="rId168" Type="http://schemas.openxmlformats.org/officeDocument/2006/relationships/tags" Target="../tags/tag411.xml"/><Relationship Id="rId51" Type="http://schemas.openxmlformats.org/officeDocument/2006/relationships/tags" Target="../tags/tag294.xml"/><Relationship Id="rId72" Type="http://schemas.openxmlformats.org/officeDocument/2006/relationships/tags" Target="../tags/tag315.xml"/><Relationship Id="rId93" Type="http://schemas.openxmlformats.org/officeDocument/2006/relationships/tags" Target="../tags/tag336.xml"/><Relationship Id="rId189" Type="http://schemas.openxmlformats.org/officeDocument/2006/relationships/tags" Target="../tags/tag432.xml"/><Relationship Id="rId3" Type="http://schemas.openxmlformats.org/officeDocument/2006/relationships/tags" Target="../tags/tag246.xml"/><Relationship Id="rId214" Type="http://schemas.openxmlformats.org/officeDocument/2006/relationships/tags" Target="../tags/tag457.xml"/><Relationship Id="rId235" Type="http://schemas.openxmlformats.org/officeDocument/2006/relationships/tags" Target="../tags/tag478.xml"/><Relationship Id="rId256" Type="http://schemas.openxmlformats.org/officeDocument/2006/relationships/tags" Target="../tags/tag499.xml"/><Relationship Id="rId116" Type="http://schemas.openxmlformats.org/officeDocument/2006/relationships/tags" Target="../tags/tag359.xml"/><Relationship Id="rId137" Type="http://schemas.openxmlformats.org/officeDocument/2006/relationships/tags" Target="../tags/tag380.xml"/><Relationship Id="rId158" Type="http://schemas.openxmlformats.org/officeDocument/2006/relationships/tags" Target="../tags/tag401.xml"/><Relationship Id="rId20" Type="http://schemas.openxmlformats.org/officeDocument/2006/relationships/tags" Target="../tags/tag263.xml"/><Relationship Id="rId41" Type="http://schemas.openxmlformats.org/officeDocument/2006/relationships/tags" Target="../tags/tag284.xml"/><Relationship Id="rId62" Type="http://schemas.openxmlformats.org/officeDocument/2006/relationships/tags" Target="../tags/tag305.xml"/><Relationship Id="rId83" Type="http://schemas.openxmlformats.org/officeDocument/2006/relationships/tags" Target="../tags/tag326.xml"/><Relationship Id="rId179" Type="http://schemas.openxmlformats.org/officeDocument/2006/relationships/tags" Target="../tags/tag422.xml"/><Relationship Id="rId190" Type="http://schemas.openxmlformats.org/officeDocument/2006/relationships/tags" Target="../tags/tag433.xml"/><Relationship Id="rId204" Type="http://schemas.openxmlformats.org/officeDocument/2006/relationships/tags" Target="../tags/tag447.xml"/><Relationship Id="rId225" Type="http://schemas.openxmlformats.org/officeDocument/2006/relationships/tags" Target="../tags/tag468.xml"/><Relationship Id="rId246" Type="http://schemas.openxmlformats.org/officeDocument/2006/relationships/tags" Target="../tags/tag489.xml"/><Relationship Id="rId106" Type="http://schemas.openxmlformats.org/officeDocument/2006/relationships/tags" Target="../tags/tag349.xml"/><Relationship Id="rId127" Type="http://schemas.openxmlformats.org/officeDocument/2006/relationships/tags" Target="../tags/tag370.xml"/><Relationship Id="rId10" Type="http://schemas.openxmlformats.org/officeDocument/2006/relationships/tags" Target="../tags/tag253.xml"/><Relationship Id="rId31" Type="http://schemas.openxmlformats.org/officeDocument/2006/relationships/tags" Target="../tags/tag274.xml"/><Relationship Id="rId52" Type="http://schemas.openxmlformats.org/officeDocument/2006/relationships/tags" Target="../tags/tag295.xml"/><Relationship Id="rId73" Type="http://schemas.openxmlformats.org/officeDocument/2006/relationships/tags" Target="../tags/tag316.xml"/><Relationship Id="rId94" Type="http://schemas.openxmlformats.org/officeDocument/2006/relationships/tags" Target="../tags/tag337.xml"/><Relationship Id="rId148" Type="http://schemas.openxmlformats.org/officeDocument/2006/relationships/tags" Target="../tags/tag391.xml"/><Relationship Id="rId169" Type="http://schemas.openxmlformats.org/officeDocument/2006/relationships/tags" Target="../tags/tag412.xml"/><Relationship Id="rId4" Type="http://schemas.openxmlformats.org/officeDocument/2006/relationships/tags" Target="../tags/tag247.xml"/><Relationship Id="rId180" Type="http://schemas.openxmlformats.org/officeDocument/2006/relationships/tags" Target="../tags/tag423.xml"/><Relationship Id="rId215" Type="http://schemas.openxmlformats.org/officeDocument/2006/relationships/tags" Target="../tags/tag458.xml"/><Relationship Id="rId236" Type="http://schemas.openxmlformats.org/officeDocument/2006/relationships/tags" Target="../tags/tag479.xml"/><Relationship Id="rId257" Type="http://schemas.openxmlformats.org/officeDocument/2006/relationships/tags" Target="../tags/tag500.xml"/><Relationship Id="rId42" Type="http://schemas.openxmlformats.org/officeDocument/2006/relationships/tags" Target="../tags/tag285.xml"/><Relationship Id="rId84" Type="http://schemas.openxmlformats.org/officeDocument/2006/relationships/tags" Target="../tags/tag327.xml"/><Relationship Id="rId138" Type="http://schemas.openxmlformats.org/officeDocument/2006/relationships/tags" Target="../tags/tag381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619.xml"/><Relationship Id="rId21" Type="http://schemas.openxmlformats.org/officeDocument/2006/relationships/tags" Target="../tags/tag523.xml"/><Relationship Id="rId42" Type="http://schemas.openxmlformats.org/officeDocument/2006/relationships/tags" Target="../tags/tag544.xml"/><Relationship Id="rId63" Type="http://schemas.openxmlformats.org/officeDocument/2006/relationships/tags" Target="../tags/tag565.xml"/><Relationship Id="rId84" Type="http://schemas.openxmlformats.org/officeDocument/2006/relationships/tags" Target="../tags/tag586.xml"/><Relationship Id="rId138" Type="http://schemas.openxmlformats.org/officeDocument/2006/relationships/tags" Target="../tags/tag640.xml"/><Relationship Id="rId159" Type="http://schemas.openxmlformats.org/officeDocument/2006/relationships/tags" Target="../tags/tag661.xml"/><Relationship Id="rId170" Type="http://schemas.openxmlformats.org/officeDocument/2006/relationships/tags" Target="../tags/tag672.xml"/><Relationship Id="rId191" Type="http://schemas.openxmlformats.org/officeDocument/2006/relationships/tags" Target="../tags/tag693.xml"/><Relationship Id="rId107" Type="http://schemas.openxmlformats.org/officeDocument/2006/relationships/tags" Target="../tags/tag609.xml"/><Relationship Id="rId11" Type="http://schemas.openxmlformats.org/officeDocument/2006/relationships/tags" Target="../tags/tag513.xml"/><Relationship Id="rId32" Type="http://schemas.openxmlformats.org/officeDocument/2006/relationships/tags" Target="../tags/tag534.xml"/><Relationship Id="rId53" Type="http://schemas.openxmlformats.org/officeDocument/2006/relationships/tags" Target="../tags/tag555.xml"/><Relationship Id="rId74" Type="http://schemas.openxmlformats.org/officeDocument/2006/relationships/tags" Target="../tags/tag576.xml"/><Relationship Id="rId128" Type="http://schemas.openxmlformats.org/officeDocument/2006/relationships/tags" Target="../tags/tag630.xml"/><Relationship Id="rId149" Type="http://schemas.openxmlformats.org/officeDocument/2006/relationships/tags" Target="../tags/tag651.xml"/><Relationship Id="rId5" Type="http://schemas.openxmlformats.org/officeDocument/2006/relationships/tags" Target="../tags/tag507.xml"/><Relationship Id="rId95" Type="http://schemas.openxmlformats.org/officeDocument/2006/relationships/tags" Target="../tags/tag597.xml"/><Relationship Id="rId160" Type="http://schemas.openxmlformats.org/officeDocument/2006/relationships/tags" Target="../tags/tag662.xml"/><Relationship Id="rId181" Type="http://schemas.openxmlformats.org/officeDocument/2006/relationships/tags" Target="../tags/tag683.xml"/><Relationship Id="rId22" Type="http://schemas.openxmlformats.org/officeDocument/2006/relationships/tags" Target="../tags/tag524.xml"/><Relationship Id="rId43" Type="http://schemas.openxmlformats.org/officeDocument/2006/relationships/tags" Target="../tags/tag545.xml"/><Relationship Id="rId64" Type="http://schemas.openxmlformats.org/officeDocument/2006/relationships/tags" Target="../tags/tag566.xml"/><Relationship Id="rId118" Type="http://schemas.openxmlformats.org/officeDocument/2006/relationships/tags" Target="../tags/tag620.xml"/><Relationship Id="rId139" Type="http://schemas.openxmlformats.org/officeDocument/2006/relationships/tags" Target="../tags/tag641.xml"/><Relationship Id="rId85" Type="http://schemas.openxmlformats.org/officeDocument/2006/relationships/tags" Target="../tags/tag587.xml"/><Relationship Id="rId150" Type="http://schemas.openxmlformats.org/officeDocument/2006/relationships/tags" Target="../tags/tag652.xml"/><Relationship Id="rId171" Type="http://schemas.openxmlformats.org/officeDocument/2006/relationships/tags" Target="../tags/tag673.xml"/><Relationship Id="rId192" Type="http://schemas.openxmlformats.org/officeDocument/2006/relationships/tags" Target="../tags/tag694.xml"/><Relationship Id="rId12" Type="http://schemas.openxmlformats.org/officeDocument/2006/relationships/tags" Target="../tags/tag514.xml"/><Relationship Id="rId33" Type="http://schemas.openxmlformats.org/officeDocument/2006/relationships/tags" Target="../tags/tag535.xml"/><Relationship Id="rId108" Type="http://schemas.openxmlformats.org/officeDocument/2006/relationships/tags" Target="../tags/tag610.xml"/><Relationship Id="rId129" Type="http://schemas.openxmlformats.org/officeDocument/2006/relationships/tags" Target="../tags/tag631.xml"/><Relationship Id="rId54" Type="http://schemas.openxmlformats.org/officeDocument/2006/relationships/tags" Target="../tags/tag556.xml"/><Relationship Id="rId75" Type="http://schemas.openxmlformats.org/officeDocument/2006/relationships/tags" Target="../tags/tag577.xml"/><Relationship Id="rId96" Type="http://schemas.openxmlformats.org/officeDocument/2006/relationships/tags" Target="../tags/tag598.xml"/><Relationship Id="rId140" Type="http://schemas.openxmlformats.org/officeDocument/2006/relationships/tags" Target="../tags/tag642.xml"/><Relationship Id="rId161" Type="http://schemas.openxmlformats.org/officeDocument/2006/relationships/tags" Target="../tags/tag663.xml"/><Relationship Id="rId182" Type="http://schemas.openxmlformats.org/officeDocument/2006/relationships/tags" Target="../tags/tag684.xml"/><Relationship Id="rId6" Type="http://schemas.openxmlformats.org/officeDocument/2006/relationships/tags" Target="../tags/tag508.xml"/><Relationship Id="rId23" Type="http://schemas.openxmlformats.org/officeDocument/2006/relationships/tags" Target="../tags/tag525.xml"/><Relationship Id="rId119" Type="http://schemas.openxmlformats.org/officeDocument/2006/relationships/tags" Target="../tags/tag621.xml"/><Relationship Id="rId44" Type="http://schemas.openxmlformats.org/officeDocument/2006/relationships/tags" Target="../tags/tag546.xml"/><Relationship Id="rId65" Type="http://schemas.openxmlformats.org/officeDocument/2006/relationships/tags" Target="../tags/tag567.xml"/><Relationship Id="rId86" Type="http://schemas.openxmlformats.org/officeDocument/2006/relationships/tags" Target="../tags/tag588.xml"/><Relationship Id="rId130" Type="http://schemas.openxmlformats.org/officeDocument/2006/relationships/tags" Target="../tags/tag632.xml"/><Relationship Id="rId151" Type="http://schemas.openxmlformats.org/officeDocument/2006/relationships/tags" Target="../tags/tag653.xml"/><Relationship Id="rId172" Type="http://schemas.openxmlformats.org/officeDocument/2006/relationships/tags" Target="../tags/tag674.xml"/><Relationship Id="rId193" Type="http://schemas.openxmlformats.org/officeDocument/2006/relationships/tags" Target="../tags/tag695.xml"/><Relationship Id="rId13" Type="http://schemas.openxmlformats.org/officeDocument/2006/relationships/tags" Target="../tags/tag515.xml"/><Relationship Id="rId109" Type="http://schemas.openxmlformats.org/officeDocument/2006/relationships/tags" Target="../tags/tag611.xml"/><Relationship Id="rId34" Type="http://schemas.openxmlformats.org/officeDocument/2006/relationships/tags" Target="../tags/tag536.xml"/><Relationship Id="rId55" Type="http://schemas.openxmlformats.org/officeDocument/2006/relationships/tags" Target="../tags/tag557.xml"/><Relationship Id="rId76" Type="http://schemas.openxmlformats.org/officeDocument/2006/relationships/tags" Target="../tags/tag578.xml"/><Relationship Id="rId97" Type="http://schemas.openxmlformats.org/officeDocument/2006/relationships/tags" Target="../tags/tag599.xml"/><Relationship Id="rId120" Type="http://schemas.openxmlformats.org/officeDocument/2006/relationships/tags" Target="../tags/tag622.xml"/><Relationship Id="rId141" Type="http://schemas.openxmlformats.org/officeDocument/2006/relationships/tags" Target="../tags/tag643.xml"/><Relationship Id="rId7" Type="http://schemas.openxmlformats.org/officeDocument/2006/relationships/tags" Target="../tags/tag509.xml"/><Relationship Id="rId71" Type="http://schemas.openxmlformats.org/officeDocument/2006/relationships/tags" Target="../tags/tag573.xml"/><Relationship Id="rId92" Type="http://schemas.openxmlformats.org/officeDocument/2006/relationships/tags" Target="../tags/tag594.xml"/><Relationship Id="rId162" Type="http://schemas.openxmlformats.org/officeDocument/2006/relationships/tags" Target="../tags/tag664.xml"/><Relationship Id="rId183" Type="http://schemas.openxmlformats.org/officeDocument/2006/relationships/tags" Target="../tags/tag685.xml"/><Relationship Id="rId2" Type="http://schemas.openxmlformats.org/officeDocument/2006/relationships/tags" Target="../tags/tag504.xml"/><Relationship Id="rId29" Type="http://schemas.openxmlformats.org/officeDocument/2006/relationships/tags" Target="../tags/tag531.xml"/><Relationship Id="rId24" Type="http://schemas.openxmlformats.org/officeDocument/2006/relationships/tags" Target="../tags/tag526.xml"/><Relationship Id="rId40" Type="http://schemas.openxmlformats.org/officeDocument/2006/relationships/tags" Target="../tags/tag542.xml"/><Relationship Id="rId45" Type="http://schemas.openxmlformats.org/officeDocument/2006/relationships/tags" Target="../tags/tag547.xml"/><Relationship Id="rId66" Type="http://schemas.openxmlformats.org/officeDocument/2006/relationships/tags" Target="../tags/tag568.xml"/><Relationship Id="rId87" Type="http://schemas.openxmlformats.org/officeDocument/2006/relationships/tags" Target="../tags/tag589.xml"/><Relationship Id="rId110" Type="http://schemas.openxmlformats.org/officeDocument/2006/relationships/tags" Target="../tags/tag612.xml"/><Relationship Id="rId115" Type="http://schemas.openxmlformats.org/officeDocument/2006/relationships/tags" Target="../tags/tag617.xml"/><Relationship Id="rId131" Type="http://schemas.openxmlformats.org/officeDocument/2006/relationships/tags" Target="../tags/tag633.xml"/><Relationship Id="rId136" Type="http://schemas.openxmlformats.org/officeDocument/2006/relationships/tags" Target="../tags/tag638.xml"/><Relationship Id="rId157" Type="http://schemas.openxmlformats.org/officeDocument/2006/relationships/tags" Target="../tags/tag659.xml"/><Relationship Id="rId178" Type="http://schemas.openxmlformats.org/officeDocument/2006/relationships/tags" Target="../tags/tag680.xml"/><Relationship Id="rId61" Type="http://schemas.openxmlformats.org/officeDocument/2006/relationships/tags" Target="../tags/tag563.xml"/><Relationship Id="rId82" Type="http://schemas.openxmlformats.org/officeDocument/2006/relationships/tags" Target="../tags/tag584.xml"/><Relationship Id="rId152" Type="http://schemas.openxmlformats.org/officeDocument/2006/relationships/tags" Target="../tags/tag654.xml"/><Relationship Id="rId173" Type="http://schemas.openxmlformats.org/officeDocument/2006/relationships/tags" Target="../tags/tag675.xml"/><Relationship Id="rId194" Type="http://schemas.openxmlformats.org/officeDocument/2006/relationships/tags" Target="../tags/tag696.xml"/><Relationship Id="rId19" Type="http://schemas.openxmlformats.org/officeDocument/2006/relationships/tags" Target="../tags/tag521.xml"/><Relationship Id="rId14" Type="http://schemas.openxmlformats.org/officeDocument/2006/relationships/tags" Target="../tags/tag516.xml"/><Relationship Id="rId30" Type="http://schemas.openxmlformats.org/officeDocument/2006/relationships/tags" Target="../tags/tag532.xml"/><Relationship Id="rId35" Type="http://schemas.openxmlformats.org/officeDocument/2006/relationships/tags" Target="../tags/tag537.xml"/><Relationship Id="rId56" Type="http://schemas.openxmlformats.org/officeDocument/2006/relationships/tags" Target="../tags/tag558.xml"/><Relationship Id="rId77" Type="http://schemas.openxmlformats.org/officeDocument/2006/relationships/tags" Target="../tags/tag579.xml"/><Relationship Id="rId100" Type="http://schemas.openxmlformats.org/officeDocument/2006/relationships/tags" Target="../tags/tag602.xml"/><Relationship Id="rId105" Type="http://schemas.openxmlformats.org/officeDocument/2006/relationships/tags" Target="../tags/tag607.xml"/><Relationship Id="rId126" Type="http://schemas.openxmlformats.org/officeDocument/2006/relationships/tags" Target="../tags/tag628.xml"/><Relationship Id="rId147" Type="http://schemas.openxmlformats.org/officeDocument/2006/relationships/tags" Target="../tags/tag649.xml"/><Relationship Id="rId168" Type="http://schemas.openxmlformats.org/officeDocument/2006/relationships/tags" Target="../tags/tag670.xml"/><Relationship Id="rId8" Type="http://schemas.openxmlformats.org/officeDocument/2006/relationships/tags" Target="../tags/tag510.xml"/><Relationship Id="rId51" Type="http://schemas.openxmlformats.org/officeDocument/2006/relationships/tags" Target="../tags/tag553.xml"/><Relationship Id="rId72" Type="http://schemas.openxmlformats.org/officeDocument/2006/relationships/tags" Target="../tags/tag574.xml"/><Relationship Id="rId93" Type="http://schemas.openxmlformats.org/officeDocument/2006/relationships/tags" Target="../tags/tag595.xml"/><Relationship Id="rId98" Type="http://schemas.openxmlformats.org/officeDocument/2006/relationships/tags" Target="../tags/tag600.xml"/><Relationship Id="rId121" Type="http://schemas.openxmlformats.org/officeDocument/2006/relationships/tags" Target="../tags/tag623.xml"/><Relationship Id="rId142" Type="http://schemas.openxmlformats.org/officeDocument/2006/relationships/tags" Target="../tags/tag644.xml"/><Relationship Id="rId163" Type="http://schemas.openxmlformats.org/officeDocument/2006/relationships/tags" Target="../tags/tag665.xml"/><Relationship Id="rId184" Type="http://schemas.openxmlformats.org/officeDocument/2006/relationships/tags" Target="../tags/tag686.xml"/><Relationship Id="rId189" Type="http://schemas.openxmlformats.org/officeDocument/2006/relationships/tags" Target="../tags/tag691.xml"/><Relationship Id="rId3" Type="http://schemas.openxmlformats.org/officeDocument/2006/relationships/tags" Target="../tags/tag505.xml"/><Relationship Id="rId25" Type="http://schemas.openxmlformats.org/officeDocument/2006/relationships/tags" Target="../tags/tag527.xml"/><Relationship Id="rId46" Type="http://schemas.openxmlformats.org/officeDocument/2006/relationships/tags" Target="../tags/tag548.xml"/><Relationship Id="rId67" Type="http://schemas.openxmlformats.org/officeDocument/2006/relationships/tags" Target="../tags/tag569.xml"/><Relationship Id="rId116" Type="http://schemas.openxmlformats.org/officeDocument/2006/relationships/tags" Target="../tags/tag618.xml"/><Relationship Id="rId137" Type="http://schemas.openxmlformats.org/officeDocument/2006/relationships/tags" Target="../tags/tag639.xml"/><Relationship Id="rId158" Type="http://schemas.openxmlformats.org/officeDocument/2006/relationships/tags" Target="../tags/tag660.xml"/><Relationship Id="rId20" Type="http://schemas.openxmlformats.org/officeDocument/2006/relationships/tags" Target="../tags/tag522.xml"/><Relationship Id="rId41" Type="http://schemas.openxmlformats.org/officeDocument/2006/relationships/tags" Target="../tags/tag543.xml"/><Relationship Id="rId62" Type="http://schemas.openxmlformats.org/officeDocument/2006/relationships/tags" Target="../tags/tag564.xml"/><Relationship Id="rId83" Type="http://schemas.openxmlformats.org/officeDocument/2006/relationships/tags" Target="../tags/tag585.xml"/><Relationship Id="rId88" Type="http://schemas.openxmlformats.org/officeDocument/2006/relationships/tags" Target="../tags/tag590.xml"/><Relationship Id="rId111" Type="http://schemas.openxmlformats.org/officeDocument/2006/relationships/tags" Target="../tags/tag613.xml"/><Relationship Id="rId132" Type="http://schemas.openxmlformats.org/officeDocument/2006/relationships/tags" Target="../tags/tag634.xml"/><Relationship Id="rId153" Type="http://schemas.openxmlformats.org/officeDocument/2006/relationships/tags" Target="../tags/tag655.xml"/><Relationship Id="rId174" Type="http://schemas.openxmlformats.org/officeDocument/2006/relationships/tags" Target="../tags/tag676.xml"/><Relationship Id="rId179" Type="http://schemas.openxmlformats.org/officeDocument/2006/relationships/tags" Target="../tags/tag681.xml"/><Relationship Id="rId195" Type="http://schemas.openxmlformats.org/officeDocument/2006/relationships/tags" Target="../tags/tag697.xml"/><Relationship Id="rId190" Type="http://schemas.openxmlformats.org/officeDocument/2006/relationships/tags" Target="../tags/tag692.xml"/><Relationship Id="rId15" Type="http://schemas.openxmlformats.org/officeDocument/2006/relationships/tags" Target="../tags/tag517.xml"/><Relationship Id="rId36" Type="http://schemas.openxmlformats.org/officeDocument/2006/relationships/tags" Target="../tags/tag538.xml"/><Relationship Id="rId57" Type="http://schemas.openxmlformats.org/officeDocument/2006/relationships/tags" Target="../tags/tag559.xml"/><Relationship Id="rId106" Type="http://schemas.openxmlformats.org/officeDocument/2006/relationships/tags" Target="../tags/tag608.xml"/><Relationship Id="rId127" Type="http://schemas.openxmlformats.org/officeDocument/2006/relationships/tags" Target="../tags/tag629.xml"/><Relationship Id="rId10" Type="http://schemas.openxmlformats.org/officeDocument/2006/relationships/tags" Target="../tags/tag512.xml"/><Relationship Id="rId31" Type="http://schemas.openxmlformats.org/officeDocument/2006/relationships/tags" Target="../tags/tag533.xml"/><Relationship Id="rId52" Type="http://schemas.openxmlformats.org/officeDocument/2006/relationships/tags" Target="../tags/tag554.xml"/><Relationship Id="rId73" Type="http://schemas.openxmlformats.org/officeDocument/2006/relationships/tags" Target="../tags/tag575.xml"/><Relationship Id="rId78" Type="http://schemas.openxmlformats.org/officeDocument/2006/relationships/tags" Target="../tags/tag580.xml"/><Relationship Id="rId94" Type="http://schemas.openxmlformats.org/officeDocument/2006/relationships/tags" Target="../tags/tag596.xml"/><Relationship Id="rId99" Type="http://schemas.openxmlformats.org/officeDocument/2006/relationships/tags" Target="../tags/tag601.xml"/><Relationship Id="rId101" Type="http://schemas.openxmlformats.org/officeDocument/2006/relationships/tags" Target="../tags/tag603.xml"/><Relationship Id="rId122" Type="http://schemas.openxmlformats.org/officeDocument/2006/relationships/tags" Target="../tags/tag624.xml"/><Relationship Id="rId143" Type="http://schemas.openxmlformats.org/officeDocument/2006/relationships/tags" Target="../tags/tag645.xml"/><Relationship Id="rId148" Type="http://schemas.openxmlformats.org/officeDocument/2006/relationships/tags" Target="../tags/tag650.xml"/><Relationship Id="rId164" Type="http://schemas.openxmlformats.org/officeDocument/2006/relationships/tags" Target="../tags/tag666.xml"/><Relationship Id="rId169" Type="http://schemas.openxmlformats.org/officeDocument/2006/relationships/tags" Target="../tags/tag671.xml"/><Relationship Id="rId185" Type="http://schemas.openxmlformats.org/officeDocument/2006/relationships/tags" Target="../tags/tag687.xml"/><Relationship Id="rId4" Type="http://schemas.openxmlformats.org/officeDocument/2006/relationships/tags" Target="../tags/tag506.xml"/><Relationship Id="rId9" Type="http://schemas.openxmlformats.org/officeDocument/2006/relationships/tags" Target="../tags/tag511.xml"/><Relationship Id="rId180" Type="http://schemas.openxmlformats.org/officeDocument/2006/relationships/tags" Target="../tags/tag682.xml"/><Relationship Id="rId26" Type="http://schemas.openxmlformats.org/officeDocument/2006/relationships/tags" Target="../tags/tag528.xml"/><Relationship Id="rId47" Type="http://schemas.openxmlformats.org/officeDocument/2006/relationships/tags" Target="../tags/tag549.xml"/><Relationship Id="rId68" Type="http://schemas.openxmlformats.org/officeDocument/2006/relationships/tags" Target="../tags/tag570.xml"/><Relationship Id="rId89" Type="http://schemas.openxmlformats.org/officeDocument/2006/relationships/tags" Target="../tags/tag591.xml"/><Relationship Id="rId112" Type="http://schemas.openxmlformats.org/officeDocument/2006/relationships/tags" Target="../tags/tag614.xml"/><Relationship Id="rId133" Type="http://schemas.openxmlformats.org/officeDocument/2006/relationships/tags" Target="../tags/tag635.xml"/><Relationship Id="rId154" Type="http://schemas.openxmlformats.org/officeDocument/2006/relationships/tags" Target="../tags/tag656.xml"/><Relationship Id="rId175" Type="http://schemas.openxmlformats.org/officeDocument/2006/relationships/tags" Target="../tags/tag677.xml"/><Relationship Id="rId196" Type="http://schemas.openxmlformats.org/officeDocument/2006/relationships/tags" Target="../tags/tag698.xml"/><Relationship Id="rId16" Type="http://schemas.openxmlformats.org/officeDocument/2006/relationships/tags" Target="../tags/tag518.xml"/><Relationship Id="rId37" Type="http://schemas.openxmlformats.org/officeDocument/2006/relationships/tags" Target="../tags/tag539.xml"/><Relationship Id="rId58" Type="http://schemas.openxmlformats.org/officeDocument/2006/relationships/tags" Target="../tags/tag560.xml"/><Relationship Id="rId79" Type="http://schemas.openxmlformats.org/officeDocument/2006/relationships/tags" Target="../tags/tag581.xml"/><Relationship Id="rId102" Type="http://schemas.openxmlformats.org/officeDocument/2006/relationships/tags" Target="../tags/tag604.xml"/><Relationship Id="rId123" Type="http://schemas.openxmlformats.org/officeDocument/2006/relationships/tags" Target="../tags/tag625.xml"/><Relationship Id="rId144" Type="http://schemas.openxmlformats.org/officeDocument/2006/relationships/tags" Target="../tags/tag646.xml"/><Relationship Id="rId90" Type="http://schemas.openxmlformats.org/officeDocument/2006/relationships/tags" Target="../tags/tag592.xml"/><Relationship Id="rId165" Type="http://schemas.openxmlformats.org/officeDocument/2006/relationships/tags" Target="../tags/tag667.xml"/><Relationship Id="rId186" Type="http://schemas.openxmlformats.org/officeDocument/2006/relationships/tags" Target="../tags/tag688.xml"/><Relationship Id="rId27" Type="http://schemas.openxmlformats.org/officeDocument/2006/relationships/tags" Target="../tags/tag529.xml"/><Relationship Id="rId48" Type="http://schemas.openxmlformats.org/officeDocument/2006/relationships/tags" Target="../tags/tag550.xml"/><Relationship Id="rId69" Type="http://schemas.openxmlformats.org/officeDocument/2006/relationships/tags" Target="../tags/tag571.xml"/><Relationship Id="rId113" Type="http://schemas.openxmlformats.org/officeDocument/2006/relationships/tags" Target="../tags/tag615.xml"/><Relationship Id="rId134" Type="http://schemas.openxmlformats.org/officeDocument/2006/relationships/tags" Target="../tags/tag636.xml"/><Relationship Id="rId80" Type="http://schemas.openxmlformats.org/officeDocument/2006/relationships/tags" Target="../tags/tag582.xml"/><Relationship Id="rId155" Type="http://schemas.openxmlformats.org/officeDocument/2006/relationships/tags" Target="../tags/tag657.xml"/><Relationship Id="rId176" Type="http://schemas.openxmlformats.org/officeDocument/2006/relationships/tags" Target="../tags/tag678.xml"/><Relationship Id="rId197" Type="http://schemas.openxmlformats.org/officeDocument/2006/relationships/slideLayout" Target="../slideLayouts/slideLayout1.xml"/><Relationship Id="rId17" Type="http://schemas.openxmlformats.org/officeDocument/2006/relationships/tags" Target="../tags/tag519.xml"/><Relationship Id="rId38" Type="http://schemas.openxmlformats.org/officeDocument/2006/relationships/tags" Target="../tags/tag540.xml"/><Relationship Id="rId59" Type="http://schemas.openxmlformats.org/officeDocument/2006/relationships/tags" Target="../tags/tag561.xml"/><Relationship Id="rId103" Type="http://schemas.openxmlformats.org/officeDocument/2006/relationships/tags" Target="../tags/tag605.xml"/><Relationship Id="rId124" Type="http://schemas.openxmlformats.org/officeDocument/2006/relationships/tags" Target="../tags/tag626.xml"/><Relationship Id="rId70" Type="http://schemas.openxmlformats.org/officeDocument/2006/relationships/tags" Target="../tags/tag572.xml"/><Relationship Id="rId91" Type="http://schemas.openxmlformats.org/officeDocument/2006/relationships/tags" Target="../tags/tag593.xml"/><Relationship Id="rId145" Type="http://schemas.openxmlformats.org/officeDocument/2006/relationships/tags" Target="../tags/tag647.xml"/><Relationship Id="rId166" Type="http://schemas.openxmlformats.org/officeDocument/2006/relationships/tags" Target="../tags/tag668.xml"/><Relationship Id="rId187" Type="http://schemas.openxmlformats.org/officeDocument/2006/relationships/tags" Target="../tags/tag689.xml"/><Relationship Id="rId1" Type="http://schemas.openxmlformats.org/officeDocument/2006/relationships/tags" Target="../tags/tag503.xml"/><Relationship Id="rId28" Type="http://schemas.openxmlformats.org/officeDocument/2006/relationships/tags" Target="../tags/tag530.xml"/><Relationship Id="rId49" Type="http://schemas.openxmlformats.org/officeDocument/2006/relationships/tags" Target="../tags/tag551.xml"/><Relationship Id="rId114" Type="http://schemas.openxmlformats.org/officeDocument/2006/relationships/tags" Target="../tags/tag616.xml"/><Relationship Id="rId60" Type="http://schemas.openxmlformats.org/officeDocument/2006/relationships/tags" Target="../tags/tag562.xml"/><Relationship Id="rId81" Type="http://schemas.openxmlformats.org/officeDocument/2006/relationships/tags" Target="../tags/tag583.xml"/><Relationship Id="rId135" Type="http://schemas.openxmlformats.org/officeDocument/2006/relationships/tags" Target="../tags/tag637.xml"/><Relationship Id="rId156" Type="http://schemas.openxmlformats.org/officeDocument/2006/relationships/tags" Target="../tags/tag658.xml"/><Relationship Id="rId177" Type="http://schemas.openxmlformats.org/officeDocument/2006/relationships/tags" Target="../tags/tag679.xml"/><Relationship Id="rId198" Type="http://schemas.openxmlformats.org/officeDocument/2006/relationships/notesSlide" Target="../notesSlides/notesSlide5.xml"/><Relationship Id="rId18" Type="http://schemas.openxmlformats.org/officeDocument/2006/relationships/tags" Target="../tags/tag520.xml"/><Relationship Id="rId39" Type="http://schemas.openxmlformats.org/officeDocument/2006/relationships/tags" Target="../tags/tag541.xml"/><Relationship Id="rId50" Type="http://schemas.openxmlformats.org/officeDocument/2006/relationships/tags" Target="../tags/tag552.xml"/><Relationship Id="rId104" Type="http://schemas.openxmlformats.org/officeDocument/2006/relationships/tags" Target="../tags/tag606.xml"/><Relationship Id="rId125" Type="http://schemas.openxmlformats.org/officeDocument/2006/relationships/tags" Target="../tags/tag627.xml"/><Relationship Id="rId146" Type="http://schemas.openxmlformats.org/officeDocument/2006/relationships/tags" Target="../tags/tag648.xml"/><Relationship Id="rId167" Type="http://schemas.openxmlformats.org/officeDocument/2006/relationships/tags" Target="../tags/tag669.xml"/><Relationship Id="rId188" Type="http://schemas.openxmlformats.org/officeDocument/2006/relationships/tags" Target="../tags/tag690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724.xml"/><Relationship Id="rId21" Type="http://schemas.openxmlformats.org/officeDocument/2006/relationships/tags" Target="../tags/tag719.xml"/><Relationship Id="rId42" Type="http://schemas.openxmlformats.org/officeDocument/2006/relationships/tags" Target="../tags/tag740.xml"/><Relationship Id="rId47" Type="http://schemas.openxmlformats.org/officeDocument/2006/relationships/tags" Target="../tags/tag745.xml"/><Relationship Id="rId63" Type="http://schemas.openxmlformats.org/officeDocument/2006/relationships/tags" Target="../tags/tag761.xml"/><Relationship Id="rId68" Type="http://schemas.openxmlformats.org/officeDocument/2006/relationships/tags" Target="../tags/tag766.xml"/><Relationship Id="rId84" Type="http://schemas.openxmlformats.org/officeDocument/2006/relationships/tags" Target="../tags/tag782.xml"/><Relationship Id="rId89" Type="http://schemas.openxmlformats.org/officeDocument/2006/relationships/tags" Target="../tags/tag787.xml"/><Relationship Id="rId112" Type="http://schemas.openxmlformats.org/officeDocument/2006/relationships/image" Target="../media/image4.png"/><Relationship Id="rId16" Type="http://schemas.openxmlformats.org/officeDocument/2006/relationships/tags" Target="../tags/tag714.xml"/><Relationship Id="rId107" Type="http://schemas.openxmlformats.org/officeDocument/2006/relationships/tags" Target="../tags/tag805.xml"/><Relationship Id="rId11" Type="http://schemas.openxmlformats.org/officeDocument/2006/relationships/tags" Target="../tags/tag709.xml"/><Relationship Id="rId32" Type="http://schemas.openxmlformats.org/officeDocument/2006/relationships/tags" Target="../tags/tag730.xml"/><Relationship Id="rId37" Type="http://schemas.openxmlformats.org/officeDocument/2006/relationships/tags" Target="../tags/tag735.xml"/><Relationship Id="rId53" Type="http://schemas.openxmlformats.org/officeDocument/2006/relationships/tags" Target="../tags/tag751.xml"/><Relationship Id="rId58" Type="http://schemas.openxmlformats.org/officeDocument/2006/relationships/tags" Target="../tags/tag756.xml"/><Relationship Id="rId74" Type="http://schemas.openxmlformats.org/officeDocument/2006/relationships/tags" Target="../tags/tag772.xml"/><Relationship Id="rId79" Type="http://schemas.openxmlformats.org/officeDocument/2006/relationships/tags" Target="../tags/tag777.xml"/><Relationship Id="rId102" Type="http://schemas.openxmlformats.org/officeDocument/2006/relationships/tags" Target="../tags/tag800.xml"/><Relationship Id="rId5" Type="http://schemas.openxmlformats.org/officeDocument/2006/relationships/tags" Target="../tags/tag703.xml"/><Relationship Id="rId90" Type="http://schemas.openxmlformats.org/officeDocument/2006/relationships/tags" Target="../tags/tag788.xml"/><Relationship Id="rId95" Type="http://schemas.openxmlformats.org/officeDocument/2006/relationships/tags" Target="../tags/tag793.xml"/><Relationship Id="rId22" Type="http://schemas.openxmlformats.org/officeDocument/2006/relationships/tags" Target="../tags/tag720.xml"/><Relationship Id="rId27" Type="http://schemas.openxmlformats.org/officeDocument/2006/relationships/tags" Target="../tags/tag725.xml"/><Relationship Id="rId43" Type="http://schemas.openxmlformats.org/officeDocument/2006/relationships/tags" Target="../tags/tag741.xml"/><Relationship Id="rId48" Type="http://schemas.openxmlformats.org/officeDocument/2006/relationships/tags" Target="../tags/tag746.xml"/><Relationship Id="rId64" Type="http://schemas.openxmlformats.org/officeDocument/2006/relationships/tags" Target="../tags/tag762.xml"/><Relationship Id="rId69" Type="http://schemas.openxmlformats.org/officeDocument/2006/relationships/tags" Target="../tags/tag767.xml"/><Relationship Id="rId80" Type="http://schemas.openxmlformats.org/officeDocument/2006/relationships/tags" Target="../tags/tag778.xml"/><Relationship Id="rId85" Type="http://schemas.openxmlformats.org/officeDocument/2006/relationships/tags" Target="../tags/tag783.xml"/><Relationship Id="rId12" Type="http://schemas.openxmlformats.org/officeDocument/2006/relationships/tags" Target="../tags/tag710.xml"/><Relationship Id="rId17" Type="http://schemas.openxmlformats.org/officeDocument/2006/relationships/tags" Target="../tags/tag715.xml"/><Relationship Id="rId33" Type="http://schemas.openxmlformats.org/officeDocument/2006/relationships/tags" Target="../tags/tag731.xml"/><Relationship Id="rId38" Type="http://schemas.openxmlformats.org/officeDocument/2006/relationships/tags" Target="../tags/tag736.xml"/><Relationship Id="rId59" Type="http://schemas.openxmlformats.org/officeDocument/2006/relationships/tags" Target="../tags/tag757.xml"/><Relationship Id="rId103" Type="http://schemas.openxmlformats.org/officeDocument/2006/relationships/tags" Target="../tags/tag801.xml"/><Relationship Id="rId108" Type="http://schemas.openxmlformats.org/officeDocument/2006/relationships/tags" Target="../tags/tag806.xml"/><Relationship Id="rId54" Type="http://schemas.openxmlformats.org/officeDocument/2006/relationships/tags" Target="../tags/tag752.xml"/><Relationship Id="rId70" Type="http://schemas.openxmlformats.org/officeDocument/2006/relationships/tags" Target="../tags/tag768.xml"/><Relationship Id="rId75" Type="http://schemas.openxmlformats.org/officeDocument/2006/relationships/tags" Target="../tags/tag773.xml"/><Relationship Id="rId91" Type="http://schemas.openxmlformats.org/officeDocument/2006/relationships/tags" Target="../tags/tag789.xml"/><Relationship Id="rId96" Type="http://schemas.openxmlformats.org/officeDocument/2006/relationships/tags" Target="../tags/tag794.xml"/><Relationship Id="rId1" Type="http://schemas.openxmlformats.org/officeDocument/2006/relationships/tags" Target="../tags/tag699.xml"/><Relationship Id="rId6" Type="http://schemas.openxmlformats.org/officeDocument/2006/relationships/tags" Target="../tags/tag704.xml"/><Relationship Id="rId15" Type="http://schemas.openxmlformats.org/officeDocument/2006/relationships/tags" Target="../tags/tag713.xml"/><Relationship Id="rId23" Type="http://schemas.openxmlformats.org/officeDocument/2006/relationships/tags" Target="../tags/tag721.xml"/><Relationship Id="rId28" Type="http://schemas.openxmlformats.org/officeDocument/2006/relationships/tags" Target="../tags/tag726.xml"/><Relationship Id="rId36" Type="http://schemas.openxmlformats.org/officeDocument/2006/relationships/tags" Target="../tags/tag734.xml"/><Relationship Id="rId49" Type="http://schemas.openxmlformats.org/officeDocument/2006/relationships/tags" Target="../tags/tag747.xml"/><Relationship Id="rId57" Type="http://schemas.openxmlformats.org/officeDocument/2006/relationships/tags" Target="../tags/tag755.xml"/><Relationship Id="rId106" Type="http://schemas.openxmlformats.org/officeDocument/2006/relationships/tags" Target="../tags/tag804.xml"/><Relationship Id="rId10" Type="http://schemas.openxmlformats.org/officeDocument/2006/relationships/tags" Target="../tags/tag708.xml"/><Relationship Id="rId31" Type="http://schemas.openxmlformats.org/officeDocument/2006/relationships/tags" Target="../tags/tag729.xml"/><Relationship Id="rId44" Type="http://schemas.openxmlformats.org/officeDocument/2006/relationships/tags" Target="../tags/tag742.xml"/><Relationship Id="rId52" Type="http://schemas.openxmlformats.org/officeDocument/2006/relationships/tags" Target="../tags/tag750.xml"/><Relationship Id="rId60" Type="http://schemas.openxmlformats.org/officeDocument/2006/relationships/tags" Target="../tags/tag758.xml"/><Relationship Id="rId65" Type="http://schemas.openxmlformats.org/officeDocument/2006/relationships/tags" Target="../tags/tag763.xml"/><Relationship Id="rId73" Type="http://schemas.openxmlformats.org/officeDocument/2006/relationships/tags" Target="../tags/tag771.xml"/><Relationship Id="rId78" Type="http://schemas.openxmlformats.org/officeDocument/2006/relationships/tags" Target="../tags/tag776.xml"/><Relationship Id="rId81" Type="http://schemas.openxmlformats.org/officeDocument/2006/relationships/tags" Target="../tags/tag779.xml"/><Relationship Id="rId86" Type="http://schemas.openxmlformats.org/officeDocument/2006/relationships/tags" Target="../tags/tag784.xml"/><Relationship Id="rId94" Type="http://schemas.openxmlformats.org/officeDocument/2006/relationships/tags" Target="../tags/tag792.xml"/><Relationship Id="rId99" Type="http://schemas.openxmlformats.org/officeDocument/2006/relationships/tags" Target="../tags/tag797.xml"/><Relationship Id="rId101" Type="http://schemas.openxmlformats.org/officeDocument/2006/relationships/tags" Target="../tags/tag799.xml"/><Relationship Id="rId4" Type="http://schemas.openxmlformats.org/officeDocument/2006/relationships/tags" Target="../tags/tag702.xml"/><Relationship Id="rId9" Type="http://schemas.openxmlformats.org/officeDocument/2006/relationships/tags" Target="../tags/tag707.xml"/><Relationship Id="rId13" Type="http://schemas.openxmlformats.org/officeDocument/2006/relationships/tags" Target="../tags/tag711.xml"/><Relationship Id="rId18" Type="http://schemas.openxmlformats.org/officeDocument/2006/relationships/tags" Target="../tags/tag716.xml"/><Relationship Id="rId39" Type="http://schemas.openxmlformats.org/officeDocument/2006/relationships/tags" Target="../tags/tag737.xml"/><Relationship Id="rId109" Type="http://schemas.openxmlformats.org/officeDocument/2006/relationships/tags" Target="../tags/tag807.xml"/><Relationship Id="rId34" Type="http://schemas.openxmlformats.org/officeDocument/2006/relationships/tags" Target="../tags/tag732.xml"/><Relationship Id="rId50" Type="http://schemas.openxmlformats.org/officeDocument/2006/relationships/tags" Target="../tags/tag748.xml"/><Relationship Id="rId55" Type="http://schemas.openxmlformats.org/officeDocument/2006/relationships/tags" Target="../tags/tag753.xml"/><Relationship Id="rId76" Type="http://schemas.openxmlformats.org/officeDocument/2006/relationships/tags" Target="../tags/tag774.xml"/><Relationship Id="rId97" Type="http://schemas.openxmlformats.org/officeDocument/2006/relationships/tags" Target="../tags/tag795.xml"/><Relationship Id="rId104" Type="http://schemas.openxmlformats.org/officeDocument/2006/relationships/tags" Target="../tags/tag802.xml"/><Relationship Id="rId7" Type="http://schemas.openxmlformats.org/officeDocument/2006/relationships/tags" Target="../tags/tag705.xml"/><Relationship Id="rId71" Type="http://schemas.openxmlformats.org/officeDocument/2006/relationships/tags" Target="../tags/tag769.xml"/><Relationship Id="rId92" Type="http://schemas.openxmlformats.org/officeDocument/2006/relationships/tags" Target="../tags/tag790.xml"/><Relationship Id="rId2" Type="http://schemas.openxmlformats.org/officeDocument/2006/relationships/tags" Target="../tags/tag700.xml"/><Relationship Id="rId29" Type="http://schemas.openxmlformats.org/officeDocument/2006/relationships/tags" Target="../tags/tag727.xml"/><Relationship Id="rId24" Type="http://schemas.openxmlformats.org/officeDocument/2006/relationships/tags" Target="../tags/tag722.xml"/><Relationship Id="rId40" Type="http://schemas.openxmlformats.org/officeDocument/2006/relationships/tags" Target="../tags/tag738.xml"/><Relationship Id="rId45" Type="http://schemas.openxmlformats.org/officeDocument/2006/relationships/tags" Target="../tags/tag743.xml"/><Relationship Id="rId66" Type="http://schemas.openxmlformats.org/officeDocument/2006/relationships/tags" Target="../tags/tag764.xml"/><Relationship Id="rId87" Type="http://schemas.openxmlformats.org/officeDocument/2006/relationships/tags" Target="../tags/tag785.xml"/><Relationship Id="rId110" Type="http://schemas.openxmlformats.org/officeDocument/2006/relationships/slideLayout" Target="../slideLayouts/slideLayout1.xml"/><Relationship Id="rId61" Type="http://schemas.openxmlformats.org/officeDocument/2006/relationships/tags" Target="../tags/tag759.xml"/><Relationship Id="rId82" Type="http://schemas.openxmlformats.org/officeDocument/2006/relationships/tags" Target="../tags/tag780.xml"/><Relationship Id="rId19" Type="http://schemas.openxmlformats.org/officeDocument/2006/relationships/tags" Target="../tags/tag717.xml"/><Relationship Id="rId14" Type="http://schemas.openxmlformats.org/officeDocument/2006/relationships/tags" Target="../tags/tag712.xml"/><Relationship Id="rId30" Type="http://schemas.openxmlformats.org/officeDocument/2006/relationships/tags" Target="../tags/tag728.xml"/><Relationship Id="rId35" Type="http://schemas.openxmlformats.org/officeDocument/2006/relationships/tags" Target="../tags/tag733.xml"/><Relationship Id="rId56" Type="http://schemas.openxmlformats.org/officeDocument/2006/relationships/tags" Target="../tags/tag754.xml"/><Relationship Id="rId77" Type="http://schemas.openxmlformats.org/officeDocument/2006/relationships/tags" Target="../tags/tag775.xml"/><Relationship Id="rId100" Type="http://schemas.openxmlformats.org/officeDocument/2006/relationships/tags" Target="../tags/tag798.xml"/><Relationship Id="rId105" Type="http://schemas.openxmlformats.org/officeDocument/2006/relationships/tags" Target="../tags/tag803.xml"/><Relationship Id="rId8" Type="http://schemas.openxmlformats.org/officeDocument/2006/relationships/tags" Target="../tags/tag706.xml"/><Relationship Id="rId51" Type="http://schemas.openxmlformats.org/officeDocument/2006/relationships/tags" Target="../tags/tag749.xml"/><Relationship Id="rId72" Type="http://schemas.openxmlformats.org/officeDocument/2006/relationships/tags" Target="../tags/tag770.xml"/><Relationship Id="rId93" Type="http://schemas.openxmlformats.org/officeDocument/2006/relationships/tags" Target="../tags/tag791.xml"/><Relationship Id="rId98" Type="http://schemas.openxmlformats.org/officeDocument/2006/relationships/tags" Target="../tags/tag796.xml"/><Relationship Id="rId3" Type="http://schemas.openxmlformats.org/officeDocument/2006/relationships/tags" Target="../tags/tag701.xml"/><Relationship Id="rId25" Type="http://schemas.openxmlformats.org/officeDocument/2006/relationships/tags" Target="../tags/tag723.xml"/><Relationship Id="rId46" Type="http://schemas.openxmlformats.org/officeDocument/2006/relationships/tags" Target="../tags/tag744.xml"/><Relationship Id="rId67" Type="http://schemas.openxmlformats.org/officeDocument/2006/relationships/tags" Target="../tags/tag765.xml"/><Relationship Id="rId20" Type="http://schemas.openxmlformats.org/officeDocument/2006/relationships/tags" Target="../tags/tag718.xml"/><Relationship Id="rId41" Type="http://schemas.openxmlformats.org/officeDocument/2006/relationships/tags" Target="../tags/tag739.xml"/><Relationship Id="rId62" Type="http://schemas.openxmlformats.org/officeDocument/2006/relationships/tags" Target="../tags/tag760.xml"/><Relationship Id="rId83" Type="http://schemas.openxmlformats.org/officeDocument/2006/relationships/tags" Target="../tags/tag781.xml"/><Relationship Id="rId88" Type="http://schemas.openxmlformats.org/officeDocument/2006/relationships/tags" Target="../tags/tag786.xml"/><Relationship Id="rId1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924.xml"/><Relationship Id="rId21" Type="http://schemas.openxmlformats.org/officeDocument/2006/relationships/tags" Target="../tags/tag828.xml"/><Relationship Id="rId42" Type="http://schemas.openxmlformats.org/officeDocument/2006/relationships/tags" Target="../tags/tag849.xml"/><Relationship Id="rId63" Type="http://schemas.openxmlformats.org/officeDocument/2006/relationships/tags" Target="../tags/tag870.xml"/><Relationship Id="rId84" Type="http://schemas.openxmlformats.org/officeDocument/2006/relationships/tags" Target="../tags/tag891.xml"/><Relationship Id="rId138" Type="http://schemas.openxmlformats.org/officeDocument/2006/relationships/tags" Target="../tags/tag945.xml"/><Relationship Id="rId159" Type="http://schemas.openxmlformats.org/officeDocument/2006/relationships/tags" Target="../tags/tag966.xml"/><Relationship Id="rId107" Type="http://schemas.openxmlformats.org/officeDocument/2006/relationships/tags" Target="../tags/tag914.xml"/><Relationship Id="rId11" Type="http://schemas.openxmlformats.org/officeDocument/2006/relationships/tags" Target="../tags/tag818.xml"/><Relationship Id="rId32" Type="http://schemas.openxmlformats.org/officeDocument/2006/relationships/tags" Target="../tags/tag839.xml"/><Relationship Id="rId53" Type="http://schemas.openxmlformats.org/officeDocument/2006/relationships/tags" Target="../tags/tag860.xml"/><Relationship Id="rId74" Type="http://schemas.openxmlformats.org/officeDocument/2006/relationships/tags" Target="../tags/tag881.xml"/><Relationship Id="rId128" Type="http://schemas.openxmlformats.org/officeDocument/2006/relationships/tags" Target="../tags/tag935.xml"/><Relationship Id="rId149" Type="http://schemas.openxmlformats.org/officeDocument/2006/relationships/tags" Target="../tags/tag956.xml"/><Relationship Id="rId5" Type="http://schemas.openxmlformats.org/officeDocument/2006/relationships/tags" Target="../tags/tag812.xml"/><Relationship Id="rId95" Type="http://schemas.openxmlformats.org/officeDocument/2006/relationships/tags" Target="../tags/tag902.xml"/><Relationship Id="rId160" Type="http://schemas.openxmlformats.org/officeDocument/2006/relationships/tags" Target="../tags/tag967.xml"/><Relationship Id="rId22" Type="http://schemas.openxmlformats.org/officeDocument/2006/relationships/tags" Target="../tags/tag829.xml"/><Relationship Id="rId43" Type="http://schemas.openxmlformats.org/officeDocument/2006/relationships/tags" Target="../tags/tag850.xml"/><Relationship Id="rId64" Type="http://schemas.openxmlformats.org/officeDocument/2006/relationships/tags" Target="../tags/tag871.xml"/><Relationship Id="rId118" Type="http://schemas.openxmlformats.org/officeDocument/2006/relationships/tags" Target="../tags/tag925.xml"/><Relationship Id="rId139" Type="http://schemas.openxmlformats.org/officeDocument/2006/relationships/tags" Target="../tags/tag946.xml"/><Relationship Id="rId85" Type="http://schemas.openxmlformats.org/officeDocument/2006/relationships/tags" Target="../tags/tag892.xml"/><Relationship Id="rId150" Type="http://schemas.openxmlformats.org/officeDocument/2006/relationships/tags" Target="../tags/tag957.xml"/><Relationship Id="rId12" Type="http://schemas.openxmlformats.org/officeDocument/2006/relationships/tags" Target="../tags/tag819.xml"/><Relationship Id="rId17" Type="http://schemas.openxmlformats.org/officeDocument/2006/relationships/tags" Target="../tags/tag824.xml"/><Relationship Id="rId33" Type="http://schemas.openxmlformats.org/officeDocument/2006/relationships/tags" Target="../tags/tag840.xml"/><Relationship Id="rId38" Type="http://schemas.openxmlformats.org/officeDocument/2006/relationships/tags" Target="../tags/tag845.xml"/><Relationship Id="rId59" Type="http://schemas.openxmlformats.org/officeDocument/2006/relationships/tags" Target="../tags/tag866.xml"/><Relationship Id="rId103" Type="http://schemas.openxmlformats.org/officeDocument/2006/relationships/tags" Target="../tags/tag910.xml"/><Relationship Id="rId108" Type="http://schemas.openxmlformats.org/officeDocument/2006/relationships/tags" Target="../tags/tag915.xml"/><Relationship Id="rId124" Type="http://schemas.openxmlformats.org/officeDocument/2006/relationships/tags" Target="../tags/tag931.xml"/><Relationship Id="rId129" Type="http://schemas.openxmlformats.org/officeDocument/2006/relationships/tags" Target="../tags/tag936.xml"/><Relationship Id="rId54" Type="http://schemas.openxmlformats.org/officeDocument/2006/relationships/tags" Target="../tags/tag861.xml"/><Relationship Id="rId70" Type="http://schemas.openxmlformats.org/officeDocument/2006/relationships/tags" Target="../tags/tag877.xml"/><Relationship Id="rId75" Type="http://schemas.openxmlformats.org/officeDocument/2006/relationships/tags" Target="../tags/tag882.xml"/><Relationship Id="rId91" Type="http://schemas.openxmlformats.org/officeDocument/2006/relationships/tags" Target="../tags/tag898.xml"/><Relationship Id="rId96" Type="http://schemas.openxmlformats.org/officeDocument/2006/relationships/tags" Target="../tags/tag903.xml"/><Relationship Id="rId140" Type="http://schemas.openxmlformats.org/officeDocument/2006/relationships/tags" Target="../tags/tag947.xml"/><Relationship Id="rId145" Type="http://schemas.openxmlformats.org/officeDocument/2006/relationships/tags" Target="../tags/tag952.xml"/><Relationship Id="rId161" Type="http://schemas.openxmlformats.org/officeDocument/2006/relationships/tags" Target="../tags/tag968.xml"/><Relationship Id="rId166" Type="http://schemas.openxmlformats.org/officeDocument/2006/relationships/notesSlide" Target="../notesSlides/notesSlide7.xml"/><Relationship Id="rId1" Type="http://schemas.openxmlformats.org/officeDocument/2006/relationships/tags" Target="../tags/tag808.xml"/><Relationship Id="rId6" Type="http://schemas.openxmlformats.org/officeDocument/2006/relationships/tags" Target="../tags/tag813.xml"/><Relationship Id="rId23" Type="http://schemas.openxmlformats.org/officeDocument/2006/relationships/tags" Target="../tags/tag830.xml"/><Relationship Id="rId28" Type="http://schemas.openxmlformats.org/officeDocument/2006/relationships/tags" Target="../tags/tag835.xml"/><Relationship Id="rId49" Type="http://schemas.openxmlformats.org/officeDocument/2006/relationships/tags" Target="../tags/tag856.xml"/><Relationship Id="rId114" Type="http://schemas.openxmlformats.org/officeDocument/2006/relationships/tags" Target="../tags/tag921.xml"/><Relationship Id="rId119" Type="http://schemas.openxmlformats.org/officeDocument/2006/relationships/tags" Target="../tags/tag926.xml"/><Relationship Id="rId44" Type="http://schemas.openxmlformats.org/officeDocument/2006/relationships/tags" Target="../tags/tag851.xml"/><Relationship Id="rId60" Type="http://schemas.openxmlformats.org/officeDocument/2006/relationships/tags" Target="../tags/tag867.xml"/><Relationship Id="rId65" Type="http://schemas.openxmlformats.org/officeDocument/2006/relationships/tags" Target="../tags/tag872.xml"/><Relationship Id="rId81" Type="http://schemas.openxmlformats.org/officeDocument/2006/relationships/tags" Target="../tags/tag888.xml"/><Relationship Id="rId86" Type="http://schemas.openxmlformats.org/officeDocument/2006/relationships/tags" Target="../tags/tag893.xml"/><Relationship Id="rId130" Type="http://schemas.openxmlformats.org/officeDocument/2006/relationships/tags" Target="../tags/tag937.xml"/><Relationship Id="rId135" Type="http://schemas.openxmlformats.org/officeDocument/2006/relationships/tags" Target="../tags/tag942.xml"/><Relationship Id="rId151" Type="http://schemas.openxmlformats.org/officeDocument/2006/relationships/tags" Target="../tags/tag958.xml"/><Relationship Id="rId156" Type="http://schemas.openxmlformats.org/officeDocument/2006/relationships/tags" Target="../tags/tag963.xml"/><Relationship Id="rId13" Type="http://schemas.openxmlformats.org/officeDocument/2006/relationships/tags" Target="../tags/tag820.xml"/><Relationship Id="rId18" Type="http://schemas.openxmlformats.org/officeDocument/2006/relationships/tags" Target="../tags/tag825.xml"/><Relationship Id="rId39" Type="http://schemas.openxmlformats.org/officeDocument/2006/relationships/tags" Target="../tags/tag846.xml"/><Relationship Id="rId109" Type="http://schemas.openxmlformats.org/officeDocument/2006/relationships/tags" Target="../tags/tag916.xml"/><Relationship Id="rId34" Type="http://schemas.openxmlformats.org/officeDocument/2006/relationships/tags" Target="../tags/tag841.xml"/><Relationship Id="rId50" Type="http://schemas.openxmlformats.org/officeDocument/2006/relationships/tags" Target="../tags/tag857.xml"/><Relationship Id="rId55" Type="http://schemas.openxmlformats.org/officeDocument/2006/relationships/tags" Target="../tags/tag862.xml"/><Relationship Id="rId76" Type="http://schemas.openxmlformats.org/officeDocument/2006/relationships/tags" Target="../tags/tag883.xml"/><Relationship Id="rId97" Type="http://schemas.openxmlformats.org/officeDocument/2006/relationships/tags" Target="../tags/tag904.xml"/><Relationship Id="rId104" Type="http://schemas.openxmlformats.org/officeDocument/2006/relationships/tags" Target="../tags/tag911.xml"/><Relationship Id="rId120" Type="http://schemas.openxmlformats.org/officeDocument/2006/relationships/tags" Target="../tags/tag927.xml"/><Relationship Id="rId125" Type="http://schemas.openxmlformats.org/officeDocument/2006/relationships/tags" Target="../tags/tag932.xml"/><Relationship Id="rId141" Type="http://schemas.openxmlformats.org/officeDocument/2006/relationships/tags" Target="../tags/tag948.xml"/><Relationship Id="rId146" Type="http://schemas.openxmlformats.org/officeDocument/2006/relationships/tags" Target="../tags/tag953.xml"/><Relationship Id="rId167" Type="http://schemas.openxmlformats.org/officeDocument/2006/relationships/image" Target="../media/image5.png"/><Relationship Id="rId7" Type="http://schemas.openxmlformats.org/officeDocument/2006/relationships/tags" Target="../tags/tag814.xml"/><Relationship Id="rId71" Type="http://schemas.openxmlformats.org/officeDocument/2006/relationships/tags" Target="../tags/tag878.xml"/><Relationship Id="rId92" Type="http://schemas.openxmlformats.org/officeDocument/2006/relationships/tags" Target="../tags/tag899.xml"/><Relationship Id="rId162" Type="http://schemas.openxmlformats.org/officeDocument/2006/relationships/tags" Target="../tags/tag969.xml"/><Relationship Id="rId2" Type="http://schemas.openxmlformats.org/officeDocument/2006/relationships/tags" Target="../tags/tag809.xml"/><Relationship Id="rId29" Type="http://schemas.openxmlformats.org/officeDocument/2006/relationships/tags" Target="../tags/tag836.xml"/><Relationship Id="rId24" Type="http://schemas.openxmlformats.org/officeDocument/2006/relationships/tags" Target="../tags/tag831.xml"/><Relationship Id="rId40" Type="http://schemas.openxmlformats.org/officeDocument/2006/relationships/tags" Target="../tags/tag847.xml"/><Relationship Id="rId45" Type="http://schemas.openxmlformats.org/officeDocument/2006/relationships/tags" Target="../tags/tag852.xml"/><Relationship Id="rId66" Type="http://schemas.openxmlformats.org/officeDocument/2006/relationships/tags" Target="../tags/tag873.xml"/><Relationship Id="rId87" Type="http://schemas.openxmlformats.org/officeDocument/2006/relationships/tags" Target="../tags/tag894.xml"/><Relationship Id="rId110" Type="http://schemas.openxmlformats.org/officeDocument/2006/relationships/tags" Target="../tags/tag917.xml"/><Relationship Id="rId115" Type="http://schemas.openxmlformats.org/officeDocument/2006/relationships/tags" Target="../tags/tag922.xml"/><Relationship Id="rId131" Type="http://schemas.openxmlformats.org/officeDocument/2006/relationships/tags" Target="../tags/tag938.xml"/><Relationship Id="rId136" Type="http://schemas.openxmlformats.org/officeDocument/2006/relationships/tags" Target="../tags/tag943.xml"/><Relationship Id="rId157" Type="http://schemas.openxmlformats.org/officeDocument/2006/relationships/tags" Target="../tags/tag964.xml"/><Relationship Id="rId61" Type="http://schemas.openxmlformats.org/officeDocument/2006/relationships/tags" Target="../tags/tag868.xml"/><Relationship Id="rId82" Type="http://schemas.openxmlformats.org/officeDocument/2006/relationships/tags" Target="../tags/tag889.xml"/><Relationship Id="rId152" Type="http://schemas.openxmlformats.org/officeDocument/2006/relationships/tags" Target="../tags/tag959.xml"/><Relationship Id="rId19" Type="http://schemas.openxmlformats.org/officeDocument/2006/relationships/tags" Target="../tags/tag826.xml"/><Relationship Id="rId14" Type="http://schemas.openxmlformats.org/officeDocument/2006/relationships/tags" Target="../tags/tag821.xml"/><Relationship Id="rId30" Type="http://schemas.openxmlformats.org/officeDocument/2006/relationships/tags" Target="../tags/tag837.xml"/><Relationship Id="rId35" Type="http://schemas.openxmlformats.org/officeDocument/2006/relationships/tags" Target="../tags/tag842.xml"/><Relationship Id="rId56" Type="http://schemas.openxmlformats.org/officeDocument/2006/relationships/tags" Target="../tags/tag863.xml"/><Relationship Id="rId77" Type="http://schemas.openxmlformats.org/officeDocument/2006/relationships/tags" Target="../tags/tag884.xml"/><Relationship Id="rId100" Type="http://schemas.openxmlformats.org/officeDocument/2006/relationships/tags" Target="../tags/tag907.xml"/><Relationship Id="rId105" Type="http://schemas.openxmlformats.org/officeDocument/2006/relationships/tags" Target="../tags/tag912.xml"/><Relationship Id="rId126" Type="http://schemas.openxmlformats.org/officeDocument/2006/relationships/tags" Target="../tags/tag933.xml"/><Relationship Id="rId147" Type="http://schemas.openxmlformats.org/officeDocument/2006/relationships/tags" Target="../tags/tag954.xml"/><Relationship Id="rId8" Type="http://schemas.openxmlformats.org/officeDocument/2006/relationships/tags" Target="../tags/tag815.xml"/><Relationship Id="rId51" Type="http://schemas.openxmlformats.org/officeDocument/2006/relationships/tags" Target="../tags/tag858.xml"/><Relationship Id="rId72" Type="http://schemas.openxmlformats.org/officeDocument/2006/relationships/tags" Target="../tags/tag879.xml"/><Relationship Id="rId93" Type="http://schemas.openxmlformats.org/officeDocument/2006/relationships/tags" Target="../tags/tag900.xml"/><Relationship Id="rId98" Type="http://schemas.openxmlformats.org/officeDocument/2006/relationships/tags" Target="../tags/tag905.xml"/><Relationship Id="rId121" Type="http://schemas.openxmlformats.org/officeDocument/2006/relationships/tags" Target="../tags/tag928.xml"/><Relationship Id="rId142" Type="http://schemas.openxmlformats.org/officeDocument/2006/relationships/tags" Target="../tags/tag949.xml"/><Relationship Id="rId163" Type="http://schemas.openxmlformats.org/officeDocument/2006/relationships/tags" Target="../tags/tag970.xml"/><Relationship Id="rId3" Type="http://schemas.openxmlformats.org/officeDocument/2006/relationships/tags" Target="../tags/tag810.xml"/><Relationship Id="rId25" Type="http://schemas.openxmlformats.org/officeDocument/2006/relationships/tags" Target="../tags/tag832.xml"/><Relationship Id="rId46" Type="http://schemas.openxmlformats.org/officeDocument/2006/relationships/tags" Target="../tags/tag853.xml"/><Relationship Id="rId67" Type="http://schemas.openxmlformats.org/officeDocument/2006/relationships/tags" Target="../tags/tag874.xml"/><Relationship Id="rId116" Type="http://schemas.openxmlformats.org/officeDocument/2006/relationships/tags" Target="../tags/tag923.xml"/><Relationship Id="rId137" Type="http://schemas.openxmlformats.org/officeDocument/2006/relationships/tags" Target="../tags/tag944.xml"/><Relationship Id="rId158" Type="http://schemas.openxmlformats.org/officeDocument/2006/relationships/tags" Target="../tags/tag965.xml"/><Relationship Id="rId20" Type="http://schemas.openxmlformats.org/officeDocument/2006/relationships/tags" Target="../tags/tag827.xml"/><Relationship Id="rId41" Type="http://schemas.openxmlformats.org/officeDocument/2006/relationships/tags" Target="../tags/tag848.xml"/><Relationship Id="rId62" Type="http://schemas.openxmlformats.org/officeDocument/2006/relationships/tags" Target="../tags/tag869.xml"/><Relationship Id="rId83" Type="http://schemas.openxmlformats.org/officeDocument/2006/relationships/tags" Target="../tags/tag890.xml"/><Relationship Id="rId88" Type="http://schemas.openxmlformats.org/officeDocument/2006/relationships/tags" Target="../tags/tag895.xml"/><Relationship Id="rId111" Type="http://schemas.openxmlformats.org/officeDocument/2006/relationships/tags" Target="../tags/tag918.xml"/><Relationship Id="rId132" Type="http://schemas.openxmlformats.org/officeDocument/2006/relationships/tags" Target="../tags/tag939.xml"/><Relationship Id="rId153" Type="http://schemas.openxmlformats.org/officeDocument/2006/relationships/tags" Target="../tags/tag960.xml"/><Relationship Id="rId15" Type="http://schemas.openxmlformats.org/officeDocument/2006/relationships/tags" Target="../tags/tag822.xml"/><Relationship Id="rId36" Type="http://schemas.openxmlformats.org/officeDocument/2006/relationships/tags" Target="../tags/tag843.xml"/><Relationship Id="rId57" Type="http://schemas.openxmlformats.org/officeDocument/2006/relationships/tags" Target="../tags/tag864.xml"/><Relationship Id="rId106" Type="http://schemas.openxmlformats.org/officeDocument/2006/relationships/tags" Target="../tags/tag913.xml"/><Relationship Id="rId127" Type="http://schemas.openxmlformats.org/officeDocument/2006/relationships/tags" Target="../tags/tag934.xml"/><Relationship Id="rId10" Type="http://schemas.openxmlformats.org/officeDocument/2006/relationships/tags" Target="../tags/tag817.xml"/><Relationship Id="rId31" Type="http://schemas.openxmlformats.org/officeDocument/2006/relationships/tags" Target="../tags/tag838.xml"/><Relationship Id="rId52" Type="http://schemas.openxmlformats.org/officeDocument/2006/relationships/tags" Target="../tags/tag859.xml"/><Relationship Id="rId73" Type="http://schemas.openxmlformats.org/officeDocument/2006/relationships/tags" Target="../tags/tag880.xml"/><Relationship Id="rId78" Type="http://schemas.openxmlformats.org/officeDocument/2006/relationships/tags" Target="../tags/tag885.xml"/><Relationship Id="rId94" Type="http://schemas.openxmlformats.org/officeDocument/2006/relationships/tags" Target="../tags/tag901.xml"/><Relationship Id="rId99" Type="http://schemas.openxmlformats.org/officeDocument/2006/relationships/tags" Target="../tags/tag906.xml"/><Relationship Id="rId101" Type="http://schemas.openxmlformats.org/officeDocument/2006/relationships/tags" Target="../tags/tag908.xml"/><Relationship Id="rId122" Type="http://schemas.openxmlformats.org/officeDocument/2006/relationships/tags" Target="../tags/tag929.xml"/><Relationship Id="rId143" Type="http://schemas.openxmlformats.org/officeDocument/2006/relationships/tags" Target="../tags/tag950.xml"/><Relationship Id="rId148" Type="http://schemas.openxmlformats.org/officeDocument/2006/relationships/tags" Target="../tags/tag955.xml"/><Relationship Id="rId164" Type="http://schemas.openxmlformats.org/officeDocument/2006/relationships/tags" Target="../tags/tag971.xml"/><Relationship Id="rId4" Type="http://schemas.openxmlformats.org/officeDocument/2006/relationships/tags" Target="../tags/tag811.xml"/><Relationship Id="rId9" Type="http://schemas.openxmlformats.org/officeDocument/2006/relationships/tags" Target="../tags/tag816.xml"/><Relationship Id="rId26" Type="http://schemas.openxmlformats.org/officeDocument/2006/relationships/tags" Target="../tags/tag833.xml"/><Relationship Id="rId47" Type="http://schemas.openxmlformats.org/officeDocument/2006/relationships/tags" Target="../tags/tag854.xml"/><Relationship Id="rId68" Type="http://schemas.openxmlformats.org/officeDocument/2006/relationships/tags" Target="../tags/tag875.xml"/><Relationship Id="rId89" Type="http://schemas.openxmlformats.org/officeDocument/2006/relationships/tags" Target="../tags/tag896.xml"/><Relationship Id="rId112" Type="http://schemas.openxmlformats.org/officeDocument/2006/relationships/tags" Target="../tags/tag919.xml"/><Relationship Id="rId133" Type="http://schemas.openxmlformats.org/officeDocument/2006/relationships/tags" Target="../tags/tag940.xml"/><Relationship Id="rId154" Type="http://schemas.openxmlformats.org/officeDocument/2006/relationships/tags" Target="../tags/tag961.xml"/><Relationship Id="rId16" Type="http://schemas.openxmlformats.org/officeDocument/2006/relationships/tags" Target="../tags/tag823.xml"/><Relationship Id="rId37" Type="http://schemas.openxmlformats.org/officeDocument/2006/relationships/tags" Target="../tags/tag844.xml"/><Relationship Id="rId58" Type="http://schemas.openxmlformats.org/officeDocument/2006/relationships/tags" Target="../tags/tag865.xml"/><Relationship Id="rId79" Type="http://schemas.openxmlformats.org/officeDocument/2006/relationships/tags" Target="../tags/tag886.xml"/><Relationship Id="rId102" Type="http://schemas.openxmlformats.org/officeDocument/2006/relationships/tags" Target="../tags/tag909.xml"/><Relationship Id="rId123" Type="http://schemas.openxmlformats.org/officeDocument/2006/relationships/tags" Target="../tags/tag930.xml"/><Relationship Id="rId144" Type="http://schemas.openxmlformats.org/officeDocument/2006/relationships/tags" Target="../tags/tag951.xml"/><Relationship Id="rId90" Type="http://schemas.openxmlformats.org/officeDocument/2006/relationships/tags" Target="../tags/tag897.xml"/><Relationship Id="rId165" Type="http://schemas.openxmlformats.org/officeDocument/2006/relationships/slideLayout" Target="../slideLayouts/slideLayout1.xml"/><Relationship Id="rId27" Type="http://schemas.openxmlformats.org/officeDocument/2006/relationships/tags" Target="../tags/tag834.xml"/><Relationship Id="rId48" Type="http://schemas.openxmlformats.org/officeDocument/2006/relationships/tags" Target="../tags/tag855.xml"/><Relationship Id="rId69" Type="http://schemas.openxmlformats.org/officeDocument/2006/relationships/tags" Target="../tags/tag876.xml"/><Relationship Id="rId113" Type="http://schemas.openxmlformats.org/officeDocument/2006/relationships/tags" Target="../tags/tag920.xml"/><Relationship Id="rId134" Type="http://schemas.openxmlformats.org/officeDocument/2006/relationships/tags" Target="../tags/tag941.xml"/><Relationship Id="rId80" Type="http://schemas.openxmlformats.org/officeDocument/2006/relationships/tags" Target="../tags/tag887.xml"/><Relationship Id="rId155" Type="http://schemas.openxmlformats.org/officeDocument/2006/relationships/tags" Target="../tags/tag962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tags" Target="../tags/tag1088.xml"/><Relationship Id="rId299" Type="http://schemas.openxmlformats.org/officeDocument/2006/relationships/tags" Target="../tags/tag1270.xml"/><Relationship Id="rId21" Type="http://schemas.openxmlformats.org/officeDocument/2006/relationships/tags" Target="../tags/tag992.xml"/><Relationship Id="rId63" Type="http://schemas.openxmlformats.org/officeDocument/2006/relationships/tags" Target="../tags/tag1034.xml"/><Relationship Id="rId159" Type="http://schemas.openxmlformats.org/officeDocument/2006/relationships/tags" Target="../tags/tag1130.xml"/><Relationship Id="rId324" Type="http://schemas.openxmlformats.org/officeDocument/2006/relationships/tags" Target="../tags/tag1295.xml"/><Relationship Id="rId366" Type="http://schemas.openxmlformats.org/officeDocument/2006/relationships/tags" Target="../tags/tag1337.xml"/><Relationship Id="rId170" Type="http://schemas.openxmlformats.org/officeDocument/2006/relationships/tags" Target="../tags/tag1141.xml"/><Relationship Id="rId226" Type="http://schemas.openxmlformats.org/officeDocument/2006/relationships/tags" Target="../tags/tag1197.xml"/><Relationship Id="rId268" Type="http://schemas.openxmlformats.org/officeDocument/2006/relationships/tags" Target="../tags/tag1239.xml"/><Relationship Id="rId32" Type="http://schemas.openxmlformats.org/officeDocument/2006/relationships/tags" Target="../tags/tag1003.xml"/><Relationship Id="rId74" Type="http://schemas.openxmlformats.org/officeDocument/2006/relationships/tags" Target="../tags/tag1045.xml"/><Relationship Id="rId128" Type="http://schemas.openxmlformats.org/officeDocument/2006/relationships/tags" Target="../tags/tag1099.xml"/><Relationship Id="rId335" Type="http://schemas.openxmlformats.org/officeDocument/2006/relationships/tags" Target="../tags/tag1306.xml"/><Relationship Id="rId5" Type="http://schemas.openxmlformats.org/officeDocument/2006/relationships/tags" Target="../tags/tag976.xml"/><Relationship Id="rId181" Type="http://schemas.openxmlformats.org/officeDocument/2006/relationships/tags" Target="../tags/tag1152.xml"/><Relationship Id="rId237" Type="http://schemas.openxmlformats.org/officeDocument/2006/relationships/tags" Target="../tags/tag1208.xml"/><Relationship Id="rId279" Type="http://schemas.openxmlformats.org/officeDocument/2006/relationships/tags" Target="../tags/tag1250.xml"/><Relationship Id="rId43" Type="http://schemas.openxmlformats.org/officeDocument/2006/relationships/tags" Target="../tags/tag1014.xml"/><Relationship Id="rId139" Type="http://schemas.openxmlformats.org/officeDocument/2006/relationships/tags" Target="../tags/tag1110.xml"/><Relationship Id="rId290" Type="http://schemas.openxmlformats.org/officeDocument/2006/relationships/tags" Target="../tags/tag1261.xml"/><Relationship Id="rId304" Type="http://schemas.openxmlformats.org/officeDocument/2006/relationships/tags" Target="../tags/tag1275.xml"/><Relationship Id="rId346" Type="http://schemas.openxmlformats.org/officeDocument/2006/relationships/tags" Target="../tags/tag1317.xml"/><Relationship Id="rId85" Type="http://schemas.openxmlformats.org/officeDocument/2006/relationships/tags" Target="../tags/tag1056.xml"/><Relationship Id="rId150" Type="http://schemas.openxmlformats.org/officeDocument/2006/relationships/tags" Target="../tags/tag1121.xml"/><Relationship Id="rId192" Type="http://schemas.openxmlformats.org/officeDocument/2006/relationships/tags" Target="../tags/tag1163.xml"/><Relationship Id="rId206" Type="http://schemas.openxmlformats.org/officeDocument/2006/relationships/tags" Target="../tags/tag1177.xml"/><Relationship Id="rId248" Type="http://schemas.openxmlformats.org/officeDocument/2006/relationships/tags" Target="../tags/tag1219.xml"/><Relationship Id="rId12" Type="http://schemas.openxmlformats.org/officeDocument/2006/relationships/tags" Target="../tags/tag983.xml"/><Relationship Id="rId108" Type="http://schemas.openxmlformats.org/officeDocument/2006/relationships/tags" Target="../tags/tag1079.xml"/><Relationship Id="rId315" Type="http://schemas.openxmlformats.org/officeDocument/2006/relationships/tags" Target="../tags/tag1286.xml"/><Relationship Id="rId357" Type="http://schemas.openxmlformats.org/officeDocument/2006/relationships/tags" Target="../tags/tag1328.xml"/><Relationship Id="rId54" Type="http://schemas.openxmlformats.org/officeDocument/2006/relationships/tags" Target="../tags/tag1025.xml"/><Relationship Id="rId96" Type="http://schemas.openxmlformats.org/officeDocument/2006/relationships/tags" Target="../tags/tag1067.xml"/><Relationship Id="rId161" Type="http://schemas.openxmlformats.org/officeDocument/2006/relationships/tags" Target="../tags/tag1132.xml"/><Relationship Id="rId217" Type="http://schemas.openxmlformats.org/officeDocument/2006/relationships/tags" Target="../tags/tag1188.xml"/><Relationship Id="rId259" Type="http://schemas.openxmlformats.org/officeDocument/2006/relationships/tags" Target="../tags/tag1230.xml"/><Relationship Id="rId23" Type="http://schemas.openxmlformats.org/officeDocument/2006/relationships/tags" Target="../tags/tag994.xml"/><Relationship Id="rId119" Type="http://schemas.openxmlformats.org/officeDocument/2006/relationships/tags" Target="../tags/tag1090.xml"/><Relationship Id="rId270" Type="http://schemas.openxmlformats.org/officeDocument/2006/relationships/tags" Target="../tags/tag1241.xml"/><Relationship Id="rId326" Type="http://schemas.openxmlformats.org/officeDocument/2006/relationships/tags" Target="../tags/tag1297.xml"/><Relationship Id="rId65" Type="http://schemas.openxmlformats.org/officeDocument/2006/relationships/tags" Target="../tags/tag1036.xml"/><Relationship Id="rId130" Type="http://schemas.openxmlformats.org/officeDocument/2006/relationships/tags" Target="../tags/tag1101.xml"/><Relationship Id="rId368" Type="http://schemas.openxmlformats.org/officeDocument/2006/relationships/slideLayout" Target="../slideLayouts/slideLayout1.xml"/><Relationship Id="rId172" Type="http://schemas.openxmlformats.org/officeDocument/2006/relationships/tags" Target="../tags/tag1143.xml"/><Relationship Id="rId228" Type="http://schemas.openxmlformats.org/officeDocument/2006/relationships/tags" Target="../tags/tag1199.xml"/><Relationship Id="rId281" Type="http://schemas.openxmlformats.org/officeDocument/2006/relationships/tags" Target="../tags/tag1252.xml"/><Relationship Id="rId337" Type="http://schemas.openxmlformats.org/officeDocument/2006/relationships/tags" Target="../tags/tag1308.xml"/><Relationship Id="rId34" Type="http://schemas.openxmlformats.org/officeDocument/2006/relationships/tags" Target="../tags/tag1005.xml"/><Relationship Id="rId76" Type="http://schemas.openxmlformats.org/officeDocument/2006/relationships/tags" Target="../tags/tag1047.xml"/><Relationship Id="rId141" Type="http://schemas.openxmlformats.org/officeDocument/2006/relationships/tags" Target="../tags/tag1112.xml"/><Relationship Id="rId7" Type="http://schemas.openxmlformats.org/officeDocument/2006/relationships/tags" Target="../tags/tag978.xml"/><Relationship Id="rId183" Type="http://schemas.openxmlformats.org/officeDocument/2006/relationships/tags" Target="../tags/tag1154.xml"/><Relationship Id="rId239" Type="http://schemas.openxmlformats.org/officeDocument/2006/relationships/tags" Target="../tags/tag1210.xml"/><Relationship Id="rId250" Type="http://schemas.openxmlformats.org/officeDocument/2006/relationships/tags" Target="../tags/tag1221.xml"/><Relationship Id="rId292" Type="http://schemas.openxmlformats.org/officeDocument/2006/relationships/tags" Target="../tags/tag1263.xml"/><Relationship Id="rId306" Type="http://schemas.openxmlformats.org/officeDocument/2006/relationships/tags" Target="../tags/tag1277.xml"/><Relationship Id="rId45" Type="http://schemas.openxmlformats.org/officeDocument/2006/relationships/tags" Target="../tags/tag1016.xml"/><Relationship Id="rId87" Type="http://schemas.openxmlformats.org/officeDocument/2006/relationships/tags" Target="../tags/tag1058.xml"/><Relationship Id="rId110" Type="http://schemas.openxmlformats.org/officeDocument/2006/relationships/tags" Target="../tags/tag1081.xml"/><Relationship Id="rId348" Type="http://schemas.openxmlformats.org/officeDocument/2006/relationships/tags" Target="../tags/tag1319.xml"/><Relationship Id="rId152" Type="http://schemas.openxmlformats.org/officeDocument/2006/relationships/tags" Target="../tags/tag1123.xml"/><Relationship Id="rId194" Type="http://schemas.openxmlformats.org/officeDocument/2006/relationships/tags" Target="../tags/tag1165.xml"/><Relationship Id="rId208" Type="http://schemas.openxmlformats.org/officeDocument/2006/relationships/tags" Target="../tags/tag1179.xml"/><Relationship Id="rId261" Type="http://schemas.openxmlformats.org/officeDocument/2006/relationships/tags" Target="../tags/tag1232.xml"/><Relationship Id="rId14" Type="http://schemas.openxmlformats.org/officeDocument/2006/relationships/tags" Target="../tags/tag985.xml"/><Relationship Id="rId56" Type="http://schemas.openxmlformats.org/officeDocument/2006/relationships/tags" Target="../tags/tag1027.xml"/><Relationship Id="rId317" Type="http://schemas.openxmlformats.org/officeDocument/2006/relationships/tags" Target="../tags/tag1288.xml"/><Relationship Id="rId359" Type="http://schemas.openxmlformats.org/officeDocument/2006/relationships/tags" Target="../tags/tag1330.xml"/><Relationship Id="rId98" Type="http://schemas.openxmlformats.org/officeDocument/2006/relationships/tags" Target="../tags/tag1069.xml"/><Relationship Id="rId121" Type="http://schemas.openxmlformats.org/officeDocument/2006/relationships/tags" Target="../tags/tag1092.xml"/><Relationship Id="rId163" Type="http://schemas.openxmlformats.org/officeDocument/2006/relationships/tags" Target="../tags/tag1134.xml"/><Relationship Id="rId219" Type="http://schemas.openxmlformats.org/officeDocument/2006/relationships/tags" Target="../tags/tag1190.xml"/><Relationship Id="rId230" Type="http://schemas.openxmlformats.org/officeDocument/2006/relationships/tags" Target="../tags/tag1201.xml"/><Relationship Id="rId25" Type="http://schemas.openxmlformats.org/officeDocument/2006/relationships/tags" Target="../tags/tag996.xml"/><Relationship Id="rId67" Type="http://schemas.openxmlformats.org/officeDocument/2006/relationships/tags" Target="../tags/tag1038.xml"/><Relationship Id="rId272" Type="http://schemas.openxmlformats.org/officeDocument/2006/relationships/tags" Target="../tags/tag1243.xml"/><Relationship Id="rId328" Type="http://schemas.openxmlformats.org/officeDocument/2006/relationships/tags" Target="../tags/tag1299.xml"/><Relationship Id="rId132" Type="http://schemas.openxmlformats.org/officeDocument/2006/relationships/tags" Target="../tags/tag1103.xml"/><Relationship Id="rId174" Type="http://schemas.openxmlformats.org/officeDocument/2006/relationships/tags" Target="../tags/tag1145.xml"/><Relationship Id="rId241" Type="http://schemas.openxmlformats.org/officeDocument/2006/relationships/tags" Target="../tags/tag1212.xml"/><Relationship Id="rId15" Type="http://schemas.openxmlformats.org/officeDocument/2006/relationships/tags" Target="../tags/tag986.xml"/><Relationship Id="rId36" Type="http://schemas.openxmlformats.org/officeDocument/2006/relationships/tags" Target="../tags/tag1007.xml"/><Relationship Id="rId57" Type="http://schemas.openxmlformats.org/officeDocument/2006/relationships/tags" Target="../tags/tag1028.xml"/><Relationship Id="rId262" Type="http://schemas.openxmlformats.org/officeDocument/2006/relationships/tags" Target="../tags/tag1233.xml"/><Relationship Id="rId283" Type="http://schemas.openxmlformats.org/officeDocument/2006/relationships/tags" Target="../tags/tag1254.xml"/><Relationship Id="rId318" Type="http://schemas.openxmlformats.org/officeDocument/2006/relationships/tags" Target="../tags/tag1289.xml"/><Relationship Id="rId339" Type="http://schemas.openxmlformats.org/officeDocument/2006/relationships/tags" Target="../tags/tag1310.xml"/><Relationship Id="rId78" Type="http://schemas.openxmlformats.org/officeDocument/2006/relationships/tags" Target="../tags/tag1049.xml"/><Relationship Id="rId99" Type="http://schemas.openxmlformats.org/officeDocument/2006/relationships/tags" Target="../tags/tag1070.xml"/><Relationship Id="rId101" Type="http://schemas.openxmlformats.org/officeDocument/2006/relationships/tags" Target="../tags/tag1072.xml"/><Relationship Id="rId122" Type="http://schemas.openxmlformats.org/officeDocument/2006/relationships/tags" Target="../tags/tag1093.xml"/><Relationship Id="rId143" Type="http://schemas.openxmlformats.org/officeDocument/2006/relationships/tags" Target="../tags/tag1114.xml"/><Relationship Id="rId164" Type="http://schemas.openxmlformats.org/officeDocument/2006/relationships/tags" Target="../tags/tag1135.xml"/><Relationship Id="rId185" Type="http://schemas.openxmlformats.org/officeDocument/2006/relationships/tags" Target="../tags/tag1156.xml"/><Relationship Id="rId350" Type="http://schemas.openxmlformats.org/officeDocument/2006/relationships/tags" Target="../tags/tag1321.xml"/><Relationship Id="rId9" Type="http://schemas.openxmlformats.org/officeDocument/2006/relationships/tags" Target="../tags/tag980.xml"/><Relationship Id="rId210" Type="http://schemas.openxmlformats.org/officeDocument/2006/relationships/tags" Target="../tags/tag1181.xml"/><Relationship Id="rId26" Type="http://schemas.openxmlformats.org/officeDocument/2006/relationships/tags" Target="../tags/tag997.xml"/><Relationship Id="rId231" Type="http://schemas.openxmlformats.org/officeDocument/2006/relationships/tags" Target="../tags/tag1202.xml"/><Relationship Id="rId252" Type="http://schemas.openxmlformats.org/officeDocument/2006/relationships/tags" Target="../tags/tag1223.xml"/><Relationship Id="rId273" Type="http://schemas.openxmlformats.org/officeDocument/2006/relationships/tags" Target="../tags/tag1244.xml"/><Relationship Id="rId294" Type="http://schemas.openxmlformats.org/officeDocument/2006/relationships/tags" Target="../tags/tag1265.xml"/><Relationship Id="rId308" Type="http://schemas.openxmlformats.org/officeDocument/2006/relationships/tags" Target="../tags/tag1279.xml"/><Relationship Id="rId329" Type="http://schemas.openxmlformats.org/officeDocument/2006/relationships/tags" Target="../tags/tag1300.xml"/><Relationship Id="rId47" Type="http://schemas.openxmlformats.org/officeDocument/2006/relationships/tags" Target="../tags/tag1018.xml"/><Relationship Id="rId68" Type="http://schemas.openxmlformats.org/officeDocument/2006/relationships/tags" Target="../tags/tag1039.xml"/><Relationship Id="rId89" Type="http://schemas.openxmlformats.org/officeDocument/2006/relationships/tags" Target="../tags/tag1060.xml"/><Relationship Id="rId112" Type="http://schemas.openxmlformats.org/officeDocument/2006/relationships/tags" Target="../tags/tag1083.xml"/><Relationship Id="rId133" Type="http://schemas.openxmlformats.org/officeDocument/2006/relationships/tags" Target="../tags/tag1104.xml"/><Relationship Id="rId154" Type="http://schemas.openxmlformats.org/officeDocument/2006/relationships/tags" Target="../tags/tag1125.xml"/><Relationship Id="rId175" Type="http://schemas.openxmlformats.org/officeDocument/2006/relationships/tags" Target="../tags/tag1146.xml"/><Relationship Id="rId340" Type="http://schemas.openxmlformats.org/officeDocument/2006/relationships/tags" Target="../tags/tag1311.xml"/><Relationship Id="rId361" Type="http://schemas.openxmlformats.org/officeDocument/2006/relationships/tags" Target="../tags/tag1332.xml"/><Relationship Id="rId196" Type="http://schemas.openxmlformats.org/officeDocument/2006/relationships/tags" Target="../tags/tag1167.xml"/><Relationship Id="rId200" Type="http://schemas.openxmlformats.org/officeDocument/2006/relationships/tags" Target="../tags/tag1171.xml"/><Relationship Id="rId16" Type="http://schemas.openxmlformats.org/officeDocument/2006/relationships/tags" Target="../tags/tag987.xml"/><Relationship Id="rId221" Type="http://schemas.openxmlformats.org/officeDocument/2006/relationships/tags" Target="../tags/tag1192.xml"/><Relationship Id="rId242" Type="http://schemas.openxmlformats.org/officeDocument/2006/relationships/tags" Target="../tags/tag1213.xml"/><Relationship Id="rId263" Type="http://schemas.openxmlformats.org/officeDocument/2006/relationships/tags" Target="../tags/tag1234.xml"/><Relationship Id="rId284" Type="http://schemas.openxmlformats.org/officeDocument/2006/relationships/tags" Target="../tags/tag1255.xml"/><Relationship Id="rId319" Type="http://schemas.openxmlformats.org/officeDocument/2006/relationships/tags" Target="../tags/tag1290.xml"/><Relationship Id="rId37" Type="http://schemas.openxmlformats.org/officeDocument/2006/relationships/tags" Target="../tags/tag1008.xml"/><Relationship Id="rId58" Type="http://schemas.openxmlformats.org/officeDocument/2006/relationships/tags" Target="../tags/tag1029.xml"/><Relationship Id="rId79" Type="http://schemas.openxmlformats.org/officeDocument/2006/relationships/tags" Target="../tags/tag1050.xml"/><Relationship Id="rId102" Type="http://schemas.openxmlformats.org/officeDocument/2006/relationships/tags" Target="../tags/tag1073.xml"/><Relationship Id="rId123" Type="http://schemas.openxmlformats.org/officeDocument/2006/relationships/tags" Target="../tags/tag1094.xml"/><Relationship Id="rId144" Type="http://schemas.openxmlformats.org/officeDocument/2006/relationships/tags" Target="../tags/tag1115.xml"/><Relationship Id="rId330" Type="http://schemas.openxmlformats.org/officeDocument/2006/relationships/tags" Target="../tags/tag1301.xml"/><Relationship Id="rId90" Type="http://schemas.openxmlformats.org/officeDocument/2006/relationships/tags" Target="../tags/tag1061.xml"/><Relationship Id="rId165" Type="http://schemas.openxmlformats.org/officeDocument/2006/relationships/tags" Target="../tags/tag1136.xml"/><Relationship Id="rId186" Type="http://schemas.openxmlformats.org/officeDocument/2006/relationships/tags" Target="../tags/tag1157.xml"/><Relationship Id="rId351" Type="http://schemas.openxmlformats.org/officeDocument/2006/relationships/tags" Target="../tags/tag1322.xml"/><Relationship Id="rId211" Type="http://schemas.openxmlformats.org/officeDocument/2006/relationships/tags" Target="../tags/tag1182.xml"/><Relationship Id="rId232" Type="http://schemas.openxmlformats.org/officeDocument/2006/relationships/tags" Target="../tags/tag1203.xml"/><Relationship Id="rId253" Type="http://schemas.openxmlformats.org/officeDocument/2006/relationships/tags" Target="../tags/tag1224.xml"/><Relationship Id="rId274" Type="http://schemas.openxmlformats.org/officeDocument/2006/relationships/tags" Target="../tags/tag1245.xml"/><Relationship Id="rId295" Type="http://schemas.openxmlformats.org/officeDocument/2006/relationships/tags" Target="../tags/tag1266.xml"/><Relationship Id="rId309" Type="http://schemas.openxmlformats.org/officeDocument/2006/relationships/tags" Target="../tags/tag1280.xml"/><Relationship Id="rId27" Type="http://schemas.openxmlformats.org/officeDocument/2006/relationships/tags" Target="../tags/tag998.xml"/><Relationship Id="rId48" Type="http://schemas.openxmlformats.org/officeDocument/2006/relationships/tags" Target="../tags/tag1019.xml"/><Relationship Id="rId69" Type="http://schemas.openxmlformats.org/officeDocument/2006/relationships/tags" Target="../tags/tag1040.xml"/><Relationship Id="rId113" Type="http://schemas.openxmlformats.org/officeDocument/2006/relationships/tags" Target="../tags/tag1084.xml"/><Relationship Id="rId134" Type="http://schemas.openxmlformats.org/officeDocument/2006/relationships/tags" Target="../tags/tag1105.xml"/><Relationship Id="rId320" Type="http://schemas.openxmlformats.org/officeDocument/2006/relationships/tags" Target="../tags/tag1291.xml"/><Relationship Id="rId80" Type="http://schemas.openxmlformats.org/officeDocument/2006/relationships/tags" Target="../tags/tag1051.xml"/><Relationship Id="rId155" Type="http://schemas.openxmlformats.org/officeDocument/2006/relationships/tags" Target="../tags/tag1126.xml"/><Relationship Id="rId176" Type="http://schemas.openxmlformats.org/officeDocument/2006/relationships/tags" Target="../tags/tag1147.xml"/><Relationship Id="rId197" Type="http://schemas.openxmlformats.org/officeDocument/2006/relationships/tags" Target="../tags/tag1168.xml"/><Relationship Id="rId341" Type="http://schemas.openxmlformats.org/officeDocument/2006/relationships/tags" Target="../tags/tag1312.xml"/><Relationship Id="rId362" Type="http://schemas.openxmlformats.org/officeDocument/2006/relationships/tags" Target="../tags/tag1333.xml"/><Relationship Id="rId201" Type="http://schemas.openxmlformats.org/officeDocument/2006/relationships/tags" Target="../tags/tag1172.xml"/><Relationship Id="rId222" Type="http://schemas.openxmlformats.org/officeDocument/2006/relationships/tags" Target="../tags/tag1193.xml"/><Relationship Id="rId243" Type="http://schemas.openxmlformats.org/officeDocument/2006/relationships/tags" Target="../tags/tag1214.xml"/><Relationship Id="rId264" Type="http://schemas.openxmlformats.org/officeDocument/2006/relationships/tags" Target="../tags/tag1235.xml"/><Relationship Id="rId285" Type="http://schemas.openxmlformats.org/officeDocument/2006/relationships/tags" Target="../tags/tag1256.xml"/><Relationship Id="rId17" Type="http://schemas.openxmlformats.org/officeDocument/2006/relationships/tags" Target="../tags/tag988.xml"/><Relationship Id="rId38" Type="http://schemas.openxmlformats.org/officeDocument/2006/relationships/tags" Target="../tags/tag1009.xml"/><Relationship Id="rId59" Type="http://schemas.openxmlformats.org/officeDocument/2006/relationships/tags" Target="../tags/tag1030.xml"/><Relationship Id="rId103" Type="http://schemas.openxmlformats.org/officeDocument/2006/relationships/tags" Target="../tags/tag1074.xml"/><Relationship Id="rId124" Type="http://schemas.openxmlformats.org/officeDocument/2006/relationships/tags" Target="../tags/tag1095.xml"/><Relationship Id="rId310" Type="http://schemas.openxmlformats.org/officeDocument/2006/relationships/tags" Target="../tags/tag1281.xml"/><Relationship Id="rId70" Type="http://schemas.openxmlformats.org/officeDocument/2006/relationships/tags" Target="../tags/tag1041.xml"/><Relationship Id="rId91" Type="http://schemas.openxmlformats.org/officeDocument/2006/relationships/tags" Target="../tags/tag1062.xml"/><Relationship Id="rId145" Type="http://schemas.openxmlformats.org/officeDocument/2006/relationships/tags" Target="../tags/tag1116.xml"/><Relationship Id="rId166" Type="http://schemas.openxmlformats.org/officeDocument/2006/relationships/tags" Target="../tags/tag1137.xml"/><Relationship Id="rId187" Type="http://schemas.openxmlformats.org/officeDocument/2006/relationships/tags" Target="../tags/tag1158.xml"/><Relationship Id="rId331" Type="http://schemas.openxmlformats.org/officeDocument/2006/relationships/tags" Target="../tags/tag1302.xml"/><Relationship Id="rId352" Type="http://schemas.openxmlformats.org/officeDocument/2006/relationships/tags" Target="../tags/tag1323.xml"/><Relationship Id="rId1" Type="http://schemas.openxmlformats.org/officeDocument/2006/relationships/tags" Target="../tags/tag972.xml"/><Relationship Id="rId212" Type="http://schemas.openxmlformats.org/officeDocument/2006/relationships/tags" Target="../tags/tag1183.xml"/><Relationship Id="rId233" Type="http://schemas.openxmlformats.org/officeDocument/2006/relationships/tags" Target="../tags/tag1204.xml"/><Relationship Id="rId254" Type="http://schemas.openxmlformats.org/officeDocument/2006/relationships/tags" Target="../tags/tag1225.xml"/><Relationship Id="rId28" Type="http://schemas.openxmlformats.org/officeDocument/2006/relationships/tags" Target="../tags/tag999.xml"/><Relationship Id="rId49" Type="http://schemas.openxmlformats.org/officeDocument/2006/relationships/tags" Target="../tags/tag1020.xml"/><Relationship Id="rId114" Type="http://schemas.openxmlformats.org/officeDocument/2006/relationships/tags" Target="../tags/tag1085.xml"/><Relationship Id="rId275" Type="http://schemas.openxmlformats.org/officeDocument/2006/relationships/tags" Target="../tags/tag1246.xml"/><Relationship Id="rId296" Type="http://schemas.openxmlformats.org/officeDocument/2006/relationships/tags" Target="../tags/tag1267.xml"/><Relationship Id="rId300" Type="http://schemas.openxmlformats.org/officeDocument/2006/relationships/tags" Target="../tags/tag1271.xml"/><Relationship Id="rId60" Type="http://schemas.openxmlformats.org/officeDocument/2006/relationships/tags" Target="../tags/tag1031.xml"/><Relationship Id="rId81" Type="http://schemas.openxmlformats.org/officeDocument/2006/relationships/tags" Target="../tags/tag1052.xml"/><Relationship Id="rId135" Type="http://schemas.openxmlformats.org/officeDocument/2006/relationships/tags" Target="../tags/tag1106.xml"/><Relationship Id="rId156" Type="http://schemas.openxmlformats.org/officeDocument/2006/relationships/tags" Target="../tags/tag1127.xml"/><Relationship Id="rId177" Type="http://schemas.openxmlformats.org/officeDocument/2006/relationships/tags" Target="../tags/tag1148.xml"/><Relationship Id="rId198" Type="http://schemas.openxmlformats.org/officeDocument/2006/relationships/tags" Target="../tags/tag1169.xml"/><Relationship Id="rId321" Type="http://schemas.openxmlformats.org/officeDocument/2006/relationships/tags" Target="../tags/tag1292.xml"/><Relationship Id="rId342" Type="http://schemas.openxmlformats.org/officeDocument/2006/relationships/tags" Target="../tags/tag1313.xml"/><Relationship Id="rId363" Type="http://schemas.openxmlformats.org/officeDocument/2006/relationships/tags" Target="../tags/tag1334.xml"/><Relationship Id="rId202" Type="http://schemas.openxmlformats.org/officeDocument/2006/relationships/tags" Target="../tags/tag1173.xml"/><Relationship Id="rId223" Type="http://schemas.openxmlformats.org/officeDocument/2006/relationships/tags" Target="../tags/tag1194.xml"/><Relationship Id="rId244" Type="http://schemas.openxmlformats.org/officeDocument/2006/relationships/tags" Target="../tags/tag1215.xml"/><Relationship Id="rId18" Type="http://schemas.openxmlformats.org/officeDocument/2006/relationships/tags" Target="../tags/tag989.xml"/><Relationship Id="rId39" Type="http://schemas.openxmlformats.org/officeDocument/2006/relationships/tags" Target="../tags/tag1010.xml"/><Relationship Id="rId265" Type="http://schemas.openxmlformats.org/officeDocument/2006/relationships/tags" Target="../tags/tag1236.xml"/><Relationship Id="rId286" Type="http://schemas.openxmlformats.org/officeDocument/2006/relationships/tags" Target="../tags/tag1257.xml"/><Relationship Id="rId50" Type="http://schemas.openxmlformats.org/officeDocument/2006/relationships/tags" Target="../tags/tag1021.xml"/><Relationship Id="rId104" Type="http://schemas.openxmlformats.org/officeDocument/2006/relationships/tags" Target="../tags/tag1075.xml"/><Relationship Id="rId125" Type="http://schemas.openxmlformats.org/officeDocument/2006/relationships/tags" Target="../tags/tag1096.xml"/><Relationship Id="rId146" Type="http://schemas.openxmlformats.org/officeDocument/2006/relationships/tags" Target="../tags/tag1117.xml"/><Relationship Id="rId167" Type="http://schemas.openxmlformats.org/officeDocument/2006/relationships/tags" Target="../tags/tag1138.xml"/><Relationship Id="rId188" Type="http://schemas.openxmlformats.org/officeDocument/2006/relationships/tags" Target="../tags/tag1159.xml"/><Relationship Id="rId311" Type="http://schemas.openxmlformats.org/officeDocument/2006/relationships/tags" Target="../tags/tag1282.xml"/><Relationship Id="rId332" Type="http://schemas.openxmlformats.org/officeDocument/2006/relationships/tags" Target="../tags/tag1303.xml"/><Relationship Id="rId353" Type="http://schemas.openxmlformats.org/officeDocument/2006/relationships/tags" Target="../tags/tag1324.xml"/><Relationship Id="rId71" Type="http://schemas.openxmlformats.org/officeDocument/2006/relationships/tags" Target="../tags/tag1042.xml"/><Relationship Id="rId92" Type="http://schemas.openxmlformats.org/officeDocument/2006/relationships/tags" Target="../tags/tag1063.xml"/><Relationship Id="rId213" Type="http://schemas.openxmlformats.org/officeDocument/2006/relationships/tags" Target="../tags/tag1184.xml"/><Relationship Id="rId234" Type="http://schemas.openxmlformats.org/officeDocument/2006/relationships/tags" Target="../tags/tag1205.xml"/><Relationship Id="rId2" Type="http://schemas.openxmlformats.org/officeDocument/2006/relationships/tags" Target="../tags/tag973.xml"/><Relationship Id="rId29" Type="http://schemas.openxmlformats.org/officeDocument/2006/relationships/tags" Target="../tags/tag1000.xml"/><Relationship Id="rId255" Type="http://schemas.openxmlformats.org/officeDocument/2006/relationships/tags" Target="../tags/tag1226.xml"/><Relationship Id="rId276" Type="http://schemas.openxmlformats.org/officeDocument/2006/relationships/tags" Target="../tags/tag1247.xml"/><Relationship Id="rId297" Type="http://schemas.openxmlformats.org/officeDocument/2006/relationships/tags" Target="../tags/tag1268.xml"/><Relationship Id="rId40" Type="http://schemas.openxmlformats.org/officeDocument/2006/relationships/tags" Target="../tags/tag1011.xml"/><Relationship Id="rId115" Type="http://schemas.openxmlformats.org/officeDocument/2006/relationships/tags" Target="../tags/tag1086.xml"/><Relationship Id="rId136" Type="http://schemas.openxmlformats.org/officeDocument/2006/relationships/tags" Target="../tags/tag1107.xml"/><Relationship Id="rId157" Type="http://schemas.openxmlformats.org/officeDocument/2006/relationships/tags" Target="../tags/tag1128.xml"/><Relationship Id="rId178" Type="http://schemas.openxmlformats.org/officeDocument/2006/relationships/tags" Target="../tags/tag1149.xml"/><Relationship Id="rId301" Type="http://schemas.openxmlformats.org/officeDocument/2006/relationships/tags" Target="../tags/tag1272.xml"/><Relationship Id="rId322" Type="http://schemas.openxmlformats.org/officeDocument/2006/relationships/tags" Target="../tags/tag1293.xml"/><Relationship Id="rId343" Type="http://schemas.openxmlformats.org/officeDocument/2006/relationships/tags" Target="../tags/tag1314.xml"/><Relationship Id="rId364" Type="http://schemas.openxmlformats.org/officeDocument/2006/relationships/tags" Target="../tags/tag1335.xml"/><Relationship Id="rId61" Type="http://schemas.openxmlformats.org/officeDocument/2006/relationships/tags" Target="../tags/tag1032.xml"/><Relationship Id="rId82" Type="http://schemas.openxmlformats.org/officeDocument/2006/relationships/tags" Target="../tags/tag1053.xml"/><Relationship Id="rId199" Type="http://schemas.openxmlformats.org/officeDocument/2006/relationships/tags" Target="../tags/tag1170.xml"/><Relationship Id="rId203" Type="http://schemas.openxmlformats.org/officeDocument/2006/relationships/tags" Target="../tags/tag1174.xml"/><Relationship Id="rId19" Type="http://schemas.openxmlformats.org/officeDocument/2006/relationships/tags" Target="../tags/tag990.xml"/><Relationship Id="rId224" Type="http://schemas.openxmlformats.org/officeDocument/2006/relationships/tags" Target="../tags/tag1195.xml"/><Relationship Id="rId245" Type="http://schemas.openxmlformats.org/officeDocument/2006/relationships/tags" Target="../tags/tag1216.xml"/><Relationship Id="rId266" Type="http://schemas.openxmlformats.org/officeDocument/2006/relationships/tags" Target="../tags/tag1237.xml"/><Relationship Id="rId287" Type="http://schemas.openxmlformats.org/officeDocument/2006/relationships/tags" Target="../tags/tag1258.xml"/><Relationship Id="rId30" Type="http://schemas.openxmlformats.org/officeDocument/2006/relationships/tags" Target="../tags/tag1001.xml"/><Relationship Id="rId105" Type="http://schemas.openxmlformats.org/officeDocument/2006/relationships/tags" Target="../tags/tag1076.xml"/><Relationship Id="rId126" Type="http://schemas.openxmlformats.org/officeDocument/2006/relationships/tags" Target="../tags/tag1097.xml"/><Relationship Id="rId147" Type="http://schemas.openxmlformats.org/officeDocument/2006/relationships/tags" Target="../tags/tag1118.xml"/><Relationship Id="rId168" Type="http://schemas.openxmlformats.org/officeDocument/2006/relationships/tags" Target="../tags/tag1139.xml"/><Relationship Id="rId312" Type="http://schemas.openxmlformats.org/officeDocument/2006/relationships/tags" Target="../tags/tag1283.xml"/><Relationship Id="rId333" Type="http://schemas.openxmlformats.org/officeDocument/2006/relationships/tags" Target="../tags/tag1304.xml"/><Relationship Id="rId354" Type="http://schemas.openxmlformats.org/officeDocument/2006/relationships/tags" Target="../tags/tag1325.xml"/><Relationship Id="rId51" Type="http://schemas.openxmlformats.org/officeDocument/2006/relationships/tags" Target="../tags/tag1022.xml"/><Relationship Id="rId72" Type="http://schemas.openxmlformats.org/officeDocument/2006/relationships/tags" Target="../tags/tag1043.xml"/><Relationship Id="rId93" Type="http://schemas.openxmlformats.org/officeDocument/2006/relationships/tags" Target="../tags/tag1064.xml"/><Relationship Id="rId189" Type="http://schemas.openxmlformats.org/officeDocument/2006/relationships/tags" Target="../tags/tag1160.xml"/><Relationship Id="rId3" Type="http://schemas.openxmlformats.org/officeDocument/2006/relationships/tags" Target="../tags/tag974.xml"/><Relationship Id="rId214" Type="http://schemas.openxmlformats.org/officeDocument/2006/relationships/tags" Target="../tags/tag1185.xml"/><Relationship Id="rId235" Type="http://schemas.openxmlformats.org/officeDocument/2006/relationships/tags" Target="../tags/tag1206.xml"/><Relationship Id="rId256" Type="http://schemas.openxmlformats.org/officeDocument/2006/relationships/tags" Target="../tags/tag1227.xml"/><Relationship Id="rId277" Type="http://schemas.openxmlformats.org/officeDocument/2006/relationships/tags" Target="../tags/tag1248.xml"/><Relationship Id="rId298" Type="http://schemas.openxmlformats.org/officeDocument/2006/relationships/tags" Target="../tags/tag1269.xml"/><Relationship Id="rId116" Type="http://schemas.openxmlformats.org/officeDocument/2006/relationships/tags" Target="../tags/tag1087.xml"/><Relationship Id="rId137" Type="http://schemas.openxmlformats.org/officeDocument/2006/relationships/tags" Target="../tags/tag1108.xml"/><Relationship Id="rId158" Type="http://schemas.openxmlformats.org/officeDocument/2006/relationships/tags" Target="../tags/tag1129.xml"/><Relationship Id="rId302" Type="http://schemas.openxmlformats.org/officeDocument/2006/relationships/tags" Target="../tags/tag1273.xml"/><Relationship Id="rId323" Type="http://schemas.openxmlformats.org/officeDocument/2006/relationships/tags" Target="../tags/tag1294.xml"/><Relationship Id="rId344" Type="http://schemas.openxmlformats.org/officeDocument/2006/relationships/tags" Target="../tags/tag1315.xml"/><Relationship Id="rId20" Type="http://schemas.openxmlformats.org/officeDocument/2006/relationships/tags" Target="../tags/tag991.xml"/><Relationship Id="rId41" Type="http://schemas.openxmlformats.org/officeDocument/2006/relationships/tags" Target="../tags/tag1012.xml"/><Relationship Id="rId62" Type="http://schemas.openxmlformats.org/officeDocument/2006/relationships/tags" Target="../tags/tag1033.xml"/><Relationship Id="rId83" Type="http://schemas.openxmlformats.org/officeDocument/2006/relationships/tags" Target="../tags/tag1054.xml"/><Relationship Id="rId179" Type="http://schemas.openxmlformats.org/officeDocument/2006/relationships/tags" Target="../tags/tag1150.xml"/><Relationship Id="rId365" Type="http://schemas.openxmlformats.org/officeDocument/2006/relationships/tags" Target="../tags/tag1336.xml"/><Relationship Id="rId190" Type="http://schemas.openxmlformats.org/officeDocument/2006/relationships/tags" Target="../tags/tag1161.xml"/><Relationship Id="rId204" Type="http://schemas.openxmlformats.org/officeDocument/2006/relationships/tags" Target="../tags/tag1175.xml"/><Relationship Id="rId225" Type="http://schemas.openxmlformats.org/officeDocument/2006/relationships/tags" Target="../tags/tag1196.xml"/><Relationship Id="rId246" Type="http://schemas.openxmlformats.org/officeDocument/2006/relationships/tags" Target="../tags/tag1217.xml"/><Relationship Id="rId267" Type="http://schemas.openxmlformats.org/officeDocument/2006/relationships/tags" Target="../tags/tag1238.xml"/><Relationship Id="rId288" Type="http://schemas.openxmlformats.org/officeDocument/2006/relationships/tags" Target="../tags/tag1259.xml"/><Relationship Id="rId106" Type="http://schemas.openxmlformats.org/officeDocument/2006/relationships/tags" Target="../tags/tag1077.xml"/><Relationship Id="rId127" Type="http://schemas.openxmlformats.org/officeDocument/2006/relationships/tags" Target="../tags/tag1098.xml"/><Relationship Id="rId313" Type="http://schemas.openxmlformats.org/officeDocument/2006/relationships/tags" Target="../tags/tag1284.xml"/><Relationship Id="rId10" Type="http://schemas.openxmlformats.org/officeDocument/2006/relationships/tags" Target="../tags/tag981.xml"/><Relationship Id="rId31" Type="http://schemas.openxmlformats.org/officeDocument/2006/relationships/tags" Target="../tags/tag1002.xml"/><Relationship Id="rId52" Type="http://schemas.openxmlformats.org/officeDocument/2006/relationships/tags" Target="../tags/tag1023.xml"/><Relationship Id="rId73" Type="http://schemas.openxmlformats.org/officeDocument/2006/relationships/tags" Target="../tags/tag1044.xml"/><Relationship Id="rId94" Type="http://schemas.openxmlformats.org/officeDocument/2006/relationships/tags" Target="../tags/tag1065.xml"/><Relationship Id="rId148" Type="http://schemas.openxmlformats.org/officeDocument/2006/relationships/tags" Target="../tags/tag1119.xml"/><Relationship Id="rId169" Type="http://schemas.openxmlformats.org/officeDocument/2006/relationships/tags" Target="../tags/tag1140.xml"/><Relationship Id="rId334" Type="http://schemas.openxmlformats.org/officeDocument/2006/relationships/tags" Target="../tags/tag1305.xml"/><Relationship Id="rId355" Type="http://schemas.openxmlformats.org/officeDocument/2006/relationships/tags" Target="../tags/tag1326.xml"/><Relationship Id="rId4" Type="http://schemas.openxmlformats.org/officeDocument/2006/relationships/tags" Target="../tags/tag975.xml"/><Relationship Id="rId180" Type="http://schemas.openxmlformats.org/officeDocument/2006/relationships/tags" Target="../tags/tag1151.xml"/><Relationship Id="rId215" Type="http://schemas.openxmlformats.org/officeDocument/2006/relationships/tags" Target="../tags/tag1186.xml"/><Relationship Id="rId236" Type="http://schemas.openxmlformats.org/officeDocument/2006/relationships/tags" Target="../tags/tag1207.xml"/><Relationship Id="rId257" Type="http://schemas.openxmlformats.org/officeDocument/2006/relationships/tags" Target="../tags/tag1228.xml"/><Relationship Id="rId278" Type="http://schemas.openxmlformats.org/officeDocument/2006/relationships/tags" Target="../tags/tag1249.xml"/><Relationship Id="rId303" Type="http://schemas.openxmlformats.org/officeDocument/2006/relationships/tags" Target="../tags/tag1274.xml"/><Relationship Id="rId42" Type="http://schemas.openxmlformats.org/officeDocument/2006/relationships/tags" Target="../tags/tag1013.xml"/><Relationship Id="rId84" Type="http://schemas.openxmlformats.org/officeDocument/2006/relationships/tags" Target="../tags/tag1055.xml"/><Relationship Id="rId138" Type="http://schemas.openxmlformats.org/officeDocument/2006/relationships/tags" Target="../tags/tag1109.xml"/><Relationship Id="rId345" Type="http://schemas.openxmlformats.org/officeDocument/2006/relationships/tags" Target="../tags/tag1316.xml"/><Relationship Id="rId191" Type="http://schemas.openxmlformats.org/officeDocument/2006/relationships/tags" Target="../tags/tag1162.xml"/><Relationship Id="rId205" Type="http://schemas.openxmlformats.org/officeDocument/2006/relationships/tags" Target="../tags/tag1176.xml"/><Relationship Id="rId247" Type="http://schemas.openxmlformats.org/officeDocument/2006/relationships/tags" Target="../tags/tag1218.xml"/><Relationship Id="rId107" Type="http://schemas.openxmlformats.org/officeDocument/2006/relationships/tags" Target="../tags/tag1078.xml"/><Relationship Id="rId289" Type="http://schemas.openxmlformats.org/officeDocument/2006/relationships/tags" Target="../tags/tag1260.xml"/><Relationship Id="rId11" Type="http://schemas.openxmlformats.org/officeDocument/2006/relationships/tags" Target="../tags/tag982.xml"/><Relationship Id="rId53" Type="http://schemas.openxmlformats.org/officeDocument/2006/relationships/tags" Target="../tags/tag1024.xml"/><Relationship Id="rId149" Type="http://schemas.openxmlformats.org/officeDocument/2006/relationships/tags" Target="../tags/tag1120.xml"/><Relationship Id="rId314" Type="http://schemas.openxmlformats.org/officeDocument/2006/relationships/tags" Target="../tags/tag1285.xml"/><Relationship Id="rId356" Type="http://schemas.openxmlformats.org/officeDocument/2006/relationships/tags" Target="../tags/tag1327.xml"/><Relationship Id="rId95" Type="http://schemas.openxmlformats.org/officeDocument/2006/relationships/tags" Target="../tags/tag1066.xml"/><Relationship Id="rId160" Type="http://schemas.openxmlformats.org/officeDocument/2006/relationships/tags" Target="../tags/tag1131.xml"/><Relationship Id="rId216" Type="http://schemas.openxmlformats.org/officeDocument/2006/relationships/tags" Target="../tags/tag1187.xml"/><Relationship Id="rId258" Type="http://schemas.openxmlformats.org/officeDocument/2006/relationships/tags" Target="../tags/tag1229.xml"/><Relationship Id="rId22" Type="http://schemas.openxmlformats.org/officeDocument/2006/relationships/tags" Target="../tags/tag993.xml"/><Relationship Id="rId64" Type="http://schemas.openxmlformats.org/officeDocument/2006/relationships/tags" Target="../tags/tag1035.xml"/><Relationship Id="rId118" Type="http://schemas.openxmlformats.org/officeDocument/2006/relationships/tags" Target="../tags/tag1089.xml"/><Relationship Id="rId325" Type="http://schemas.openxmlformats.org/officeDocument/2006/relationships/tags" Target="../tags/tag1296.xml"/><Relationship Id="rId367" Type="http://schemas.openxmlformats.org/officeDocument/2006/relationships/tags" Target="../tags/tag1338.xml"/><Relationship Id="rId171" Type="http://schemas.openxmlformats.org/officeDocument/2006/relationships/tags" Target="../tags/tag1142.xml"/><Relationship Id="rId227" Type="http://schemas.openxmlformats.org/officeDocument/2006/relationships/tags" Target="../tags/tag1198.xml"/><Relationship Id="rId269" Type="http://schemas.openxmlformats.org/officeDocument/2006/relationships/tags" Target="../tags/tag1240.xml"/><Relationship Id="rId33" Type="http://schemas.openxmlformats.org/officeDocument/2006/relationships/tags" Target="../tags/tag1004.xml"/><Relationship Id="rId129" Type="http://schemas.openxmlformats.org/officeDocument/2006/relationships/tags" Target="../tags/tag1100.xml"/><Relationship Id="rId280" Type="http://schemas.openxmlformats.org/officeDocument/2006/relationships/tags" Target="../tags/tag1251.xml"/><Relationship Id="rId336" Type="http://schemas.openxmlformats.org/officeDocument/2006/relationships/tags" Target="../tags/tag1307.xml"/><Relationship Id="rId75" Type="http://schemas.openxmlformats.org/officeDocument/2006/relationships/tags" Target="../tags/tag1046.xml"/><Relationship Id="rId140" Type="http://schemas.openxmlformats.org/officeDocument/2006/relationships/tags" Target="../tags/tag1111.xml"/><Relationship Id="rId182" Type="http://schemas.openxmlformats.org/officeDocument/2006/relationships/tags" Target="../tags/tag1153.xml"/><Relationship Id="rId6" Type="http://schemas.openxmlformats.org/officeDocument/2006/relationships/tags" Target="../tags/tag977.xml"/><Relationship Id="rId238" Type="http://schemas.openxmlformats.org/officeDocument/2006/relationships/tags" Target="../tags/tag1209.xml"/><Relationship Id="rId291" Type="http://schemas.openxmlformats.org/officeDocument/2006/relationships/tags" Target="../tags/tag1262.xml"/><Relationship Id="rId305" Type="http://schemas.openxmlformats.org/officeDocument/2006/relationships/tags" Target="../tags/tag1276.xml"/><Relationship Id="rId347" Type="http://schemas.openxmlformats.org/officeDocument/2006/relationships/tags" Target="../tags/tag1318.xml"/><Relationship Id="rId44" Type="http://schemas.openxmlformats.org/officeDocument/2006/relationships/tags" Target="../tags/tag1015.xml"/><Relationship Id="rId86" Type="http://schemas.openxmlformats.org/officeDocument/2006/relationships/tags" Target="../tags/tag1057.xml"/><Relationship Id="rId151" Type="http://schemas.openxmlformats.org/officeDocument/2006/relationships/tags" Target="../tags/tag1122.xml"/><Relationship Id="rId193" Type="http://schemas.openxmlformats.org/officeDocument/2006/relationships/tags" Target="../tags/tag1164.xml"/><Relationship Id="rId207" Type="http://schemas.openxmlformats.org/officeDocument/2006/relationships/tags" Target="../tags/tag1178.xml"/><Relationship Id="rId249" Type="http://schemas.openxmlformats.org/officeDocument/2006/relationships/tags" Target="../tags/tag1220.xml"/><Relationship Id="rId13" Type="http://schemas.openxmlformats.org/officeDocument/2006/relationships/tags" Target="../tags/tag984.xml"/><Relationship Id="rId109" Type="http://schemas.openxmlformats.org/officeDocument/2006/relationships/tags" Target="../tags/tag1080.xml"/><Relationship Id="rId260" Type="http://schemas.openxmlformats.org/officeDocument/2006/relationships/tags" Target="../tags/tag1231.xml"/><Relationship Id="rId316" Type="http://schemas.openxmlformats.org/officeDocument/2006/relationships/tags" Target="../tags/tag1287.xml"/><Relationship Id="rId55" Type="http://schemas.openxmlformats.org/officeDocument/2006/relationships/tags" Target="../tags/tag1026.xml"/><Relationship Id="rId97" Type="http://schemas.openxmlformats.org/officeDocument/2006/relationships/tags" Target="../tags/tag1068.xml"/><Relationship Id="rId120" Type="http://schemas.openxmlformats.org/officeDocument/2006/relationships/tags" Target="../tags/tag1091.xml"/><Relationship Id="rId358" Type="http://schemas.openxmlformats.org/officeDocument/2006/relationships/tags" Target="../tags/tag1329.xml"/><Relationship Id="rId162" Type="http://schemas.openxmlformats.org/officeDocument/2006/relationships/tags" Target="../tags/tag1133.xml"/><Relationship Id="rId218" Type="http://schemas.openxmlformats.org/officeDocument/2006/relationships/tags" Target="../tags/tag1189.xml"/><Relationship Id="rId271" Type="http://schemas.openxmlformats.org/officeDocument/2006/relationships/tags" Target="../tags/tag1242.xml"/><Relationship Id="rId24" Type="http://schemas.openxmlformats.org/officeDocument/2006/relationships/tags" Target="../tags/tag995.xml"/><Relationship Id="rId66" Type="http://schemas.openxmlformats.org/officeDocument/2006/relationships/tags" Target="../tags/tag1037.xml"/><Relationship Id="rId131" Type="http://schemas.openxmlformats.org/officeDocument/2006/relationships/tags" Target="../tags/tag1102.xml"/><Relationship Id="rId327" Type="http://schemas.openxmlformats.org/officeDocument/2006/relationships/tags" Target="../tags/tag1298.xml"/><Relationship Id="rId369" Type="http://schemas.openxmlformats.org/officeDocument/2006/relationships/notesSlide" Target="../notesSlides/notesSlide8.xml"/><Relationship Id="rId173" Type="http://schemas.openxmlformats.org/officeDocument/2006/relationships/tags" Target="../tags/tag1144.xml"/><Relationship Id="rId229" Type="http://schemas.openxmlformats.org/officeDocument/2006/relationships/tags" Target="../tags/tag1200.xml"/><Relationship Id="rId240" Type="http://schemas.openxmlformats.org/officeDocument/2006/relationships/tags" Target="../tags/tag1211.xml"/><Relationship Id="rId35" Type="http://schemas.openxmlformats.org/officeDocument/2006/relationships/tags" Target="../tags/tag1006.xml"/><Relationship Id="rId77" Type="http://schemas.openxmlformats.org/officeDocument/2006/relationships/tags" Target="../tags/tag1048.xml"/><Relationship Id="rId100" Type="http://schemas.openxmlformats.org/officeDocument/2006/relationships/tags" Target="../tags/tag1071.xml"/><Relationship Id="rId282" Type="http://schemas.openxmlformats.org/officeDocument/2006/relationships/tags" Target="../tags/tag1253.xml"/><Relationship Id="rId338" Type="http://schemas.openxmlformats.org/officeDocument/2006/relationships/tags" Target="../tags/tag1309.xml"/><Relationship Id="rId8" Type="http://schemas.openxmlformats.org/officeDocument/2006/relationships/tags" Target="../tags/tag979.xml"/><Relationship Id="rId142" Type="http://schemas.openxmlformats.org/officeDocument/2006/relationships/tags" Target="../tags/tag1113.xml"/><Relationship Id="rId184" Type="http://schemas.openxmlformats.org/officeDocument/2006/relationships/tags" Target="../tags/tag1155.xml"/><Relationship Id="rId251" Type="http://schemas.openxmlformats.org/officeDocument/2006/relationships/tags" Target="../tags/tag1222.xml"/><Relationship Id="rId46" Type="http://schemas.openxmlformats.org/officeDocument/2006/relationships/tags" Target="../tags/tag1017.xml"/><Relationship Id="rId293" Type="http://schemas.openxmlformats.org/officeDocument/2006/relationships/tags" Target="../tags/tag1264.xml"/><Relationship Id="rId307" Type="http://schemas.openxmlformats.org/officeDocument/2006/relationships/tags" Target="../tags/tag1278.xml"/><Relationship Id="rId349" Type="http://schemas.openxmlformats.org/officeDocument/2006/relationships/tags" Target="../tags/tag1320.xml"/><Relationship Id="rId88" Type="http://schemas.openxmlformats.org/officeDocument/2006/relationships/tags" Target="../tags/tag1059.xml"/><Relationship Id="rId111" Type="http://schemas.openxmlformats.org/officeDocument/2006/relationships/tags" Target="../tags/tag1082.xml"/><Relationship Id="rId153" Type="http://schemas.openxmlformats.org/officeDocument/2006/relationships/tags" Target="../tags/tag1124.xml"/><Relationship Id="rId195" Type="http://schemas.openxmlformats.org/officeDocument/2006/relationships/tags" Target="../tags/tag1166.xml"/><Relationship Id="rId209" Type="http://schemas.openxmlformats.org/officeDocument/2006/relationships/tags" Target="../tags/tag1180.xml"/><Relationship Id="rId360" Type="http://schemas.openxmlformats.org/officeDocument/2006/relationships/tags" Target="../tags/tag1331.xml"/><Relationship Id="rId220" Type="http://schemas.openxmlformats.org/officeDocument/2006/relationships/tags" Target="../tags/tag1191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tags" Target="../tags/tag1455.xml"/><Relationship Id="rId21" Type="http://schemas.openxmlformats.org/officeDocument/2006/relationships/tags" Target="../tags/tag1359.xml"/><Relationship Id="rId42" Type="http://schemas.openxmlformats.org/officeDocument/2006/relationships/tags" Target="../tags/tag1380.xml"/><Relationship Id="rId63" Type="http://schemas.openxmlformats.org/officeDocument/2006/relationships/tags" Target="../tags/tag1401.xml"/><Relationship Id="rId84" Type="http://schemas.openxmlformats.org/officeDocument/2006/relationships/tags" Target="../tags/tag1422.xml"/><Relationship Id="rId138" Type="http://schemas.openxmlformats.org/officeDocument/2006/relationships/tags" Target="../tags/tag1476.xml"/><Relationship Id="rId159" Type="http://schemas.openxmlformats.org/officeDocument/2006/relationships/tags" Target="../tags/tag1497.xml"/><Relationship Id="rId170" Type="http://schemas.openxmlformats.org/officeDocument/2006/relationships/tags" Target="../tags/tag1508.xml"/><Relationship Id="rId191" Type="http://schemas.openxmlformats.org/officeDocument/2006/relationships/tags" Target="../tags/tag1529.xml"/><Relationship Id="rId205" Type="http://schemas.openxmlformats.org/officeDocument/2006/relationships/tags" Target="../tags/tag1543.xml"/><Relationship Id="rId107" Type="http://schemas.openxmlformats.org/officeDocument/2006/relationships/tags" Target="../tags/tag1445.xml"/><Relationship Id="rId11" Type="http://schemas.openxmlformats.org/officeDocument/2006/relationships/tags" Target="../tags/tag1349.xml"/><Relationship Id="rId32" Type="http://schemas.openxmlformats.org/officeDocument/2006/relationships/tags" Target="../tags/tag1370.xml"/><Relationship Id="rId53" Type="http://schemas.openxmlformats.org/officeDocument/2006/relationships/tags" Target="../tags/tag1391.xml"/><Relationship Id="rId74" Type="http://schemas.openxmlformats.org/officeDocument/2006/relationships/tags" Target="../tags/tag1412.xml"/><Relationship Id="rId128" Type="http://schemas.openxmlformats.org/officeDocument/2006/relationships/tags" Target="../tags/tag1466.xml"/><Relationship Id="rId149" Type="http://schemas.openxmlformats.org/officeDocument/2006/relationships/tags" Target="../tags/tag1487.xml"/><Relationship Id="rId5" Type="http://schemas.openxmlformats.org/officeDocument/2006/relationships/tags" Target="../tags/tag1343.xml"/><Relationship Id="rId95" Type="http://schemas.openxmlformats.org/officeDocument/2006/relationships/tags" Target="../tags/tag1433.xml"/><Relationship Id="rId160" Type="http://schemas.openxmlformats.org/officeDocument/2006/relationships/tags" Target="../tags/tag1498.xml"/><Relationship Id="rId181" Type="http://schemas.openxmlformats.org/officeDocument/2006/relationships/tags" Target="../tags/tag1519.xml"/><Relationship Id="rId22" Type="http://schemas.openxmlformats.org/officeDocument/2006/relationships/tags" Target="../tags/tag1360.xml"/><Relationship Id="rId43" Type="http://schemas.openxmlformats.org/officeDocument/2006/relationships/tags" Target="../tags/tag1381.xml"/><Relationship Id="rId64" Type="http://schemas.openxmlformats.org/officeDocument/2006/relationships/tags" Target="../tags/tag1402.xml"/><Relationship Id="rId118" Type="http://schemas.openxmlformats.org/officeDocument/2006/relationships/tags" Target="../tags/tag1456.xml"/><Relationship Id="rId139" Type="http://schemas.openxmlformats.org/officeDocument/2006/relationships/tags" Target="../tags/tag1477.xml"/><Relationship Id="rId85" Type="http://schemas.openxmlformats.org/officeDocument/2006/relationships/tags" Target="../tags/tag1423.xml"/><Relationship Id="rId150" Type="http://schemas.openxmlformats.org/officeDocument/2006/relationships/tags" Target="../tags/tag1488.xml"/><Relationship Id="rId171" Type="http://schemas.openxmlformats.org/officeDocument/2006/relationships/tags" Target="../tags/tag1509.xml"/><Relationship Id="rId192" Type="http://schemas.openxmlformats.org/officeDocument/2006/relationships/tags" Target="../tags/tag1530.xml"/><Relationship Id="rId206" Type="http://schemas.openxmlformats.org/officeDocument/2006/relationships/tags" Target="../tags/tag1544.xml"/><Relationship Id="rId12" Type="http://schemas.openxmlformats.org/officeDocument/2006/relationships/tags" Target="../tags/tag1350.xml"/><Relationship Id="rId33" Type="http://schemas.openxmlformats.org/officeDocument/2006/relationships/tags" Target="../tags/tag1371.xml"/><Relationship Id="rId108" Type="http://schemas.openxmlformats.org/officeDocument/2006/relationships/tags" Target="../tags/tag1446.xml"/><Relationship Id="rId129" Type="http://schemas.openxmlformats.org/officeDocument/2006/relationships/tags" Target="../tags/tag1467.xml"/><Relationship Id="rId54" Type="http://schemas.openxmlformats.org/officeDocument/2006/relationships/tags" Target="../tags/tag1392.xml"/><Relationship Id="rId75" Type="http://schemas.openxmlformats.org/officeDocument/2006/relationships/tags" Target="../tags/tag1413.xml"/><Relationship Id="rId96" Type="http://schemas.openxmlformats.org/officeDocument/2006/relationships/tags" Target="../tags/tag1434.xml"/><Relationship Id="rId140" Type="http://schemas.openxmlformats.org/officeDocument/2006/relationships/tags" Target="../tags/tag1478.xml"/><Relationship Id="rId161" Type="http://schemas.openxmlformats.org/officeDocument/2006/relationships/tags" Target="../tags/tag1499.xml"/><Relationship Id="rId182" Type="http://schemas.openxmlformats.org/officeDocument/2006/relationships/tags" Target="../tags/tag1520.xml"/><Relationship Id="rId6" Type="http://schemas.openxmlformats.org/officeDocument/2006/relationships/tags" Target="../tags/tag1344.xml"/><Relationship Id="rId23" Type="http://schemas.openxmlformats.org/officeDocument/2006/relationships/tags" Target="../tags/tag1361.xml"/><Relationship Id="rId119" Type="http://schemas.openxmlformats.org/officeDocument/2006/relationships/tags" Target="../tags/tag1457.xml"/><Relationship Id="rId44" Type="http://schemas.openxmlformats.org/officeDocument/2006/relationships/tags" Target="../tags/tag1382.xml"/><Relationship Id="rId65" Type="http://schemas.openxmlformats.org/officeDocument/2006/relationships/tags" Target="../tags/tag1403.xml"/><Relationship Id="rId86" Type="http://schemas.openxmlformats.org/officeDocument/2006/relationships/tags" Target="../tags/tag1424.xml"/><Relationship Id="rId130" Type="http://schemas.openxmlformats.org/officeDocument/2006/relationships/tags" Target="../tags/tag1468.xml"/><Relationship Id="rId151" Type="http://schemas.openxmlformats.org/officeDocument/2006/relationships/tags" Target="../tags/tag1489.xml"/><Relationship Id="rId172" Type="http://schemas.openxmlformats.org/officeDocument/2006/relationships/tags" Target="../tags/tag1510.xml"/><Relationship Id="rId193" Type="http://schemas.openxmlformats.org/officeDocument/2006/relationships/tags" Target="../tags/tag1531.xml"/><Relationship Id="rId207" Type="http://schemas.openxmlformats.org/officeDocument/2006/relationships/tags" Target="../tags/tag1545.xml"/><Relationship Id="rId13" Type="http://schemas.openxmlformats.org/officeDocument/2006/relationships/tags" Target="../tags/tag1351.xml"/><Relationship Id="rId109" Type="http://schemas.openxmlformats.org/officeDocument/2006/relationships/tags" Target="../tags/tag1447.xml"/><Relationship Id="rId34" Type="http://schemas.openxmlformats.org/officeDocument/2006/relationships/tags" Target="../tags/tag1372.xml"/><Relationship Id="rId55" Type="http://schemas.openxmlformats.org/officeDocument/2006/relationships/tags" Target="../tags/tag1393.xml"/><Relationship Id="rId76" Type="http://schemas.openxmlformats.org/officeDocument/2006/relationships/tags" Target="../tags/tag1414.xml"/><Relationship Id="rId97" Type="http://schemas.openxmlformats.org/officeDocument/2006/relationships/tags" Target="../tags/tag1435.xml"/><Relationship Id="rId120" Type="http://schemas.openxmlformats.org/officeDocument/2006/relationships/tags" Target="../tags/tag1458.xml"/><Relationship Id="rId141" Type="http://schemas.openxmlformats.org/officeDocument/2006/relationships/tags" Target="../tags/tag1479.xml"/><Relationship Id="rId7" Type="http://schemas.openxmlformats.org/officeDocument/2006/relationships/tags" Target="../tags/tag1345.xml"/><Relationship Id="rId162" Type="http://schemas.openxmlformats.org/officeDocument/2006/relationships/tags" Target="../tags/tag1500.xml"/><Relationship Id="rId183" Type="http://schemas.openxmlformats.org/officeDocument/2006/relationships/tags" Target="../tags/tag1521.xml"/><Relationship Id="rId24" Type="http://schemas.openxmlformats.org/officeDocument/2006/relationships/tags" Target="../tags/tag1362.xml"/><Relationship Id="rId45" Type="http://schemas.openxmlformats.org/officeDocument/2006/relationships/tags" Target="../tags/tag1383.xml"/><Relationship Id="rId66" Type="http://schemas.openxmlformats.org/officeDocument/2006/relationships/tags" Target="../tags/tag1404.xml"/><Relationship Id="rId87" Type="http://schemas.openxmlformats.org/officeDocument/2006/relationships/tags" Target="../tags/tag1425.xml"/><Relationship Id="rId110" Type="http://schemas.openxmlformats.org/officeDocument/2006/relationships/tags" Target="../tags/tag1448.xml"/><Relationship Id="rId131" Type="http://schemas.openxmlformats.org/officeDocument/2006/relationships/tags" Target="../tags/tag1469.xml"/><Relationship Id="rId61" Type="http://schemas.openxmlformats.org/officeDocument/2006/relationships/tags" Target="../tags/tag1399.xml"/><Relationship Id="rId82" Type="http://schemas.openxmlformats.org/officeDocument/2006/relationships/tags" Target="../tags/tag1420.xml"/><Relationship Id="rId152" Type="http://schemas.openxmlformats.org/officeDocument/2006/relationships/tags" Target="../tags/tag1490.xml"/><Relationship Id="rId173" Type="http://schemas.openxmlformats.org/officeDocument/2006/relationships/tags" Target="../tags/tag1511.xml"/><Relationship Id="rId194" Type="http://schemas.openxmlformats.org/officeDocument/2006/relationships/tags" Target="../tags/tag1532.xml"/><Relationship Id="rId199" Type="http://schemas.openxmlformats.org/officeDocument/2006/relationships/tags" Target="../tags/tag1537.xml"/><Relationship Id="rId203" Type="http://schemas.openxmlformats.org/officeDocument/2006/relationships/tags" Target="../tags/tag1541.xml"/><Relationship Id="rId208" Type="http://schemas.openxmlformats.org/officeDocument/2006/relationships/slideLayout" Target="../slideLayouts/slideLayout1.xml"/><Relationship Id="rId19" Type="http://schemas.openxmlformats.org/officeDocument/2006/relationships/tags" Target="../tags/tag1357.xml"/><Relationship Id="rId14" Type="http://schemas.openxmlformats.org/officeDocument/2006/relationships/tags" Target="../tags/tag1352.xml"/><Relationship Id="rId30" Type="http://schemas.openxmlformats.org/officeDocument/2006/relationships/tags" Target="../tags/tag1368.xml"/><Relationship Id="rId35" Type="http://schemas.openxmlformats.org/officeDocument/2006/relationships/tags" Target="../tags/tag1373.xml"/><Relationship Id="rId56" Type="http://schemas.openxmlformats.org/officeDocument/2006/relationships/tags" Target="../tags/tag1394.xml"/><Relationship Id="rId77" Type="http://schemas.openxmlformats.org/officeDocument/2006/relationships/tags" Target="../tags/tag1415.xml"/><Relationship Id="rId100" Type="http://schemas.openxmlformats.org/officeDocument/2006/relationships/tags" Target="../tags/tag1438.xml"/><Relationship Id="rId105" Type="http://schemas.openxmlformats.org/officeDocument/2006/relationships/tags" Target="../tags/tag1443.xml"/><Relationship Id="rId126" Type="http://schemas.openxmlformats.org/officeDocument/2006/relationships/tags" Target="../tags/tag1464.xml"/><Relationship Id="rId147" Type="http://schemas.openxmlformats.org/officeDocument/2006/relationships/tags" Target="../tags/tag1485.xml"/><Relationship Id="rId168" Type="http://schemas.openxmlformats.org/officeDocument/2006/relationships/tags" Target="../tags/tag1506.xml"/><Relationship Id="rId8" Type="http://schemas.openxmlformats.org/officeDocument/2006/relationships/tags" Target="../tags/tag1346.xml"/><Relationship Id="rId51" Type="http://schemas.openxmlformats.org/officeDocument/2006/relationships/tags" Target="../tags/tag1389.xml"/><Relationship Id="rId72" Type="http://schemas.openxmlformats.org/officeDocument/2006/relationships/tags" Target="../tags/tag1410.xml"/><Relationship Id="rId93" Type="http://schemas.openxmlformats.org/officeDocument/2006/relationships/tags" Target="../tags/tag1431.xml"/><Relationship Id="rId98" Type="http://schemas.openxmlformats.org/officeDocument/2006/relationships/tags" Target="../tags/tag1436.xml"/><Relationship Id="rId121" Type="http://schemas.openxmlformats.org/officeDocument/2006/relationships/tags" Target="../tags/tag1459.xml"/><Relationship Id="rId142" Type="http://schemas.openxmlformats.org/officeDocument/2006/relationships/tags" Target="../tags/tag1480.xml"/><Relationship Id="rId163" Type="http://schemas.openxmlformats.org/officeDocument/2006/relationships/tags" Target="../tags/tag1501.xml"/><Relationship Id="rId184" Type="http://schemas.openxmlformats.org/officeDocument/2006/relationships/tags" Target="../tags/tag1522.xml"/><Relationship Id="rId189" Type="http://schemas.openxmlformats.org/officeDocument/2006/relationships/tags" Target="../tags/tag1527.xml"/><Relationship Id="rId3" Type="http://schemas.openxmlformats.org/officeDocument/2006/relationships/tags" Target="../tags/tag1341.xml"/><Relationship Id="rId25" Type="http://schemas.openxmlformats.org/officeDocument/2006/relationships/tags" Target="../tags/tag1363.xml"/><Relationship Id="rId46" Type="http://schemas.openxmlformats.org/officeDocument/2006/relationships/tags" Target="../tags/tag1384.xml"/><Relationship Id="rId67" Type="http://schemas.openxmlformats.org/officeDocument/2006/relationships/tags" Target="../tags/tag1405.xml"/><Relationship Id="rId116" Type="http://schemas.openxmlformats.org/officeDocument/2006/relationships/tags" Target="../tags/tag1454.xml"/><Relationship Id="rId137" Type="http://schemas.openxmlformats.org/officeDocument/2006/relationships/tags" Target="../tags/tag1475.xml"/><Relationship Id="rId158" Type="http://schemas.openxmlformats.org/officeDocument/2006/relationships/tags" Target="../tags/tag1496.xml"/><Relationship Id="rId20" Type="http://schemas.openxmlformats.org/officeDocument/2006/relationships/tags" Target="../tags/tag1358.xml"/><Relationship Id="rId41" Type="http://schemas.openxmlformats.org/officeDocument/2006/relationships/tags" Target="../tags/tag1379.xml"/><Relationship Id="rId62" Type="http://schemas.openxmlformats.org/officeDocument/2006/relationships/tags" Target="../tags/tag1400.xml"/><Relationship Id="rId83" Type="http://schemas.openxmlformats.org/officeDocument/2006/relationships/tags" Target="../tags/tag1421.xml"/><Relationship Id="rId88" Type="http://schemas.openxmlformats.org/officeDocument/2006/relationships/tags" Target="../tags/tag1426.xml"/><Relationship Id="rId111" Type="http://schemas.openxmlformats.org/officeDocument/2006/relationships/tags" Target="../tags/tag1449.xml"/><Relationship Id="rId132" Type="http://schemas.openxmlformats.org/officeDocument/2006/relationships/tags" Target="../tags/tag1470.xml"/><Relationship Id="rId153" Type="http://schemas.openxmlformats.org/officeDocument/2006/relationships/tags" Target="../tags/tag1491.xml"/><Relationship Id="rId174" Type="http://schemas.openxmlformats.org/officeDocument/2006/relationships/tags" Target="../tags/tag1512.xml"/><Relationship Id="rId179" Type="http://schemas.openxmlformats.org/officeDocument/2006/relationships/tags" Target="../tags/tag1517.xml"/><Relationship Id="rId195" Type="http://schemas.openxmlformats.org/officeDocument/2006/relationships/tags" Target="../tags/tag1533.xml"/><Relationship Id="rId209" Type="http://schemas.openxmlformats.org/officeDocument/2006/relationships/notesSlide" Target="../notesSlides/notesSlide9.xml"/><Relationship Id="rId190" Type="http://schemas.openxmlformats.org/officeDocument/2006/relationships/tags" Target="../tags/tag1528.xml"/><Relationship Id="rId204" Type="http://schemas.openxmlformats.org/officeDocument/2006/relationships/tags" Target="../tags/tag1542.xml"/><Relationship Id="rId15" Type="http://schemas.openxmlformats.org/officeDocument/2006/relationships/tags" Target="../tags/tag1353.xml"/><Relationship Id="rId36" Type="http://schemas.openxmlformats.org/officeDocument/2006/relationships/tags" Target="../tags/tag1374.xml"/><Relationship Id="rId57" Type="http://schemas.openxmlformats.org/officeDocument/2006/relationships/tags" Target="../tags/tag1395.xml"/><Relationship Id="rId106" Type="http://schemas.openxmlformats.org/officeDocument/2006/relationships/tags" Target="../tags/tag1444.xml"/><Relationship Id="rId127" Type="http://schemas.openxmlformats.org/officeDocument/2006/relationships/tags" Target="../tags/tag1465.xml"/><Relationship Id="rId10" Type="http://schemas.openxmlformats.org/officeDocument/2006/relationships/tags" Target="../tags/tag1348.xml"/><Relationship Id="rId31" Type="http://schemas.openxmlformats.org/officeDocument/2006/relationships/tags" Target="../tags/tag1369.xml"/><Relationship Id="rId52" Type="http://schemas.openxmlformats.org/officeDocument/2006/relationships/tags" Target="../tags/tag1390.xml"/><Relationship Id="rId73" Type="http://schemas.openxmlformats.org/officeDocument/2006/relationships/tags" Target="../tags/tag1411.xml"/><Relationship Id="rId78" Type="http://schemas.openxmlformats.org/officeDocument/2006/relationships/tags" Target="../tags/tag1416.xml"/><Relationship Id="rId94" Type="http://schemas.openxmlformats.org/officeDocument/2006/relationships/tags" Target="../tags/tag1432.xml"/><Relationship Id="rId99" Type="http://schemas.openxmlformats.org/officeDocument/2006/relationships/tags" Target="../tags/tag1437.xml"/><Relationship Id="rId101" Type="http://schemas.openxmlformats.org/officeDocument/2006/relationships/tags" Target="../tags/tag1439.xml"/><Relationship Id="rId122" Type="http://schemas.openxmlformats.org/officeDocument/2006/relationships/tags" Target="../tags/tag1460.xml"/><Relationship Id="rId143" Type="http://schemas.openxmlformats.org/officeDocument/2006/relationships/tags" Target="../tags/tag1481.xml"/><Relationship Id="rId148" Type="http://schemas.openxmlformats.org/officeDocument/2006/relationships/tags" Target="../tags/tag1486.xml"/><Relationship Id="rId164" Type="http://schemas.openxmlformats.org/officeDocument/2006/relationships/tags" Target="../tags/tag1502.xml"/><Relationship Id="rId169" Type="http://schemas.openxmlformats.org/officeDocument/2006/relationships/tags" Target="../tags/tag1507.xml"/><Relationship Id="rId185" Type="http://schemas.openxmlformats.org/officeDocument/2006/relationships/tags" Target="../tags/tag1523.xml"/><Relationship Id="rId4" Type="http://schemas.openxmlformats.org/officeDocument/2006/relationships/tags" Target="../tags/tag1342.xml"/><Relationship Id="rId9" Type="http://schemas.openxmlformats.org/officeDocument/2006/relationships/tags" Target="../tags/tag1347.xml"/><Relationship Id="rId180" Type="http://schemas.openxmlformats.org/officeDocument/2006/relationships/tags" Target="../tags/tag1518.xml"/><Relationship Id="rId26" Type="http://schemas.openxmlformats.org/officeDocument/2006/relationships/tags" Target="../tags/tag1364.xml"/><Relationship Id="rId47" Type="http://schemas.openxmlformats.org/officeDocument/2006/relationships/tags" Target="../tags/tag1385.xml"/><Relationship Id="rId68" Type="http://schemas.openxmlformats.org/officeDocument/2006/relationships/tags" Target="../tags/tag1406.xml"/><Relationship Id="rId89" Type="http://schemas.openxmlformats.org/officeDocument/2006/relationships/tags" Target="../tags/tag1427.xml"/><Relationship Id="rId112" Type="http://schemas.openxmlformats.org/officeDocument/2006/relationships/tags" Target="../tags/tag1450.xml"/><Relationship Id="rId133" Type="http://schemas.openxmlformats.org/officeDocument/2006/relationships/tags" Target="../tags/tag1471.xml"/><Relationship Id="rId154" Type="http://schemas.openxmlformats.org/officeDocument/2006/relationships/tags" Target="../tags/tag1492.xml"/><Relationship Id="rId175" Type="http://schemas.openxmlformats.org/officeDocument/2006/relationships/tags" Target="../tags/tag1513.xml"/><Relationship Id="rId196" Type="http://schemas.openxmlformats.org/officeDocument/2006/relationships/tags" Target="../tags/tag1534.xml"/><Relationship Id="rId200" Type="http://schemas.openxmlformats.org/officeDocument/2006/relationships/tags" Target="../tags/tag1538.xml"/><Relationship Id="rId16" Type="http://schemas.openxmlformats.org/officeDocument/2006/relationships/tags" Target="../tags/tag1354.xml"/><Relationship Id="rId37" Type="http://schemas.openxmlformats.org/officeDocument/2006/relationships/tags" Target="../tags/tag1375.xml"/><Relationship Id="rId58" Type="http://schemas.openxmlformats.org/officeDocument/2006/relationships/tags" Target="../tags/tag1396.xml"/><Relationship Id="rId79" Type="http://schemas.openxmlformats.org/officeDocument/2006/relationships/tags" Target="../tags/tag1417.xml"/><Relationship Id="rId102" Type="http://schemas.openxmlformats.org/officeDocument/2006/relationships/tags" Target="../tags/tag1440.xml"/><Relationship Id="rId123" Type="http://schemas.openxmlformats.org/officeDocument/2006/relationships/tags" Target="../tags/tag1461.xml"/><Relationship Id="rId144" Type="http://schemas.openxmlformats.org/officeDocument/2006/relationships/tags" Target="../tags/tag1482.xml"/><Relationship Id="rId90" Type="http://schemas.openxmlformats.org/officeDocument/2006/relationships/tags" Target="../tags/tag1428.xml"/><Relationship Id="rId165" Type="http://schemas.openxmlformats.org/officeDocument/2006/relationships/tags" Target="../tags/tag1503.xml"/><Relationship Id="rId186" Type="http://schemas.openxmlformats.org/officeDocument/2006/relationships/tags" Target="../tags/tag1524.xml"/><Relationship Id="rId27" Type="http://schemas.openxmlformats.org/officeDocument/2006/relationships/tags" Target="../tags/tag1365.xml"/><Relationship Id="rId48" Type="http://schemas.openxmlformats.org/officeDocument/2006/relationships/tags" Target="../tags/tag1386.xml"/><Relationship Id="rId69" Type="http://schemas.openxmlformats.org/officeDocument/2006/relationships/tags" Target="../tags/tag1407.xml"/><Relationship Id="rId113" Type="http://schemas.openxmlformats.org/officeDocument/2006/relationships/tags" Target="../tags/tag1451.xml"/><Relationship Id="rId134" Type="http://schemas.openxmlformats.org/officeDocument/2006/relationships/tags" Target="../tags/tag1472.xml"/><Relationship Id="rId80" Type="http://schemas.openxmlformats.org/officeDocument/2006/relationships/tags" Target="../tags/tag1418.xml"/><Relationship Id="rId155" Type="http://schemas.openxmlformats.org/officeDocument/2006/relationships/tags" Target="../tags/tag1493.xml"/><Relationship Id="rId176" Type="http://schemas.openxmlformats.org/officeDocument/2006/relationships/tags" Target="../tags/tag1514.xml"/><Relationship Id="rId197" Type="http://schemas.openxmlformats.org/officeDocument/2006/relationships/tags" Target="../tags/tag1535.xml"/><Relationship Id="rId201" Type="http://schemas.openxmlformats.org/officeDocument/2006/relationships/tags" Target="../tags/tag1539.xml"/><Relationship Id="rId17" Type="http://schemas.openxmlformats.org/officeDocument/2006/relationships/tags" Target="../tags/tag1355.xml"/><Relationship Id="rId38" Type="http://schemas.openxmlformats.org/officeDocument/2006/relationships/tags" Target="../tags/tag1376.xml"/><Relationship Id="rId59" Type="http://schemas.openxmlformats.org/officeDocument/2006/relationships/tags" Target="../tags/tag1397.xml"/><Relationship Id="rId103" Type="http://schemas.openxmlformats.org/officeDocument/2006/relationships/tags" Target="../tags/tag1441.xml"/><Relationship Id="rId124" Type="http://schemas.openxmlformats.org/officeDocument/2006/relationships/tags" Target="../tags/tag1462.xml"/><Relationship Id="rId70" Type="http://schemas.openxmlformats.org/officeDocument/2006/relationships/tags" Target="../tags/tag1408.xml"/><Relationship Id="rId91" Type="http://schemas.openxmlformats.org/officeDocument/2006/relationships/tags" Target="../tags/tag1429.xml"/><Relationship Id="rId145" Type="http://schemas.openxmlformats.org/officeDocument/2006/relationships/tags" Target="../tags/tag1483.xml"/><Relationship Id="rId166" Type="http://schemas.openxmlformats.org/officeDocument/2006/relationships/tags" Target="../tags/tag1504.xml"/><Relationship Id="rId187" Type="http://schemas.openxmlformats.org/officeDocument/2006/relationships/tags" Target="../tags/tag1525.xml"/><Relationship Id="rId1" Type="http://schemas.openxmlformats.org/officeDocument/2006/relationships/tags" Target="../tags/tag1339.xml"/><Relationship Id="rId28" Type="http://schemas.openxmlformats.org/officeDocument/2006/relationships/tags" Target="../tags/tag1366.xml"/><Relationship Id="rId49" Type="http://schemas.openxmlformats.org/officeDocument/2006/relationships/tags" Target="../tags/tag1387.xml"/><Relationship Id="rId114" Type="http://schemas.openxmlformats.org/officeDocument/2006/relationships/tags" Target="../tags/tag1452.xml"/><Relationship Id="rId60" Type="http://schemas.openxmlformats.org/officeDocument/2006/relationships/tags" Target="../tags/tag1398.xml"/><Relationship Id="rId81" Type="http://schemas.openxmlformats.org/officeDocument/2006/relationships/tags" Target="../tags/tag1419.xml"/><Relationship Id="rId135" Type="http://schemas.openxmlformats.org/officeDocument/2006/relationships/tags" Target="../tags/tag1473.xml"/><Relationship Id="rId156" Type="http://schemas.openxmlformats.org/officeDocument/2006/relationships/tags" Target="../tags/tag1494.xml"/><Relationship Id="rId177" Type="http://schemas.openxmlformats.org/officeDocument/2006/relationships/tags" Target="../tags/tag1515.xml"/><Relationship Id="rId198" Type="http://schemas.openxmlformats.org/officeDocument/2006/relationships/tags" Target="../tags/tag1536.xml"/><Relationship Id="rId202" Type="http://schemas.openxmlformats.org/officeDocument/2006/relationships/tags" Target="../tags/tag1540.xml"/><Relationship Id="rId18" Type="http://schemas.openxmlformats.org/officeDocument/2006/relationships/tags" Target="../tags/tag1356.xml"/><Relationship Id="rId39" Type="http://schemas.openxmlformats.org/officeDocument/2006/relationships/tags" Target="../tags/tag1377.xml"/><Relationship Id="rId50" Type="http://schemas.openxmlformats.org/officeDocument/2006/relationships/tags" Target="../tags/tag1388.xml"/><Relationship Id="rId104" Type="http://schemas.openxmlformats.org/officeDocument/2006/relationships/tags" Target="../tags/tag1442.xml"/><Relationship Id="rId125" Type="http://schemas.openxmlformats.org/officeDocument/2006/relationships/tags" Target="../tags/tag1463.xml"/><Relationship Id="rId146" Type="http://schemas.openxmlformats.org/officeDocument/2006/relationships/tags" Target="../tags/tag1484.xml"/><Relationship Id="rId167" Type="http://schemas.openxmlformats.org/officeDocument/2006/relationships/tags" Target="../tags/tag1505.xml"/><Relationship Id="rId188" Type="http://schemas.openxmlformats.org/officeDocument/2006/relationships/tags" Target="../tags/tag1526.xml"/><Relationship Id="rId71" Type="http://schemas.openxmlformats.org/officeDocument/2006/relationships/tags" Target="../tags/tag1409.xml"/><Relationship Id="rId92" Type="http://schemas.openxmlformats.org/officeDocument/2006/relationships/tags" Target="../tags/tag1430.xml"/><Relationship Id="rId2" Type="http://schemas.openxmlformats.org/officeDocument/2006/relationships/tags" Target="../tags/tag1340.xml"/><Relationship Id="rId29" Type="http://schemas.openxmlformats.org/officeDocument/2006/relationships/tags" Target="../tags/tag1367.xml"/><Relationship Id="rId40" Type="http://schemas.openxmlformats.org/officeDocument/2006/relationships/tags" Target="../tags/tag1378.xml"/><Relationship Id="rId115" Type="http://schemas.openxmlformats.org/officeDocument/2006/relationships/tags" Target="../tags/tag1453.xml"/><Relationship Id="rId136" Type="http://schemas.openxmlformats.org/officeDocument/2006/relationships/tags" Target="../tags/tag1474.xml"/><Relationship Id="rId157" Type="http://schemas.openxmlformats.org/officeDocument/2006/relationships/tags" Target="../tags/tag1495.xml"/><Relationship Id="rId178" Type="http://schemas.openxmlformats.org/officeDocument/2006/relationships/tags" Target="../tags/tag15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ptd.ippk.arkh-edu.ru/upload/medialibrary/d37/risunok1.png"/>
          <p:cNvPicPr>
            <a:picLocks noChangeAspect="1" noChangeArrowheads="1"/>
          </p:cNvPicPr>
          <p:nvPr/>
        </p:nvPicPr>
        <p:blipFill>
          <a:blip r:embed="rId3" cstate="print"/>
          <a:srcRect l="5581" r="5134"/>
          <a:stretch>
            <a:fillRect/>
          </a:stretch>
        </p:blipFill>
        <p:spPr bwMode="auto">
          <a:xfrm>
            <a:off x="0" y="214290"/>
            <a:ext cx="9144000" cy="5500726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3081693"/>
            <a:ext cx="4071966" cy="209278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365F9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«Статика и гидростатика»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7196" y="5805264"/>
            <a:ext cx="4651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  <a:cs typeface="Times New Roman" pitchFamily="18" charset="0"/>
              </a:rPr>
              <a:t>Председатель </a:t>
            </a:r>
            <a:r>
              <a:rPr lang="ru-RU" b="1" dirty="0">
                <a:latin typeface="+mj-lt"/>
              </a:rPr>
              <a:t>жюри регионального этапа всероссийской  олимпиады школьников</a:t>
            </a:r>
            <a:endParaRPr lang="ru-RU" b="1" dirty="0" smtClean="0">
              <a:latin typeface="+mj-lt"/>
              <a:cs typeface="Times New Roman" pitchFamily="18" charset="0"/>
            </a:endParaRPr>
          </a:p>
          <a:p>
            <a:r>
              <a:rPr lang="ru-RU" b="1" dirty="0" smtClean="0">
                <a:latin typeface="+mj-lt"/>
                <a:cs typeface="Times New Roman" pitchFamily="18" charset="0"/>
              </a:rPr>
              <a:t>Кошкина </a:t>
            </a:r>
            <a:r>
              <a:rPr lang="ru-RU" b="1" dirty="0" err="1" smtClean="0">
                <a:latin typeface="+mj-lt"/>
                <a:cs typeface="Times New Roman" pitchFamily="18" charset="0"/>
              </a:rPr>
              <a:t>Анжелика</a:t>
            </a:r>
            <a:r>
              <a:rPr lang="ru-RU" b="1" dirty="0" smtClean="0">
                <a:latin typeface="+mj-lt"/>
                <a:cs typeface="Times New Roman" pitchFamily="18" charset="0"/>
              </a:rPr>
              <a:t> Васильевна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07211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Чему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равны моменты изображённых на рисунке сил относительно точки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? Одной клетке соответствует расстояние 1 м или сила 1 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5499803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SMARTInkShape-Group1"/>
          <p:cNvGrpSpPr/>
          <p:nvPr/>
        </p:nvGrpSpPr>
        <p:grpSpPr>
          <a:xfrm>
            <a:off x="6648450" y="1438409"/>
            <a:ext cx="1485901" cy="561842"/>
            <a:chOff x="6648450" y="1438409"/>
            <a:chExt cx="1485901" cy="561842"/>
          </a:xfrm>
        </p:grpSpPr>
        <p:sp>
          <p:nvSpPr>
            <p:cNvPr id="3" name="SMARTInkShape-1"/>
            <p:cNvSpPr/>
            <p:nvPr>
              <p:custDataLst>
                <p:tags r:id="rId93"/>
              </p:custDataLst>
            </p:nvPr>
          </p:nvSpPr>
          <p:spPr>
            <a:xfrm>
              <a:off x="6648450" y="1438409"/>
              <a:ext cx="304801" cy="399785"/>
            </a:xfrm>
            <a:custGeom>
              <a:avLst/>
              <a:gdLst/>
              <a:ahLst/>
              <a:cxnLst/>
              <a:rect l="0" t="0" r="0" b="0"/>
              <a:pathLst>
                <a:path w="304801" h="399785">
                  <a:moveTo>
                    <a:pt x="38100" y="66541"/>
                  </a:moveTo>
                  <a:lnTo>
                    <a:pt x="38100" y="66541"/>
                  </a:lnTo>
                  <a:lnTo>
                    <a:pt x="29900" y="66541"/>
                  </a:lnTo>
                  <a:lnTo>
                    <a:pt x="19176" y="57132"/>
                  </a:lnTo>
                  <a:lnTo>
                    <a:pt x="19050" y="47501"/>
                  </a:lnTo>
                  <a:lnTo>
                    <a:pt x="9918" y="56624"/>
                  </a:lnTo>
                  <a:lnTo>
                    <a:pt x="8467" y="101492"/>
                  </a:lnTo>
                  <a:lnTo>
                    <a:pt x="2980" y="112057"/>
                  </a:lnTo>
                  <a:lnTo>
                    <a:pt x="78" y="156434"/>
                  </a:lnTo>
                  <a:lnTo>
                    <a:pt x="5" y="199949"/>
                  </a:lnTo>
                  <a:lnTo>
                    <a:pt x="0" y="242051"/>
                  </a:lnTo>
                  <a:lnTo>
                    <a:pt x="0" y="286944"/>
                  </a:lnTo>
                  <a:lnTo>
                    <a:pt x="0" y="326451"/>
                  </a:lnTo>
                  <a:lnTo>
                    <a:pt x="2822" y="333045"/>
                  </a:lnTo>
                  <a:lnTo>
                    <a:pt x="6545" y="339504"/>
                  </a:lnTo>
                  <a:lnTo>
                    <a:pt x="8937" y="352274"/>
                  </a:lnTo>
                  <a:lnTo>
                    <a:pt x="9515" y="369852"/>
                  </a:lnTo>
                  <a:lnTo>
                    <a:pt x="10576" y="370348"/>
                  </a:lnTo>
                  <a:lnTo>
                    <a:pt x="18934" y="371330"/>
                  </a:lnTo>
                  <a:lnTo>
                    <a:pt x="19050" y="324124"/>
                  </a:lnTo>
                  <a:lnTo>
                    <a:pt x="17992" y="282085"/>
                  </a:lnTo>
                  <a:lnTo>
                    <a:pt x="10113" y="245509"/>
                  </a:lnTo>
                  <a:lnTo>
                    <a:pt x="10661" y="215502"/>
                  </a:lnTo>
                  <a:lnTo>
                    <a:pt x="18173" y="177643"/>
                  </a:lnTo>
                  <a:lnTo>
                    <a:pt x="19016" y="135066"/>
                  </a:lnTo>
                  <a:lnTo>
                    <a:pt x="20107" y="98409"/>
                  </a:lnTo>
                  <a:lnTo>
                    <a:pt x="27250" y="69314"/>
                  </a:lnTo>
                  <a:lnTo>
                    <a:pt x="29556" y="40431"/>
                  </a:lnTo>
                  <a:lnTo>
                    <a:pt x="37705" y="11678"/>
                  </a:lnTo>
                  <a:lnTo>
                    <a:pt x="37983" y="5012"/>
                  </a:lnTo>
                  <a:lnTo>
                    <a:pt x="39081" y="3297"/>
                  </a:lnTo>
                  <a:lnTo>
                    <a:pt x="40870" y="2153"/>
                  </a:lnTo>
                  <a:lnTo>
                    <a:pt x="47230" y="0"/>
                  </a:lnTo>
                  <a:lnTo>
                    <a:pt x="47591" y="8079"/>
                  </a:lnTo>
                  <a:lnTo>
                    <a:pt x="54164" y="16736"/>
                  </a:lnTo>
                  <a:lnTo>
                    <a:pt x="55823" y="22533"/>
                  </a:lnTo>
                  <a:lnTo>
                    <a:pt x="57946" y="41424"/>
                  </a:lnTo>
                  <a:lnTo>
                    <a:pt x="63619" y="54043"/>
                  </a:lnTo>
                  <a:lnTo>
                    <a:pt x="67655" y="101358"/>
                  </a:lnTo>
                  <a:lnTo>
                    <a:pt x="82483" y="148975"/>
                  </a:lnTo>
                  <a:lnTo>
                    <a:pt x="85823" y="164814"/>
                  </a:lnTo>
                  <a:lnTo>
                    <a:pt x="93045" y="176680"/>
                  </a:lnTo>
                  <a:lnTo>
                    <a:pt x="100830" y="186899"/>
                  </a:lnTo>
                  <a:lnTo>
                    <a:pt x="106818" y="199833"/>
                  </a:lnTo>
                  <a:lnTo>
                    <a:pt x="110975" y="206215"/>
                  </a:lnTo>
                  <a:lnTo>
                    <a:pt x="112822" y="212580"/>
                  </a:lnTo>
                  <a:lnTo>
                    <a:pt x="114374" y="214700"/>
                  </a:lnTo>
                  <a:lnTo>
                    <a:pt x="116466" y="216114"/>
                  </a:lnTo>
                  <a:lnTo>
                    <a:pt x="121613" y="218743"/>
                  </a:lnTo>
                  <a:lnTo>
                    <a:pt x="130460" y="225115"/>
                  </a:lnTo>
                  <a:lnTo>
                    <a:pt x="139784" y="227473"/>
                  </a:lnTo>
                  <a:lnTo>
                    <a:pt x="155586" y="228335"/>
                  </a:lnTo>
                  <a:lnTo>
                    <a:pt x="157699" y="227321"/>
                  </a:lnTo>
                  <a:lnTo>
                    <a:pt x="159107" y="225586"/>
                  </a:lnTo>
                  <a:lnTo>
                    <a:pt x="161731" y="220836"/>
                  </a:lnTo>
                  <a:lnTo>
                    <a:pt x="197118" y="175109"/>
                  </a:lnTo>
                  <a:lnTo>
                    <a:pt x="203319" y="168416"/>
                  </a:lnTo>
                  <a:lnTo>
                    <a:pt x="206780" y="159091"/>
                  </a:lnTo>
                  <a:lnTo>
                    <a:pt x="209377" y="148949"/>
                  </a:lnTo>
                  <a:lnTo>
                    <a:pt x="215731" y="136231"/>
                  </a:lnTo>
                  <a:lnTo>
                    <a:pt x="219143" y="120586"/>
                  </a:lnTo>
                  <a:lnTo>
                    <a:pt x="225327" y="107719"/>
                  </a:lnTo>
                  <a:lnTo>
                    <a:pt x="228688" y="92030"/>
                  </a:lnTo>
                  <a:lnTo>
                    <a:pt x="235947" y="76711"/>
                  </a:lnTo>
                  <a:lnTo>
                    <a:pt x="238124" y="29119"/>
                  </a:lnTo>
                  <a:lnTo>
                    <a:pt x="238125" y="28481"/>
                  </a:lnTo>
                  <a:lnTo>
                    <a:pt x="238125" y="73154"/>
                  </a:lnTo>
                  <a:lnTo>
                    <a:pt x="238125" y="120650"/>
                  </a:lnTo>
                  <a:lnTo>
                    <a:pt x="238125" y="164974"/>
                  </a:lnTo>
                  <a:lnTo>
                    <a:pt x="239183" y="209613"/>
                  </a:lnTo>
                  <a:lnTo>
                    <a:pt x="247062" y="256867"/>
                  </a:lnTo>
                  <a:lnTo>
                    <a:pt x="248446" y="268605"/>
                  </a:lnTo>
                  <a:lnTo>
                    <a:pt x="255137" y="287587"/>
                  </a:lnTo>
                  <a:lnTo>
                    <a:pt x="258155" y="326792"/>
                  </a:lnTo>
                  <a:lnTo>
                    <a:pt x="274784" y="373154"/>
                  </a:lnTo>
                  <a:lnTo>
                    <a:pt x="275798" y="383638"/>
                  </a:lnTo>
                  <a:lnTo>
                    <a:pt x="276999" y="385889"/>
                  </a:lnTo>
                  <a:lnTo>
                    <a:pt x="278857" y="387389"/>
                  </a:lnTo>
                  <a:lnTo>
                    <a:pt x="281155" y="388390"/>
                  </a:lnTo>
                  <a:lnTo>
                    <a:pt x="282687" y="390115"/>
                  </a:lnTo>
                  <a:lnTo>
                    <a:pt x="285346" y="398416"/>
                  </a:lnTo>
                  <a:lnTo>
                    <a:pt x="288392" y="399250"/>
                  </a:lnTo>
                  <a:lnTo>
                    <a:pt x="293915" y="399784"/>
                  </a:lnTo>
                  <a:lnTo>
                    <a:pt x="299929" y="394821"/>
                  </a:lnTo>
                  <a:lnTo>
                    <a:pt x="302635" y="389538"/>
                  </a:lnTo>
                  <a:lnTo>
                    <a:pt x="304800" y="3808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"/>
            <p:cNvSpPr/>
            <p:nvPr>
              <p:custDataLst>
                <p:tags r:id="rId94"/>
              </p:custDataLst>
            </p:nvPr>
          </p:nvSpPr>
          <p:spPr>
            <a:xfrm>
              <a:off x="7067550" y="1647825"/>
              <a:ext cx="171047" cy="19049"/>
            </a:xfrm>
            <a:custGeom>
              <a:avLst/>
              <a:gdLst/>
              <a:ahLst/>
              <a:cxnLst/>
              <a:rect l="0" t="0" r="0" b="0"/>
              <a:pathLst>
                <a:path w="171047" h="19049">
                  <a:moveTo>
                    <a:pt x="0" y="0"/>
                  </a:moveTo>
                  <a:lnTo>
                    <a:pt x="0" y="0"/>
                  </a:lnTo>
                  <a:lnTo>
                    <a:pt x="18623" y="18623"/>
                  </a:lnTo>
                  <a:lnTo>
                    <a:pt x="23980" y="13867"/>
                  </a:lnTo>
                  <a:lnTo>
                    <a:pt x="25512" y="13478"/>
                  </a:lnTo>
                  <a:lnTo>
                    <a:pt x="26533" y="14277"/>
                  </a:lnTo>
                  <a:lnTo>
                    <a:pt x="27213" y="15868"/>
                  </a:lnTo>
                  <a:lnTo>
                    <a:pt x="28725" y="16929"/>
                  </a:lnTo>
                  <a:lnTo>
                    <a:pt x="35910" y="18422"/>
                  </a:lnTo>
                  <a:lnTo>
                    <a:pt x="79377" y="19048"/>
                  </a:lnTo>
                  <a:lnTo>
                    <a:pt x="85726" y="16227"/>
                  </a:lnTo>
                  <a:lnTo>
                    <a:pt x="92075" y="12504"/>
                  </a:lnTo>
                  <a:lnTo>
                    <a:pt x="104775" y="10114"/>
                  </a:lnTo>
                  <a:lnTo>
                    <a:pt x="117475" y="9641"/>
                  </a:lnTo>
                  <a:lnTo>
                    <a:pt x="119592" y="8544"/>
                  </a:lnTo>
                  <a:lnTo>
                    <a:pt x="121003" y="6754"/>
                  </a:lnTo>
                  <a:lnTo>
                    <a:pt x="121943" y="4503"/>
                  </a:lnTo>
                  <a:lnTo>
                    <a:pt x="123629" y="3002"/>
                  </a:lnTo>
                  <a:lnTo>
                    <a:pt x="128323" y="1334"/>
                  </a:lnTo>
                  <a:lnTo>
                    <a:pt x="170087" y="0"/>
                  </a:lnTo>
                  <a:lnTo>
                    <a:pt x="170542" y="1058"/>
                  </a:lnTo>
                  <a:lnTo>
                    <a:pt x="171046" y="5056"/>
                  </a:lnTo>
                  <a:lnTo>
                    <a:pt x="170123" y="6546"/>
                  </a:lnTo>
                  <a:lnTo>
                    <a:pt x="168449" y="7539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"/>
            <p:cNvSpPr/>
            <p:nvPr>
              <p:custDataLst>
                <p:tags r:id="rId95"/>
              </p:custDataLst>
            </p:nvPr>
          </p:nvSpPr>
          <p:spPr>
            <a:xfrm>
              <a:off x="7143750" y="1666875"/>
              <a:ext cx="161926" cy="93893"/>
            </a:xfrm>
            <a:custGeom>
              <a:avLst/>
              <a:gdLst/>
              <a:ahLst/>
              <a:cxnLst/>
              <a:rect l="0" t="0" r="0" b="0"/>
              <a:pathLst>
                <a:path w="161926" h="93893">
                  <a:moveTo>
                    <a:pt x="0" y="76200"/>
                  </a:moveTo>
                  <a:lnTo>
                    <a:pt x="0" y="76200"/>
                  </a:lnTo>
                  <a:lnTo>
                    <a:pt x="0" y="93892"/>
                  </a:lnTo>
                  <a:lnTo>
                    <a:pt x="0" y="89791"/>
                  </a:lnTo>
                  <a:lnTo>
                    <a:pt x="1058" y="88435"/>
                  </a:lnTo>
                  <a:lnTo>
                    <a:pt x="9701" y="84905"/>
                  </a:lnTo>
                  <a:lnTo>
                    <a:pt x="16868" y="79250"/>
                  </a:lnTo>
                  <a:lnTo>
                    <a:pt x="25694" y="77104"/>
                  </a:lnTo>
                  <a:lnTo>
                    <a:pt x="41314" y="76319"/>
                  </a:lnTo>
                  <a:lnTo>
                    <a:pt x="47643" y="73431"/>
                  </a:lnTo>
                  <a:lnTo>
                    <a:pt x="53982" y="69678"/>
                  </a:lnTo>
                  <a:lnTo>
                    <a:pt x="66676" y="67268"/>
                  </a:lnTo>
                  <a:lnTo>
                    <a:pt x="69851" y="67071"/>
                  </a:lnTo>
                  <a:lnTo>
                    <a:pt x="76200" y="64028"/>
                  </a:lnTo>
                  <a:lnTo>
                    <a:pt x="82550" y="60207"/>
                  </a:lnTo>
                  <a:lnTo>
                    <a:pt x="88900" y="58509"/>
                  </a:lnTo>
                  <a:lnTo>
                    <a:pt x="91017" y="56997"/>
                  </a:lnTo>
                  <a:lnTo>
                    <a:pt x="92428" y="54932"/>
                  </a:lnTo>
                  <a:lnTo>
                    <a:pt x="93368" y="52496"/>
                  </a:lnTo>
                  <a:lnTo>
                    <a:pt x="95054" y="50872"/>
                  </a:lnTo>
                  <a:lnTo>
                    <a:pt x="105363" y="45444"/>
                  </a:lnTo>
                  <a:lnTo>
                    <a:pt x="120727" y="32521"/>
                  </a:lnTo>
                  <a:lnTo>
                    <a:pt x="133366" y="26532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4"/>
            <p:cNvSpPr/>
            <p:nvPr>
              <p:custDataLst>
                <p:tags r:id="rId96"/>
              </p:custDataLst>
            </p:nvPr>
          </p:nvSpPr>
          <p:spPr>
            <a:xfrm>
              <a:off x="7410450" y="1486024"/>
              <a:ext cx="66676" cy="256648"/>
            </a:xfrm>
            <a:custGeom>
              <a:avLst/>
              <a:gdLst/>
              <a:ahLst/>
              <a:cxnLst/>
              <a:rect l="0" t="0" r="0" b="0"/>
              <a:pathLst>
                <a:path w="66676" h="256648">
                  <a:moveTo>
                    <a:pt x="0" y="66551"/>
                  </a:moveTo>
                  <a:lnTo>
                    <a:pt x="0" y="66551"/>
                  </a:lnTo>
                  <a:lnTo>
                    <a:pt x="15188" y="50304"/>
                  </a:lnTo>
                  <a:lnTo>
                    <a:pt x="21109" y="37902"/>
                  </a:lnTo>
                  <a:lnTo>
                    <a:pt x="23598" y="34752"/>
                  </a:lnTo>
                  <a:lnTo>
                    <a:pt x="26364" y="25607"/>
                  </a:lnTo>
                  <a:lnTo>
                    <a:pt x="27101" y="20205"/>
                  </a:lnTo>
                  <a:lnTo>
                    <a:pt x="28650" y="16604"/>
                  </a:lnTo>
                  <a:lnTo>
                    <a:pt x="30742" y="14203"/>
                  </a:lnTo>
                  <a:lnTo>
                    <a:pt x="47498" y="0"/>
                  </a:lnTo>
                  <a:lnTo>
                    <a:pt x="47625" y="47558"/>
                  </a:lnTo>
                  <a:lnTo>
                    <a:pt x="47625" y="93140"/>
                  </a:lnTo>
                  <a:lnTo>
                    <a:pt x="47625" y="136033"/>
                  </a:lnTo>
                  <a:lnTo>
                    <a:pt x="48683" y="146115"/>
                  </a:lnTo>
                  <a:lnTo>
                    <a:pt x="55826" y="164583"/>
                  </a:lnTo>
                  <a:lnTo>
                    <a:pt x="58186" y="196719"/>
                  </a:lnTo>
                  <a:lnTo>
                    <a:pt x="64684" y="209425"/>
                  </a:lnTo>
                  <a:lnTo>
                    <a:pt x="66675" y="256647"/>
                  </a:lnTo>
                  <a:lnTo>
                    <a:pt x="66675" y="2284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5"/>
            <p:cNvSpPr/>
            <p:nvPr>
              <p:custDataLst>
                <p:tags r:id="rId97"/>
              </p:custDataLst>
            </p:nvPr>
          </p:nvSpPr>
          <p:spPr>
            <a:xfrm>
              <a:off x="7458075" y="1476375"/>
              <a:ext cx="161926" cy="123826"/>
            </a:xfrm>
            <a:custGeom>
              <a:avLst/>
              <a:gdLst/>
              <a:ahLst/>
              <a:cxnLst/>
              <a:rect l="0" t="0" r="0" b="0"/>
              <a:pathLst>
                <a:path w="161926" h="123826">
                  <a:moveTo>
                    <a:pt x="19050" y="38100"/>
                  </a:moveTo>
                  <a:lnTo>
                    <a:pt x="19050" y="38100"/>
                  </a:lnTo>
                  <a:lnTo>
                    <a:pt x="19050" y="33044"/>
                  </a:lnTo>
                  <a:lnTo>
                    <a:pt x="17992" y="31554"/>
                  </a:lnTo>
                  <a:lnTo>
                    <a:pt x="16228" y="30561"/>
                  </a:lnTo>
                  <a:lnTo>
                    <a:pt x="9916" y="28691"/>
                  </a:lnTo>
                  <a:lnTo>
                    <a:pt x="1359" y="28585"/>
                  </a:lnTo>
                  <a:lnTo>
                    <a:pt x="906" y="27524"/>
                  </a:lnTo>
                  <a:lnTo>
                    <a:pt x="0" y="19050"/>
                  </a:lnTo>
                  <a:lnTo>
                    <a:pt x="17610" y="19050"/>
                  </a:lnTo>
                  <a:lnTo>
                    <a:pt x="18090" y="17992"/>
                  </a:lnTo>
                  <a:lnTo>
                    <a:pt x="18623" y="13994"/>
                  </a:lnTo>
                  <a:lnTo>
                    <a:pt x="19824" y="12504"/>
                  </a:lnTo>
                  <a:lnTo>
                    <a:pt x="23980" y="10849"/>
                  </a:lnTo>
                  <a:lnTo>
                    <a:pt x="54005" y="8490"/>
                  </a:lnTo>
                  <a:lnTo>
                    <a:pt x="64797" y="1327"/>
                  </a:lnTo>
                  <a:lnTo>
                    <a:pt x="73909" y="262"/>
                  </a:lnTo>
                  <a:lnTo>
                    <a:pt x="120652" y="1"/>
                  </a:lnTo>
                  <a:lnTo>
                    <a:pt x="137848" y="0"/>
                  </a:lnTo>
                  <a:lnTo>
                    <a:pt x="139523" y="1058"/>
                  </a:lnTo>
                  <a:lnTo>
                    <a:pt x="140640" y="2822"/>
                  </a:lnTo>
                  <a:lnTo>
                    <a:pt x="141386" y="5056"/>
                  </a:lnTo>
                  <a:lnTo>
                    <a:pt x="142940" y="6546"/>
                  </a:lnTo>
                  <a:lnTo>
                    <a:pt x="147489" y="8201"/>
                  </a:lnTo>
                  <a:lnTo>
                    <a:pt x="149127" y="9701"/>
                  </a:lnTo>
                  <a:lnTo>
                    <a:pt x="150945" y="14189"/>
                  </a:lnTo>
                  <a:lnTo>
                    <a:pt x="152488" y="15810"/>
                  </a:lnTo>
                  <a:lnTo>
                    <a:pt x="157025" y="17610"/>
                  </a:lnTo>
                  <a:lnTo>
                    <a:pt x="158659" y="19148"/>
                  </a:lnTo>
                  <a:lnTo>
                    <a:pt x="161494" y="27125"/>
                  </a:lnTo>
                  <a:lnTo>
                    <a:pt x="161925" y="73931"/>
                  </a:lnTo>
                  <a:lnTo>
                    <a:pt x="161925" y="120745"/>
                  </a:lnTo>
                  <a:lnTo>
                    <a:pt x="161925" y="122456"/>
                  </a:lnTo>
                  <a:lnTo>
                    <a:pt x="160867" y="122912"/>
                  </a:lnTo>
                  <a:lnTo>
                    <a:pt x="15240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6"/>
            <p:cNvSpPr/>
            <p:nvPr>
              <p:custDataLst>
                <p:tags r:id="rId98"/>
              </p:custDataLst>
            </p:nvPr>
          </p:nvSpPr>
          <p:spPr>
            <a:xfrm>
              <a:off x="7419976" y="1733550"/>
              <a:ext cx="133350" cy="28576"/>
            </a:xfrm>
            <a:custGeom>
              <a:avLst/>
              <a:gdLst/>
              <a:ahLst/>
              <a:cxnLst/>
              <a:rect l="0" t="0" r="0" b="0"/>
              <a:pathLst>
                <a:path w="133350" h="28576">
                  <a:moveTo>
                    <a:pt x="9524" y="0"/>
                  </a:moveTo>
                  <a:lnTo>
                    <a:pt x="9524" y="0"/>
                  </a:lnTo>
                  <a:lnTo>
                    <a:pt x="1323" y="8201"/>
                  </a:lnTo>
                  <a:lnTo>
                    <a:pt x="0" y="19039"/>
                  </a:lnTo>
                  <a:lnTo>
                    <a:pt x="8200" y="19049"/>
                  </a:lnTo>
                  <a:lnTo>
                    <a:pt x="8642" y="20108"/>
                  </a:lnTo>
                  <a:lnTo>
                    <a:pt x="9409" y="27251"/>
                  </a:lnTo>
                  <a:lnTo>
                    <a:pt x="12295" y="27986"/>
                  </a:lnTo>
                  <a:lnTo>
                    <a:pt x="59326" y="28575"/>
                  </a:lnTo>
                  <a:lnTo>
                    <a:pt x="106939" y="28575"/>
                  </a:lnTo>
                  <a:lnTo>
                    <a:pt x="133349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7"/>
            <p:cNvSpPr/>
            <p:nvPr>
              <p:custDataLst>
                <p:tags r:id="rId99"/>
              </p:custDataLst>
            </p:nvPr>
          </p:nvSpPr>
          <p:spPr>
            <a:xfrm>
              <a:off x="7686675" y="1762125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10361" y="7539"/>
                  </a:lnTo>
                  <a:lnTo>
                    <a:pt x="23598" y="9409"/>
                  </a:lnTo>
                  <a:lnTo>
                    <a:pt x="25257" y="10506"/>
                  </a:lnTo>
                  <a:lnTo>
                    <a:pt x="26364" y="12296"/>
                  </a:lnTo>
                  <a:lnTo>
                    <a:pt x="28537" y="18933"/>
                  </a:lnTo>
                  <a:lnTo>
                    <a:pt x="37984" y="19049"/>
                  </a:lnTo>
                  <a:lnTo>
                    <a:pt x="381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8"/>
            <p:cNvSpPr/>
            <p:nvPr>
              <p:custDataLst>
                <p:tags r:id="rId100"/>
              </p:custDataLst>
            </p:nvPr>
          </p:nvSpPr>
          <p:spPr>
            <a:xfrm>
              <a:off x="7820430" y="1562103"/>
              <a:ext cx="313921" cy="342767"/>
            </a:xfrm>
            <a:custGeom>
              <a:avLst/>
              <a:gdLst/>
              <a:ahLst/>
              <a:cxnLst/>
              <a:rect l="0" t="0" r="0" b="0"/>
              <a:pathLst>
                <a:path w="313921" h="342767">
                  <a:moveTo>
                    <a:pt x="9120" y="285747"/>
                  </a:moveTo>
                  <a:lnTo>
                    <a:pt x="9120" y="285747"/>
                  </a:lnTo>
                  <a:lnTo>
                    <a:pt x="14176" y="285747"/>
                  </a:lnTo>
                  <a:lnTo>
                    <a:pt x="15667" y="286805"/>
                  </a:lnTo>
                  <a:lnTo>
                    <a:pt x="16660" y="288569"/>
                  </a:lnTo>
                  <a:lnTo>
                    <a:pt x="17321" y="290803"/>
                  </a:lnTo>
                  <a:lnTo>
                    <a:pt x="18821" y="292293"/>
                  </a:lnTo>
                  <a:lnTo>
                    <a:pt x="26730" y="294880"/>
                  </a:lnTo>
                  <a:lnTo>
                    <a:pt x="42624" y="295269"/>
                  </a:lnTo>
                  <a:lnTo>
                    <a:pt x="44156" y="294212"/>
                  </a:lnTo>
                  <a:lnTo>
                    <a:pt x="45177" y="292448"/>
                  </a:lnTo>
                  <a:lnTo>
                    <a:pt x="45858" y="290215"/>
                  </a:lnTo>
                  <a:lnTo>
                    <a:pt x="47370" y="288726"/>
                  </a:lnTo>
                  <a:lnTo>
                    <a:pt x="56840" y="284950"/>
                  </a:lnTo>
                  <a:lnTo>
                    <a:pt x="80422" y="262068"/>
                  </a:lnTo>
                  <a:lnTo>
                    <a:pt x="83143" y="256526"/>
                  </a:lnTo>
                  <a:lnTo>
                    <a:pt x="86294" y="231747"/>
                  </a:lnTo>
                  <a:lnTo>
                    <a:pt x="93509" y="220950"/>
                  </a:lnTo>
                  <a:lnTo>
                    <a:pt x="95640" y="205293"/>
                  </a:lnTo>
                  <a:lnTo>
                    <a:pt x="102332" y="190911"/>
                  </a:lnTo>
                  <a:lnTo>
                    <a:pt x="105350" y="165113"/>
                  </a:lnTo>
                  <a:lnTo>
                    <a:pt x="110893" y="154519"/>
                  </a:lnTo>
                  <a:lnTo>
                    <a:pt x="121382" y="106933"/>
                  </a:lnTo>
                  <a:lnTo>
                    <a:pt x="124210" y="82636"/>
                  </a:lnTo>
                  <a:lnTo>
                    <a:pt x="131586" y="63927"/>
                  </a:lnTo>
                  <a:lnTo>
                    <a:pt x="133925" y="41297"/>
                  </a:lnTo>
                  <a:lnTo>
                    <a:pt x="140468" y="28577"/>
                  </a:lnTo>
                  <a:lnTo>
                    <a:pt x="142353" y="11404"/>
                  </a:lnTo>
                  <a:lnTo>
                    <a:pt x="133060" y="128"/>
                  </a:lnTo>
                  <a:lnTo>
                    <a:pt x="115614" y="0"/>
                  </a:lnTo>
                  <a:lnTo>
                    <a:pt x="94664" y="16473"/>
                  </a:lnTo>
                  <a:lnTo>
                    <a:pt x="88414" y="18961"/>
                  </a:lnTo>
                  <a:lnTo>
                    <a:pt x="72610" y="32154"/>
                  </a:lnTo>
                  <a:lnTo>
                    <a:pt x="40870" y="79313"/>
                  </a:lnTo>
                  <a:lnTo>
                    <a:pt x="32403" y="92172"/>
                  </a:lnTo>
                  <a:lnTo>
                    <a:pt x="18057" y="133539"/>
                  </a:lnTo>
                  <a:lnTo>
                    <a:pt x="13093" y="146132"/>
                  </a:lnTo>
                  <a:lnTo>
                    <a:pt x="6531" y="190502"/>
                  </a:lnTo>
                  <a:lnTo>
                    <a:pt x="1651" y="209549"/>
                  </a:lnTo>
                  <a:lnTo>
                    <a:pt x="0" y="234947"/>
                  </a:lnTo>
                  <a:lnTo>
                    <a:pt x="2597" y="244825"/>
                  </a:lnTo>
                  <a:lnTo>
                    <a:pt x="6221" y="253801"/>
                  </a:lnTo>
                  <a:lnTo>
                    <a:pt x="15591" y="298349"/>
                  </a:lnTo>
                  <a:lnTo>
                    <a:pt x="18798" y="310177"/>
                  </a:lnTo>
                  <a:lnTo>
                    <a:pt x="31783" y="326894"/>
                  </a:lnTo>
                  <a:lnTo>
                    <a:pt x="37890" y="330493"/>
                  </a:lnTo>
                  <a:lnTo>
                    <a:pt x="44131" y="333151"/>
                  </a:lnTo>
                  <a:lnTo>
                    <a:pt x="53596" y="339539"/>
                  </a:lnTo>
                  <a:lnTo>
                    <a:pt x="64161" y="341902"/>
                  </a:lnTo>
                  <a:lnTo>
                    <a:pt x="87172" y="342766"/>
                  </a:lnTo>
                  <a:lnTo>
                    <a:pt x="131225" y="328704"/>
                  </a:lnTo>
                  <a:lnTo>
                    <a:pt x="174304" y="306826"/>
                  </a:lnTo>
                  <a:lnTo>
                    <a:pt x="216823" y="268379"/>
                  </a:lnTo>
                  <a:lnTo>
                    <a:pt x="261913" y="231641"/>
                  </a:lnTo>
                  <a:lnTo>
                    <a:pt x="313920" y="1904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9"/>
            <p:cNvSpPr/>
            <p:nvPr>
              <p:custDataLst>
                <p:tags r:id="rId101"/>
              </p:custDataLst>
            </p:nvPr>
          </p:nvSpPr>
          <p:spPr>
            <a:xfrm>
              <a:off x="7496175" y="1676516"/>
              <a:ext cx="47626" cy="323735"/>
            </a:xfrm>
            <a:custGeom>
              <a:avLst/>
              <a:gdLst/>
              <a:ahLst/>
              <a:cxnLst/>
              <a:rect l="0" t="0" r="0" b="0"/>
              <a:pathLst>
                <a:path w="47626" h="323735">
                  <a:moveTo>
                    <a:pt x="9525" y="66559"/>
                  </a:moveTo>
                  <a:lnTo>
                    <a:pt x="9525" y="66559"/>
                  </a:lnTo>
                  <a:lnTo>
                    <a:pt x="9525" y="28862"/>
                  </a:lnTo>
                  <a:lnTo>
                    <a:pt x="115" y="19053"/>
                  </a:lnTo>
                  <a:lnTo>
                    <a:pt x="0" y="0"/>
                  </a:lnTo>
                  <a:lnTo>
                    <a:pt x="0" y="47398"/>
                  </a:lnTo>
                  <a:lnTo>
                    <a:pt x="0" y="52046"/>
                  </a:lnTo>
                  <a:lnTo>
                    <a:pt x="1058" y="53709"/>
                  </a:lnTo>
                  <a:lnTo>
                    <a:pt x="2822" y="54817"/>
                  </a:lnTo>
                  <a:lnTo>
                    <a:pt x="5056" y="55556"/>
                  </a:lnTo>
                  <a:lnTo>
                    <a:pt x="6547" y="57107"/>
                  </a:lnTo>
                  <a:lnTo>
                    <a:pt x="8201" y="61653"/>
                  </a:lnTo>
                  <a:lnTo>
                    <a:pt x="10561" y="91984"/>
                  </a:lnTo>
                  <a:lnTo>
                    <a:pt x="17723" y="102781"/>
                  </a:lnTo>
                  <a:lnTo>
                    <a:pt x="18787" y="111892"/>
                  </a:lnTo>
                  <a:lnTo>
                    <a:pt x="19016" y="127000"/>
                  </a:lnTo>
                  <a:lnTo>
                    <a:pt x="21857" y="133286"/>
                  </a:lnTo>
                  <a:lnTo>
                    <a:pt x="27248" y="140888"/>
                  </a:lnTo>
                  <a:lnTo>
                    <a:pt x="28312" y="149994"/>
                  </a:lnTo>
                  <a:lnTo>
                    <a:pt x="28575" y="197261"/>
                  </a:lnTo>
                  <a:lnTo>
                    <a:pt x="28575" y="243586"/>
                  </a:lnTo>
                  <a:lnTo>
                    <a:pt x="28575" y="283880"/>
                  </a:lnTo>
                  <a:lnTo>
                    <a:pt x="36776" y="293681"/>
                  </a:lnTo>
                  <a:lnTo>
                    <a:pt x="37709" y="299778"/>
                  </a:lnTo>
                  <a:lnTo>
                    <a:pt x="38066" y="312454"/>
                  </a:lnTo>
                  <a:lnTo>
                    <a:pt x="47625" y="3237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SMARTInkShape-10"/>
          <p:cNvSpPr/>
          <p:nvPr>
            <p:custDataLst>
              <p:tags r:id="rId1"/>
            </p:custDataLst>
          </p:nvPr>
        </p:nvSpPr>
        <p:spPr>
          <a:xfrm>
            <a:off x="3667125" y="1800225"/>
            <a:ext cx="28576" cy="495301"/>
          </a:xfrm>
          <a:custGeom>
            <a:avLst/>
            <a:gdLst/>
            <a:ahLst/>
            <a:cxnLst/>
            <a:rect l="0" t="0" r="0" b="0"/>
            <a:pathLst>
              <a:path w="28576" h="495301">
                <a:moveTo>
                  <a:pt x="28575" y="9525"/>
                </a:moveTo>
                <a:lnTo>
                  <a:pt x="28575" y="9525"/>
                </a:lnTo>
                <a:lnTo>
                  <a:pt x="28575" y="1324"/>
                </a:lnTo>
                <a:lnTo>
                  <a:pt x="27517" y="883"/>
                </a:lnTo>
                <a:lnTo>
                  <a:pt x="9525" y="0"/>
                </a:lnTo>
                <a:lnTo>
                  <a:pt x="9525" y="42637"/>
                </a:lnTo>
                <a:lnTo>
                  <a:pt x="12347" y="48230"/>
                </a:lnTo>
                <a:lnTo>
                  <a:pt x="16071" y="54244"/>
                </a:lnTo>
                <a:lnTo>
                  <a:pt x="18462" y="66728"/>
                </a:lnTo>
                <a:lnTo>
                  <a:pt x="19050" y="112261"/>
                </a:lnTo>
                <a:lnTo>
                  <a:pt x="19050" y="158673"/>
                </a:lnTo>
                <a:lnTo>
                  <a:pt x="19050" y="202807"/>
                </a:lnTo>
                <a:lnTo>
                  <a:pt x="17992" y="222368"/>
                </a:lnTo>
                <a:lnTo>
                  <a:pt x="11511" y="240343"/>
                </a:lnTo>
                <a:lnTo>
                  <a:pt x="9559" y="284330"/>
                </a:lnTo>
                <a:lnTo>
                  <a:pt x="9535" y="297089"/>
                </a:lnTo>
                <a:lnTo>
                  <a:pt x="6708" y="304195"/>
                </a:lnTo>
                <a:lnTo>
                  <a:pt x="4472" y="307572"/>
                </a:lnTo>
                <a:lnTo>
                  <a:pt x="1325" y="322437"/>
                </a:lnTo>
                <a:lnTo>
                  <a:pt x="7" y="368277"/>
                </a:lnTo>
                <a:lnTo>
                  <a:pt x="0" y="393699"/>
                </a:lnTo>
                <a:lnTo>
                  <a:pt x="2822" y="400050"/>
                </a:lnTo>
                <a:lnTo>
                  <a:pt x="6546" y="406400"/>
                </a:lnTo>
                <a:lnTo>
                  <a:pt x="8937" y="419100"/>
                </a:lnTo>
                <a:lnTo>
                  <a:pt x="9525" y="460491"/>
                </a:lnTo>
                <a:lnTo>
                  <a:pt x="12347" y="466777"/>
                </a:lnTo>
                <a:lnTo>
                  <a:pt x="16071" y="473098"/>
                </a:lnTo>
                <a:lnTo>
                  <a:pt x="18462" y="485780"/>
                </a:lnTo>
                <a:lnTo>
                  <a:pt x="19050" y="495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SMARTInkShape-Group6"/>
          <p:cNvGrpSpPr/>
          <p:nvPr/>
        </p:nvGrpSpPr>
        <p:grpSpPr>
          <a:xfrm>
            <a:off x="6620270" y="2181631"/>
            <a:ext cx="1494997" cy="980624"/>
            <a:chOff x="6620270" y="2181631"/>
            <a:chExt cx="1494997" cy="980624"/>
          </a:xfrm>
        </p:grpSpPr>
        <p:sp>
          <p:nvSpPr>
            <p:cNvPr id="15" name="SMARTInkShape-11"/>
            <p:cNvSpPr/>
            <p:nvPr>
              <p:custDataLst>
                <p:tags r:id="rId75"/>
              </p:custDataLst>
            </p:nvPr>
          </p:nvSpPr>
          <p:spPr>
            <a:xfrm>
              <a:off x="6648450" y="2314578"/>
              <a:ext cx="47626" cy="285709"/>
            </a:xfrm>
            <a:custGeom>
              <a:avLst/>
              <a:gdLst/>
              <a:ahLst/>
              <a:cxnLst/>
              <a:rect l="0" t="0" r="0" b="0"/>
              <a:pathLst>
                <a:path w="47626" h="285709">
                  <a:moveTo>
                    <a:pt x="28575" y="47622"/>
                  </a:moveTo>
                  <a:lnTo>
                    <a:pt x="28575" y="47622"/>
                  </a:lnTo>
                  <a:lnTo>
                    <a:pt x="10859" y="47622"/>
                  </a:lnTo>
                  <a:lnTo>
                    <a:pt x="10414" y="48680"/>
                  </a:lnTo>
                  <a:lnTo>
                    <a:pt x="9559" y="56755"/>
                  </a:lnTo>
                  <a:lnTo>
                    <a:pt x="34" y="47656"/>
                  </a:lnTo>
                  <a:lnTo>
                    <a:pt x="0" y="23943"/>
                  </a:lnTo>
                  <a:lnTo>
                    <a:pt x="1058" y="22311"/>
                  </a:lnTo>
                  <a:lnTo>
                    <a:pt x="2822" y="21223"/>
                  </a:lnTo>
                  <a:lnTo>
                    <a:pt x="5056" y="20497"/>
                  </a:lnTo>
                  <a:lnTo>
                    <a:pt x="6545" y="18956"/>
                  </a:lnTo>
                  <a:lnTo>
                    <a:pt x="8200" y="14420"/>
                  </a:lnTo>
                  <a:lnTo>
                    <a:pt x="7584" y="12787"/>
                  </a:lnTo>
                  <a:lnTo>
                    <a:pt x="6114" y="11699"/>
                  </a:lnTo>
                  <a:lnTo>
                    <a:pt x="4076" y="10973"/>
                  </a:lnTo>
                  <a:lnTo>
                    <a:pt x="2717" y="9431"/>
                  </a:lnTo>
                  <a:lnTo>
                    <a:pt x="1" y="0"/>
                  </a:lnTo>
                  <a:lnTo>
                    <a:pt x="0" y="8198"/>
                  </a:lnTo>
                  <a:lnTo>
                    <a:pt x="6545" y="16865"/>
                  </a:lnTo>
                  <a:lnTo>
                    <a:pt x="8200" y="22663"/>
                  </a:lnTo>
                  <a:lnTo>
                    <a:pt x="9491" y="64998"/>
                  </a:lnTo>
                  <a:lnTo>
                    <a:pt x="9523" y="108035"/>
                  </a:lnTo>
                  <a:lnTo>
                    <a:pt x="12347" y="136187"/>
                  </a:lnTo>
                  <a:lnTo>
                    <a:pt x="18462" y="180385"/>
                  </a:lnTo>
                  <a:lnTo>
                    <a:pt x="19016" y="225388"/>
                  </a:lnTo>
                  <a:lnTo>
                    <a:pt x="19040" y="239405"/>
                  </a:lnTo>
                  <a:lnTo>
                    <a:pt x="21868" y="246806"/>
                  </a:lnTo>
                  <a:lnTo>
                    <a:pt x="25594" y="253623"/>
                  </a:lnTo>
                  <a:lnTo>
                    <a:pt x="27986" y="266623"/>
                  </a:lnTo>
                  <a:lnTo>
                    <a:pt x="28572" y="285305"/>
                  </a:lnTo>
                  <a:lnTo>
                    <a:pt x="36775" y="285708"/>
                  </a:lnTo>
                  <a:lnTo>
                    <a:pt x="37217" y="284663"/>
                  </a:lnTo>
                  <a:lnTo>
                    <a:pt x="37707" y="280679"/>
                  </a:lnTo>
                  <a:lnTo>
                    <a:pt x="40748" y="275381"/>
                  </a:lnTo>
                  <a:lnTo>
                    <a:pt x="44569" y="269498"/>
                  </a:lnTo>
                  <a:lnTo>
                    <a:pt x="46719" y="259178"/>
                  </a:lnTo>
                  <a:lnTo>
                    <a:pt x="47625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2"/>
            <p:cNvSpPr/>
            <p:nvPr>
              <p:custDataLst>
                <p:tags r:id="rId76"/>
              </p:custDataLst>
            </p:nvPr>
          </p:nvSpPr>
          <p:spPr>
            <a:xfrm>
              <a:off x="6633439" y="2219328"/>
              <a:ext cx="138837" cy="171448"/>
            </a:xfrm>
            <a:custGeom>
              <a:avLst/>
              <a:gdLst/>
              <a:ahLst/>
              <a:cxnLst/>
              <a:rect l="0" t="0" r="0" b="0"/>
              <a:pathLst>
                <a:path w="138837" h="171448">
                  <a:moveTo>
                    <a:pt x="34061" y="114297"/>
                  </a:moveTo>
                  <a:lnTo>
                    <a:pt x="34061" y="114297"/>
                  </a:lnTo>
                  <a:lnTo>
                    <a:pt x="29005" y="114297"/>
                  </a:lnTo>
                  <a:lnTo>
                    <a:pt x="27516" y="113239"/>
                  </a:lnTo>
                  <a:lnTo>
                    <a:pt x="26523" y="111475"/>
                  </a:lnTo>
                  <a:lnTo>
                    <a:pt x="25861" y="109241"/>
                  </a:lnTo>
                  <a:lnTo>
                    <a:pt x="24360" y="107751"/>
                  </a:lnTo>
                  <a:lnTo>
                    <a:pt x="14913" y="103975"/>
                  </a:lnTo>
                  <a:lnTo>
                    <a:pt x="5613" y="95366"/>
                  </a:lnTo>
                  <a:lnTo>
                    <a:pt x="5497" y="87057"/>
                  </a:lnTo>
                  <a:lnTo>
                    <a:pt x="4435" y="86612"/>
                  </a:lnTo>
                  <a:lnTo>
                    <a:pt x="433" y="86118"/>
                  </a:lnTo>
                  <a:lnTo>
                    <a:pt x="0" y="84927"/>
                  </a:lnTo>
                  <a:lnTo>
                    <a:pt x="4865" y="76044"/>
                  </a:lnTo>
                  <a:lnTo>
                    <a:pt x="5462" y="62043"/>
                  </a:lnTo>
                  <a:lnTo>
                    <a:pt x="6528" y="60411"/>
                  </a:lnTo>
                  <a:lnTo>
                    <a:pt x="8297" y="59323"/>
                  </a:lnTo>
                  <a:lnTo>
                    <a:pt x="10535" y="58598"/>
                  </a:lnTo>
                  <a:lnTo>
                    <a:pt x="12027" y="57056"/>
                  </a:lnTo>
                  <a:lnTo>
                    <a:pt x="15807" y="47531"/>
                  </a:lnTo>
                  <a:lnTo>
                    <a:pt x="48205" y="14428"/>
                  </a:lnTo>
                  <a:lnTo>
                    <a:pt x="53753" y="11703"/>
                  </a:lnTo>
                  <a:lnTo>
                    <a:pt x="56714" y="10976"/>
                  </a:lnTo>
                  <a:lnTo>
                    <a:pt x="58687" y="9433"/>
                  </a:lnTo>
                  <a:lnTo>
                    <a:pt x="60881" y="4896"/>
                  </a:lnTo>
                  <a:lnTo>
                    <a:pt x="62524" y="3263"/>
                  </a:lnTo>
                  <a:lnTo>
                    <a:pt x="67172" y="1449"/>
                  </a:lnTo>
                  <a:lnTo>
                    <a:pt x="94898" y="0"/>
                  </a:lnTo>
                  <a:lnTo>
                    <a:pt x="96843" y="1058"/>
                  </a:lnTo>
                  <a:lnTo>
                    <a:pt x="98141" y="2821"/>
                  </a:lnTo>
                  <a:lnTo>
                    <a:pt x="100224" y="8198"/>
                  </a:lnTo>
                  <a:lnTo>
                    <a:pt x="103330" y="8934"/>
                  </a:lnTo>
                  <a:lnTo>
                    <a:pt x="105640" y="9130"/>
                  </a:lnTo>
                  <a:lnTo>
                    <a:pt x="107181" y="10319"/>
                  </a:lnTo>
                  <a:lnTo>
                    <a:pt x="108892" y="14462"/>
                  </a:lnTo>
                  <a:lnTo>
                    <a:pt x="110406" y="15991"/>
                  </a:lnTo>
                  <a:lnTo>
                    <a:pt x="114912" y="17689"/>
                  </a:lnTo>
                  <a:lnTo>
                    <a:pt x="116537" y="19200"/>
                  </a:lnTo>
                  <a:lnTo>
                    <a:pt x="119358" y="27129"/>
                  </a:lnTo>
                  <a:lnTo>
                    <a:pt x="119660" y="33201"/>
                  </a:lnTo>
                  <a:lnTo>
                    <a:pt x="122552" y="38743"/>
                  </a:lnTo>
                  <a:lnTo>
                    <a:pt x="127975" y="45868"/>
                  </a:lnTo>
                  <a:lnTo>
                    <a:pt x="129194" y="55669"/>
                  </a:lnTo>
                  <a:lnTo>
                    <a:pt x="129311" y="101604"/>
                  </a:lnTo>
                  <a:lnTo>
                    <a:pt x="129311" y="107950"/>
                  </a:lnTo>
                  <a:lnTo>
                    <a:pt x="132133" y="114299"/>
                  </a:lnTo>
                  <a:lnTo>
                    <a:pt x="137511" y="121941"/>
                  </a:lnTo>
                  <a:lnTo>
                    <a:pt x="138836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3"/>
            <p:cNvSpPr/>
            <p:nvPr>
              <p:custDataLst>
                <p:tags r:id="rId77"/>
              </p:custDataLst>
            </p:nvPr>
          </p:nvSpPr>
          <p:spPr>
            <a:xfrm>
              <a:off x="6620270" y="2447925"/>
              <a:ext cx="132956" cy="47626"/>
            </a:xfrm>
            <a:custGeom>
              <a:avLst/>
              <a:gdLst/>
              <a:ahLst/>
              <a:cxnLst/>
              <a:rect l="0" t="0" r="0" b="0"/>
              <a:pathLst>
                <a:path w="132956" h="47626">
                  <a:moveTo>
                    <a:pt x="18655" y="0"/>
                  </a:moveTo>
                  <a:lnTo>
                    <a:pt x="18655" y="0"/>
                  </a:lnTo>
                  <a:lnTo>
                    <a:pt x="18655" y="5056"/>
                  </a:lnTo>
                  <a:lnTo>
                    <a:pt x="17597" y="6546"/>
                  </a:lnTo>
                  <a:lnTo>
                    <a:pt x="15833" y="7539"/>
                  </a:lnTo>
                  <a:lnTo>
                    <a:pt x="10455" y="9133"/>
                  </a:lnTo>
                  <a:lnTo>
                    <a:pt x="9718" y="12173"/>
                  </a:lnTo>
                  <a:lnTo>
                    <a:pt x="9246" y="17692"/>
                  </a:lnTo>
                  <a:lnTo>
                    <a:pt x="0" y="28147"/>
                  </a:lnTo>
                  <a:lnTo>
                    <a:pt x="47119" y="28575"/>
                  </a:lnTo>
                  <a:lnTo>
                    <a:pt x="60334" y="28575"/>
                  </a:lnTo>
                  <a:lnTo>
                    <a:pt x="66459" y="31397"/>
                  </a:lnTo>
                  <a:lnTo>
                    <a:pt x="72710" y="35121"/>
                  </a:lnTo>
                  <a:lnTo>
                    <a:pt x="85346" y="37512"/>
                  </a:lnTo>
                  <a:lnTo>
                    <a:pt x="99355" y="38065"/>
                  </a:lnTo>
                  <a:lnTo>
                    <a:pt x="104969" y="40907"/>
                  </a:lnTo>
                  <a:lnTo>
                    <a:pt x="110992" y="44639"/>
                  </a:lnTo>
                  <a:lnTo>
                    <a:pt x="123482" y="47035"/>
                  </a:lnTo>
                  <a:lnTo>
                    <a:pt x="13295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4"/>
            <p:cNvSpPr/>
            <p:nvPr>
              <p:custDataLst>
                <p:tags r:id="rId78"/>
              </p:custDataLst>
            </p:nvPr>
          </p:nvSpPr>
          <p:spPr>
            <a:xfrm>
              <a:off x="6858000" y="2457450"/>
              <a:ext cx="47626" cy="129288"/>
            </a:xfrm>
            <a:custGeom>
              <a:avLst/>
              <a:gdLst/>
              <a:ahLst/>
              <a:cxnLst/>
              <a:rect l="0" t="0" r="0" b="0"/>
              <a:pathLst>
                <a:path w="47626" h="129288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525" y="44719"/>
                  </a:lnTo>
                  <a:lnTo>
                    <a:pt x="9525" y="88901"/>
                  </a:lnTo>
                  <a:lnTo>
                    <a:pt x="10583" y="91017"/>
                  </a:lnTo>
                  <a:lnTo>
                    <a:pt x="12347" y="92428"/>
                  </a:lnTo>
                  <a:lnTo>
                    <a:pt x="14581" y="93369"/>
                  </a:lnTo>
                  <a:lnTo>
                    <a:pt x="16070" y="95054"/>
                  </a:lnTo>
                  <a:lnTo>
                    <a:pt x="17725" y="99749"/>
                  </a:lnTo>
                  <a:lnTo>
                    <a:pt x="19016" y="118834"/>
                  </a:lnTo>
                  <a:lnTo>
                    <a:pt x="20086" y="120497"/>
                  </a:lnTo>
                  <a:lnTo>
                    <a:pt x="21857" y="121607"/>
                  </a:lnTo>
                  <a:lnTo>
                    <a:pt x="28182" y="123695"/>
                  </a:lnTo>
                  <a:lnTo>
                    <a:pt x="28459" y="128843"/>
                  </a:lnTo>
                  <a:lnTo>
                    <a:pt x="29556" y="129287"/>
                  </a:lnTo>
                  <a:lnTo>
                    <a:pt x="36766" y="124753"/>
                  </a:lnTo>
                  <a:lnTo>
                    <a:pt x="42761" y="119044"/>
                  </a:lnTo>
                  <a:lnTo>
                    <a:pt x="45463" y="113586"/>
                  </a:lnTo>
                  <a:lnTo>
                    <a:pt x="476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5"/>
            <p:cNvSpPr/>
            <p:nvPr>
              <p:custDataLst>
                <p:tags r:id="rId79"/>
              </p:custDataLst>
            </p:nvPr>
          </p:nvSpPr>
          <p:spPr>
            <a:xfrm>
              <a:off x="6991350" y="2401624"/>
              <a:ext cx="57151" cy="8202"/>
            </a:xfrm>
            <a:custGeom>
              <a:avLst/>
              <a:gdLst/>
              <a:ahLst/>
              <a:cxnLst/>
              <a:rect l="0" t="0" r="0" b="0"/>
              <a:pathLst>
                <a:path w="57151" h="8202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9132" y="7843"/>
                  </a:lnTo>
                  <a:lnTo>
                    <a:pt x="56720" y="8201"/>
                  </a:lnTo>
                  <a:lnTo>
                    <a:pt x="571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6"/>
            <p:cNvSpPr/>
            <p:nvPr>
              <p:custDataLst>
                <p:tags r:id="rId80"/>
              </p:custDataLst>
            </p:nvPr>
          </p:nvSpPr>
          <p:spPr>
            <a:xfrm>
              <a:off x="7000885" y="2419350"/>
              <a:ext cx="95241" cy="57150"/>
            </a:xfrm>
            <a:custGeom>
              <a:avLst/>
              <a:gdLst/>
              <a:ahLst/>
              <a:cxnLst/>
              <a:rect l="0" t="0" r="0" b="0"/>
              <a:pathLst>
                <a:path w="95241" h="57150">
                  <a:moveTo>
                    <a:pt x="9515" y="38100"/>
                  </a:moveTo>
                  <a:lnTo>
                    <a:pt x="9515" y="38100"/>
                  </a:lnTo>
                  <a:lnTo>
                    <a:pt x="9515" y="46301"/>
                  </a:lnTo>
                  <a:lnTo>
                    <a:pt x="8457" y="46742"/>
                  </a:lnTo>
                  <a:lnTo>
                    <a:pt x="4459" y="47233"/>
                  </a:lnTo>
                  <a:lnTo>
                    <a:pt x="2970" y="48422"/>
                  </a:lnTo>
                  <a:lnTo>
                    <a:pt x="0" y="57115"/>
                  </a:lnTo>
                  <a:lnTo>
                    <a:pt x="9124" y="57149"/>
                  </a:lnTo>
                  <a:lnTo>
                    <a:pt x="17042" y="50604"/>
                  </a:lnTo>
                  <a:lnTo>
                    <a:pt x="26839" y="48017"/>
                  </a:lnTo>
                  <a:lnTo>
                    <a:pt x="35828" y="41156"/>
                  </a:lnTo>
                  <a:lnTo>
                    <a:pt x="44710" y="37947"/>
                  </a:lnTo>
                  <a:lnTo>
                    <a:pt x="76195" y="12289"/>
                  </a:lnTo>
                  <a:lnTo>
                    <a:pt x="82542" y="9696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7"/>
            <p:cNvSpPr/>
            <p:nvPr>
              <p:custDataLst>
                <p:tags r:id="rId81"/>
              </p:custDataLst>
            </p:nvPr>
          </p:nvSpPr>
          <p:spPr>
            <a:xfrm>
              <a:off x="7239000" y="2181631"/>
              <a:ext cx="190501" cy="313920"/>
            </a:xfrm>
            <a:custGeom>
              <a:avLst/>
              <a:gdLst/>
              <a:ahLst/>
              <a:cxnLst/>
              <a:rect l="0" t="0" r="0" b="0"/>
              <a:pathLst>
                <a:path w="190501" h="313920">
                  <a:moveTo>
                    <a:pt x="0" y="85319"/>
                  </a:moveTo>
                  <a:lnTo>
                    <a:pt x="0" y="85319"/>
                  </a:lnTo>
                  <a:lnTo>
                    <a:pt x="0" y="52125"/>
                  </a:lnTo>
                  <a:lnTo>
                    <a:pt x="2822" y="46577"/>
                  </a:lnTo>
                  <a:lnTo>
                    <a:pt x="6547" y="40584"/>
                  </a:lnTo>
                  <a:lnTo>
                    <a:pt x="9134" y="30013"/>
                  </a:lnTo>
                  <a:lnTo>
                    <a:pt x="9410" y="23659"/>
                  </a:lnTo>
                  <a:lnTo>
                    <a:pt x="12296" y="18050"/>
                  </a:lnTo>
                  <a:lnTo>
                    <a:pt x="17715" y="10883"/>
                  </a:lnTo>
                  <a:lnTo>
                    <a:pt x="21279" y="9903"/>
                  </a:lnTo>
                  <a:lnTo>
                    <a:pt x="23711" y="9642"/>
                  </a:lnTo>
                  <a:lnTo>
                    <a:pt x="25333" y="8409"/>
                  </a:lnTo>
                  <a:lnTo>
                    <a:pt x="28148" y="964"/>
                  </a:lnTo>
                  <a:lnTo>
                    <a:pt x="31207" y="203"/>
                  </a:lnTo>
                  <a:lnTo>
                    <a:pt x="33505" y="0"/>
                  </a:lnTo>
                  <a:lnTo>
                    <a:pt x="35037" y="923"/>
                  </a:lnTo>
                  <a:lnTo>
                    <a:pt x="36057" y="2597"/>
                  </a:lnTo>
                  <a:lnTo>
                    <a:pt x="37697" y="7831"/>
                  </a:lnTo>
                  <a:lnTo>
                    <a:pt x="40744" y="8546"/>
                  </a:lnTo>
                  <a:lnTo>
                    <a:pt x="43038" y="8737"/>
                  </a:lnTo>
                  <a:lnTo>
                    <a:pt x="44566" y="9923"/>
                  </a:lnTo>
                  <a:lnTo>
                    <a:pt x="46266" y="14062"/>
                  </a:lnTo>
                  <a:lnTo>
                    <a:pt x="48415" y="25343"/>
                  </a:lnTo>
                  <a:lnTo>
                    <a:pt x="54091" y="34622"/>
                  </a:lnTo>
                  <a:lnTo>
                    <a:pt x="68855" y="78030"/>
                  </a:lnTo>
                  <a:lnTo>
                    <a:pt x="72936" y="89488"/>
                  </a:lnTo>
                  <a:lnTo>
                    <a:pt x="82661" y="137028"/>
                  </a:lnTo>
                  <a:lnTo>
                    <a:pt x="85606" y="181898"/>
                  </a:lnTo>
                  <a:lnTo>
                    <a:pt x="85715" y="210833"/>
                  </a:lnTo>
                  <a:lnTo>
                    <a:pt x="76374" y="256578"/>
                  </a:lnTo>
                  <a:lnTo>
                    <a:pt x="76315" y="259816"/>
                  </a:lnTo>
                  <a:lnTo>
                    <a:pt x="73429" y="266237"/>
                  </a:lnTo>
                  <a:lnTo>
                    <a:pt x="69677" y="272619"/>
                  </a:lnTo>
                  <a:lnTo>
                    <a:pt x="67268" y="285339"/>
                  </a:lnTo>
                  <a:lnTo>
                    <a:pt x="67070" y="288516"/>
                  </a:lnTo>
                  <a:lnTo>
                    <a:pt x="64028" y="294867"/>
                  </a:lnTo>
                  <a:lnTo>
                    <a:pt x="58509" y="302513"/>
                  </a:lnTo>
                  <a:lnTo>
                    <a:pt x="57552" y="308893"/>
                  </a:lnTo>
                  <a:lnTo>
                    <a:pt x="56360" y="310568"/>
                  </a:lnTo>
                  <a:lnTo>
                    <a:pt x="54506" y="311686"/>
                  </a:lnTo>
                  <a:lnTo>
                    <a:pt x="48027" y="313788"/>
                  </a:lnTo>
                  <a:lnTo>
                    <a:pt x="39459" y="313908"/>
                  </a:lnTo>
                  <a:lnTo>
                    <a:pt x="39006" y="312853"/>
                  </a:lnTo>
                  <a:lnTo>
                    <a:pt x="38502" y="308859"/>
                  </a:lnTo>
                  <a:lnTo>
                    <a:pt x="37310" y="307371"/>
                  </a:lnTo>
                  <a:lnTo>
                    <a:pt x="33162" y="305717"/>
                  </a:lnTo>
                  <a:lnTo>
                    <a:pt x="31634" y="304217"/>
                  </a:lnTo>
                  <a:lnTo>
                    <a:pt x="28694" y="295296"/>
                  </a:lnTo>
                  <a:lnTo>
                    <a:pt x="28610" y="289939"/>
                  </a:lnTo>
                  <a:lnTo>
                    <a:pt x="27541" y="288407"/>
                  </a:lnTo>
                  <a:lnTo>
                    <a:pt x="25769" y="287386"/>
                  </a:lnTo>
                  <a:lnTo>
                    <a:pt x="19084" y="285354"/>
                  </a:lnTo>
                  <a:lnTo>
                    <a:pt x="28184" y="285344"/>
                  </a:lnTo>
                  <a:lnTo>
                    <a:pt x="36102" y="291890"/>
                  </a:lnTo>
                  <a:lnTo>
                    <a:pt x="45899" y="294477"/>
                  </a:lnTo>
                  <a:lnTo>
                    <a:pt x="54888" y="301338"/>
                  </a:lnTo>
                  <a:lnTo>
                    <a:pt x="64914" y="303992"/>
                  </a:lnTo>
                  <a:lnTo>
                    <a:pt x="73931" y="310861"/>
                  </a:lnTo>
                  <a:lnTo>
                    <a:pt x="82818" y="313013"/>
                  </a:lnTo>
                  <a:lnTo>
                    <a:pt x="130252" y="313918"/>
                  </a:lnTo>
                  <a:lnTo>
                    <a:pt x="155578" y="313919"/>
                  </a:lnTo>
                  <a:lnTo>
                    <a:pt x="161926" y="311097"/>
                  </a:lnTo>
                  <a:lnTo>
                    <a:pt x="168275" y="307373"/>
                  </a:lnTo>
                  <a:lnTo>
                    <a:pt x="174625" y="305718"/>
                  </a:lnTo>
                  <a:lnTo>
                    <a:pt x="176742" y="304218"/>
                  </a:lnTo>
                  <a:lnTo>
                    <a:pt x="178153" y="302161"/>
                  </a:lnTo>
                  <a:lnTo>
                    <a:pt x="180779" y="297051"/>
                  </a:lnTo>
                  <a:lnTo>
                    <a:pt x="185473" y="291253"/>
                  </a:lnTo>
                  <a:lnTo>
                    <a:pt x="188265" y="282326"/>
                  </a:lnTo>
                  <a:lnTo>
                    <a:pt x="190500" y="2662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8"/>
            <p:cNvSpPr/>
            <p:nvPr>
              <p:custDataLst>
                <p:tags r:id="rId82"/>
              </p:custDataLst>
            </p:nvPr>
          </p:nvSpPr>
          <p:spPr>
            <a:xfrm>
              <a:off x="7496175" y="2228860"/>
              <a:ext cx="28576" cy="266560"/>
            </a:xfrm>
            <a:custGeom>
              <a:avLst/>
              <a:gdLst/>
              <a:ahLst/>
              <a:cxnLst/>
              <a:rect l="0" t="0" r="0" b="0"/>
              <a:pathLst>
                <a:path w="28576" h="266560">
                  <a:moveTo>
                    <a:pt x="0" y="9515"/>
                  </a:moveTo>
                  <a:lnTo>
                    <a:pt x="0" y="9515"/>
                  </a:lnTo>
                  <a:lnTo>
                    <a:pt x="0" y="4459"/>
                  </a:lnTo>
                  <a:lnTo>
                    <a:pt x="1058" y="2969"/>
                  </a:lnTo>
                  <a:lnTo>
                    <a:pt x="2822" y="1976"/>
                  </a:lnTo>
                  <a:lnTo>
                    <a:pt x="9410" y="24"/>
                  </a:lnTo>
                  <a:lnTo>
                    <a:pt x="14547" y="0"/>
                  </a:lnTo>
                  <a:lnTo>
                    <a:pt x="14989" y="1055"/>
                  </a:lnTo>
                  <a:lnTo>
                    <a:pt x="10918" y="10352"/>
                  </a:lnTo>
                  <a:lnTo>
                    <a:pt x="9533" y="55851"/>
                  </a:lnTo>
                  <a:lnTo>
                    <a:pt x="10583" y="89883"/>
                  </a:lnTo>
                  <a:lnTo>
                    <a:pt x="18168" y="127077"/>
                  </a:lnTo>
                  <a:lnTo>
                    <a:pt x="19016" y="172737"/>
                  </a:lnTo>
                  <a:lnTo>
                    <a:pt x="28401" y="218869"/>
                  </a:lnTo>
                  <a:lnTo>
                    <a:pt x="28575" y="266494"/>
                  </a:lnTo>
                  <a:lnTo>
                    <a:pt x="28575" y="266559"/>
                  </a:lnTo>
                  <a:lnTo>
                    <a:pt x="28575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9"/>
            <p:cNvSpPr/>
            <p:nvPr>
              <p:custDataLst>
                <p:tags r:id="rId83"/>
              </p:custDataLst>
            </p:nvPr>
          </p:nvSpPr>
          <p:spPr>
            <a:xfrm>
              <a:off x="7534275" y="2266950"/>
              <a:ext cx="114301" cy="114298"/>
            </a:xfrm>
            <a:custGeom>
              <a:avLst/>
              <a:gdLst/>
              <a:ahLst/>
              <a:cxnLst/>
              <a:rect l="0" t="0" r="0" b="0"/>
              <a:pathLst>
                <a:path w="114301" h="114298">
                  <a:moveTo>
                    <a:pt x="0" y="104775"/>
                  </a:moveTo>
                  <a:lnTo>
                    <a:pt x="0" y="104775"/>
                  </a:lnTo>
                  <a:lnTo>
                    <a:pt x="0" y="95260"/>
                  </a:lnTo>
                  <a:lnTo>
                    <a:pt x="0" y="104383"/>
                  </a:lnTo>
                  <a:lnTo>
                    <a:pt x="14190" y="104765"/>
                  </a:lnTo>
                  <a:lnTo>
                    <a:pt x="15809" y="105826"/>
                  </a:lnTo>
                  <a:lnTo>
                    <a:pt x="16890" y="107593"/>
                  </a:lnTo>
                  <a:lnTo>
                    <a:pt x="17610" y="109828"/>
                  </a:lnTo>
                  <a:lnTo>
                    <a:pt x="19148" y="111319"/>
                  </a:lnTo>
                  <a:lnTo>
                    <a:pt x="27125" y="113908"/>
                  </a:lnTo>
                  <a:lnTo>
                    <a:pt x="46174" y="114297"/>
                  </a:lnTo>
                  <a:lnTo>
                    <a:pt x="54943" y="107753"/>
                  </a:lnTo>
                  <a:lnTo>
                    <a:pt x="64921" y="105167"/>
                  </a:lnTo>
                  <a:lnTo>
                    <a:pt x="73933" y="98306"/>
                  </a:lnTo>
                  <a:lnTo>
                    <a:pt x="79778" y="96608"/>
                  </a:lnTo>
                  <a:lnTo>
                    <a:pt x="81760" y="95097"/>
                  </a:lnTo>
                  <a:lnTo>
                    <a:pt x="83962" y="90596"/>
                  </a:lnTo>
                  <a:lnTo>
                    <a:pt x="86436" y="79083"/>
                  </a:lnTo>
                  <a:lnTo>
                    <a:pt x="90626" y="72895"/>
                  </a:lnTo>
                  <a:lnTo>
                    <a:pt x="96018" y="69439"/>
                  </a:lnTo>
                  <a:lnTo>
                    <a:pt x="98937" y="68518"/>
                  </a:lnTo>
                  <a:lnTo>
                    <a:pt x="100883" y="65787"/>
                  </a:lnTo>
                  <a:lnTo>
                    <a:pt x="104006" y="49017"/>
                  </a:lnTo>
                  <a:lnTo>
                    <a:pt x="104623" y="35200"/>
                  </a:lnTo>
                  <a:lnTo>
                    <a:pt x="107529" y="28697"/>
                  </a:lnTo>
                  <a:lnTo>
                    <a:pt x="109786" y="25481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0"/>
            <p:cNvSpPr/>
            <p:nvPr>
              <p:custDataLst>
                <p:tags r:id="rId84"/>
              </p:custDataLst>
            </p:nvPr>
          </p:nvSpPr>
          <p:spPr>
            <a:xfrm>
              <a:off x="7629529" y="2238376"/>
              <a:ext cx="38097" cy="238125"/>
            </a:xfrm>
            <a:custGeom>
              <a:avLst/>
              <a:gdLst/>
              <a:ahLst/>
              <a:cxnLst/>
              <a:rect l="0" t="0" r="0" b="0"/>
              <a:pathLst>
                <a:path w="38097" h="238125">
                  <a:moveTo>
                    <a:pt x="19046" y="9524"/>
                  </a:moveTo>
                  <a:lnTo>
                    <a:pt x="19046" y="9524"/>
                  </a:lnTo>
                  <a:lnTo>
                    <a:pt x="19046" y="33"/>
                  </a:lnTo>
                  <a:lnTo>
                    <a:pt x="9912" y="0"/>
                  </a:lnTo>
                  <a:lnTo>
                    <a:pt x="8485" y="16245"/>
                  </a:lnTo>
                  <a:lnTo>
                    <a:pt x="1987" y="28647"/>
                  </a:lnTo>
                  <a:lnTo>
                    <a:pt x="30" y="74515"/>
                  </a:lnTo>
                  <a:lnTo>
                    <a:pt x="0" y="97997"/>
                  </a:lnTo>
                  <a:lnTo>
                    <a:pt x="9347" y="142695"/>
                  </a:lnTo>
                  <a:lnTo>
                    <a:pt x="9511" y="165088"/>
                  </a:lnTo>
                  <a:lnTo>
                    <a:pt x="12339" y="171444"/>
                  </a:lnTo>
                  <a:lnTo>
                    <a:pt x="17721" y="179091"/>
                  </a:lnTo>
                  <a:lnTo>
                    <a:pt x="18785" y="188206"/>
                  </a:lnTo>
                  <a:lnTo>
                    <a:pt x="18930" y="194066"/>
                  </a:lnTo>
                  <a:lnTo>
                    <a:pt x="21817" y="200198"/>
                  </a:lnTo>
                  <a:lnTo>
                    <a:pt x="25569" y="206452"/>
                  </a:lnTo>
                  <a:lnTo>
                    <a:pt x="28176" y="217203"/>
                  </a:lnTo>
                  <a:lnTo>
                    <a:pt x="36737" y="227111"/>
                  </a:lnTo>
                  <a:lnTo>
                    <a:pt x="38096" y="2381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1"/>
            <p:cNvSpPr/>
            <p:nvPr>
              <p:custDataLst>
                <p:tags r:id="rId85"/>
              </p:custDataLst>
            </p:nvPr>
          </p:nvSpPr>
          <p:spPr>
            <a:xfrm>
              <a:off x="6667500" y="2773233"/>
              <a:ext cx="219076" cy="350964"/>
            </a:xfrm>
            <a:custGeom>
              <a:avLst/>
              <a:gdLst/>
              <a:ahLst/>
              <a:cxnLst/>
              <a:rect l="0" t="0" r="0" b="0"/>
              <a:pathLst>
                <a:path w="219076" h="350964">
                  <a:moveTo>
                    <a:pt x="19050" y="265242"/>
                  </a:moveTo>
                  <a:lnTo>
                    <a:pt x="19050" y="265242"/>
                  </a:lnTo>
                  <a:lnTo>
                    <a:pt x="427" y="283866"/>
                  </a:lnTo>
                  <a:lnTo>
                    <a:pt x="3" y="293697"/>
                  </a:lnTo>
                  <a:lnTo>
                    <a:pt x="0" y="276206"/>
                  </a:lnTo>
                  <a:lnTo>
                    <a:pt x="6545" y="267447"/>
                  </a:lnTo>
                  <a:lnTo>
                    <a:pt x="8642" y="258604"/>
                  </a:lnTo>
                  <a:lnTo>
                    <a:pt x="9132" y="252414"/>
                  </a:lnTo>
                  <a:lnTo>
                    <a:pt x="12173" y="246135"/>
                  </a:lnTo>
                  <a:lnTo>
                    <a:pt x="14465" y="242979"/>
                  </a:lnTo>
                  <a:lnTo>
                    <a:pt x="26410" y="198318"/>
                  </a:lnTo>
                  <a:lnTo>
                    <a:pt x="30755" y="179443"/>
                  </a:lnTo>
                  <a:lnTo>
                    <a:pt x="44993" y="141411"/>
                  </a:lnTo>
                  <a:lnTo>
                    <a:pt x="52528" y="96966"/>
                  </a:lnTo>
                  <a:lnTo>
                    <a:pt x="56237" y="78113"/>
                  </a:lnTo>
                  <a:lnTo>
                    <a:pt x="57126" y="33565"/>
                  </a:lnTo>
                  <a:lnTo>
                    <a:pt x="57139" y="25397"/>
                  </a:lnTo>
                  <a:lnTo>
                    <a:pt x="56084" y="22795"/>
                  </a:lnTo>
                  <a:lnTo>
                    <a:pt x="54323" y="21061"/>
                  </a:lnTo>
                  <a:lnTo>
                    <a:pt x="52090" y="19904"/>
                  </a:lnTo>
                  <a:lnTo>
                    <a:pt x="50602" y="18075"/>
                  </a:lnTo>
                  <a:lnTo>
                    <a:pt x="48016" y="9594"/>
                  </a:lnTo>
                  <a:lnTo>
                    <a:pt x="47659" y="0"/>
                  </a:lnTo>
                  <a:lnTo>
                    <a:pt x="44818" y="2012"/>
                  </a:lnTo>
                  <a:lnTo>
                    <a:pt x="23945" y="22225"/>
                  </a:lnTo>
                  <a:lnTo>
                    <a:pt x="21226" y="27765"/>
                  </a:lnTo>
                  <a:lnTo>
                    <a:pt x="20500" y="30724"/>
                  </a:lnTo>
                  <a:lnTo>
                    <a:pt x="11702" y="46224"/>
                  </a:lnTo>
                  <a:lnTo>
                    <a:pt x="6893" y="72761"/>
                  </a:lnTo>
                  <a:lnTo>
                    <a:pt x="3064" y="81270"/>
                  </a:lnTo>
                  <a:lnTo>
                    <a:pt x="80" y="126512"/>
                  </a:lnTo>
                  <a:lnTo>
                    <a:pt x="1060" y="174075"/>
                  </a:lnTo>
                  <a:lnTo>
                    <a:pt x="11760" y="217670"/>
                  </a:lnTo>
                  <a:lnTo>
                    <a:pt x="29222" y="263010"/>
                  </a:lnTo>
                  <a:lnTo>
                    <a:pt x="41403" y="282558"/>
                  </a:lnTo>
                  <a:lnTo>
                    <a:pt x="49628" y="302696"/>
                  </a:lnTo>
                  <a:lnTo>
                    <a:pt x="60721" y="315914"/>
                  </a:lnTo>
                  <a:lnTo>
                    <a:pt x="66851" y="319513"/>
                  </a:lnTo>
                  <a:lnTo>
                    <a:pt x="73103" y="322171"/>
                  </a:lnTo>
                  <a:lnTo>
                    <a:pt x="82572" y="328559"/>
                  </a:lnTo>
                  <a:lnTo>
                    <a:pt x="92082" y="331980"/>
                  </a:lnTo>
                  <a:lnTo>
                    <a:pt x="101602" y="338168"/>
                  </a:lnTo>
                  <a:lnTo>
                    <a:pt x="107951" y="339987"/>
                  </a:lnTo>
                  <a:lnTo>
                    <a:pt x="110067" y="341530"/>
                  </a:lnTo>
                  <a:lnTo>
                    <a:pt x="111478" y="343618"/>
                  </a:lnTo>
                  <a:lnTo>
                    <a:pt x="112419" y="346067"/>
                  </a:lnTo>
                  <a:lnTo>
                    <a:pt x="114104" y="347701"/>
                  </a:lnTo>
                  <a:lnTo>
                    <a:pt x="118799" y="349515"/>
                  </a:lnTo>
                  <a:lnTo>
                    <a:pt x="155971" y="350963"/>
                  </a:lnTo>
                  <a:lnTo>
                    <a:pt x="162101" y="348143"/>
                  </a:lnTo>
                  <a:lnTo>
                    <a:pt x="168353" y="344420"/>
                  </a:lnTo>
                  <a:lnTo>
                    <a:pt x="174660" y="342765"/>
                  </a:lnTo>
                  <a:lnTo>
                    <a:pt x="176765" y="341266"/>
                  </a:lnTo>
                  <a:lnTo>
                    <a:pt x="178168" y="339208"/>
                  </a:lnTo>
                  <a:lnTo>
                    <a:pt x="179104" y="336778"/>
                  </a:lnTo>
                  <a:lnTo>
                    <a:pt x="180785" y="335158"/>
                  </a:lnTo>
                  <a:lnTo>
                    <a:pt x="185477" y="333357"/>
                  </a:lnTo>
                  <a:lnTo>
                    <a:pt x="187151" y="331819"/>
                  </a:lnTo>
                  <a:lnTo>
                    <a:pt x="189012" y="327287"/>
                  </a:lnTo>
                  <a:lnTo>
                    <a:pt x="190566" y="325655"/>
                  </a:lnTo>
                  <a:lnTo>
                    <a:pt x="203627" y="317765"/>
                  </a:lnTo>
                  <a:lnTo>
                    <a:pt x="219075" y="3033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2"/>
            <p:cNvSpPr/>
            <p:nvPr>
              <p:custDataLst>
                <p:tags r:id="rId86"/>
              </p:custDataLst>
            </p:nvPr>
          </p:nvSpPr>
          <p:spPr>
            <a:xfrm>
              <a:off x="6976338" y="3009900"/>
              <a:ext cx="43588" cy="152355"/>
            </a:xfrm>
            <a:custGeom>
              <a:avLst/>
              <a:gdLst/>
              <a:ahLst/>
              <a:cxnLst/>
              <a:rect l="0" t="0" r="0" b="0"/>
              <a:pathLst>
                <a:path w="43588" h="152355">
                  <a:moveTo>
                    <a:pt x="5487" y="0"/>
                  </a:moveTo>
                  <a:lnTo>
                    <a:pt x="5487" y="0"/>
                  </a:lnTo>
                  <a:lnTo>
                    <a:pt x="5487" y="14189"/>
                  </a:lnTo>
                  <a:lnTo>
                    <a:pt x="2665" y="19711"/>
                  </a:lnTo>
                  <a:lnTo>
                    <a:pt x="431" y="22666"/>
                  </a:lnTo>
                  <a:lnTo>
                    <a:pt x="0" y="25694"/>
                  </a:lnTo>
                  <a:lnTo>
                    <a:pt x="5303" y="45340"/>
                  </a:lnTo>
                  <a:lnTo>
                    <a:pt x="5486" y="88552"/>
                  </a:lnTo>
                  <a:lnTo>
                    <a:pt x="5487" y="106627"/>
                  </a:lnTo>
                  <a:lnTo>
                    <a:pt x="8309" y="113712"/>
                  </a:lnTo>
                  <a:lnTo>
                    <a:pt x="12032" y="120389"/>
                  </a:lnTo>
                  <a:lnTo>
                    <a:pt x="14751" y="133131"/>
                  </a:lnTo>
                  <a:lnTo>
                    <a:pt x="14896" y="137839"/>
                  </a:lnTo>
                  <a:lnTo>
                    <a:pt x="17783" y="143459"/>
                  </a:lnTo>
                  <a:lnTo>
                    <a:pt x="24142" y="151877"/>
                  </a:lnTo>
                  <a:lnTo>
                    <a:pt x="32703" y="152354"/>
                  </a:lnTo>
                  <a:lnTo>
                    <a:pt x="38716" y="147330"/>
                  </a:lnTo>
                  <a:lnTo>
                    <a:pt x="41422" y="142033"/>
                  </a:lnTo>
                  <a:lnTo>
                    <a:pt x="4358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3"/>
            <p:cNvSpPr/>
            <p:nvPr>
              <p:custDataLst>
                <p:tags r:id="rId87"/>
              </p:custDataLst>
            </p:nvPr>
          </p:nvSpPr>
          <p:spPr>
            <a:xfrm>
              <a:off x="7162800" y="2876550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0"/>
                  </a:moveTo>
                  <a:lnTo>
                    <a:pt x="0" y="0"/>
                  </a:lnTo>
                  <a:lnTo>
                    <a:pt x="0" y="14578"/>
                  </a:lnTo>
                  <a:lnTo>
                    <a:pt x="1058" y="16069"/>
                  </a:lnTo>
                  <a:lnTo>
                    <a:pt x="2822" y="17063"/>
                  </a:lnTo>
                  <a:lnTo>
                    <a:pt x="9701" y="18788"/>
                  </a:lnTo>
                  <a:lnTo>
                    <a:pt x="57224" y="19050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4"/>
            <p:cNvSpPr/>
            <p:nvPr>
              <p:custDataLst>
                <p:tags r:id="rId88"/>
              </p:custDataLst>
            </p:nvPr>
          </p:nvSpPr>
          <p:spPr>
            <a:xfrm>
              <a:off x="7143787" y="2962275"/>
              <a:ext cx="123789" cy="38101"/>
            </a:xfrm>
            <a:custGeom>
              <a:avLst/>
              <a:gdLst/>
              <a:ahLst/>
              <a:cxnLst/>
              <a:rect l="0" t="0" r="0" b="0"/>
              <a:pathLst>
                <a:path w="123789" h="38101">
                  <a:moveTo>
                    <a:pt x="19013" y="0"/>
                  </a:moveTo>
                  <a:lnTo>
                    <a:pt x="19013" y="0"/>
                  </a:lnTo>
                  <a:lnTo>
                    <a:pt x="13957" y="5056"/>
                  </a:lnTo>
                  <a:lnTo>
                    <a:pt x="11473" y="10361"/>
                  </a:lnTo>
                  <a:lnTo>
                    <a:pt x="10812" y="13257"/>
                  </a:lnTo>
                  <a:lnTo>
                    <a:pt x="9312" y="15188"/>
                  </a:lnTo>
                  <a:lnTo>
                    <a:pt x="4823" y="17334"/>
                  </a:lnTo>
                  <a:lnTo>
                    <a:pt x="3204" y="18964"/>
                  </a:lnTo>
                  <a:lnTo>
                    <a:pt x="390" y="27100"/>
                  </a:lnTo>
                  <a:lnTo>
                    <a:pt x="0" y="36646"/>
                  </a:lnTo>
                  <a:lnTo>
                    <a:pt x="1046" y="37131"/>
                  </a:lnTo>
                  <a:lnTo>
                    <a:pt x="48458" y="38100"/>
                  </a:lnTo>
                  <a:lnTo>
                    <a:pt x="57147" y="38100"/>
                  </a:lnTo>
                  <a:lnTo>
                    <a:pt x="65242" y="35278"/>
                  </a:lnTo>
                  <a:lnTo>
                    <a:pt x="72367" y="31554"/>
                  </a:lnTo>
                  <a:lnTo>
                    <a:pt x="82329" y="28399"/>
                  </a:lnTo>
                  <a:lnTo>
                    <a:pt x="91983" y="22291"/>
                  </a:lnTo>
                  <a:lnTo>
                    <a:pt x="12378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5"/>
            <p:cNvSpPr/>
            <p:nvPr>
              <p:custDataLst>
                <p:tags r:id="rId89"/>
              </p:custDataLst>
            </p:nvPr>
          </p:nvSpPr>
          <p:spPr>
            <a:xfrm>
              <a:off x="7429500" y="2781417"/>
              <a:ext cx="85726" cy="218959"/>
            </a:xfrm>
            <a:custGeom>
              <a:avLst/>
              <a:gdLst/>
              <a:ahLst/>
              <a:cxnLst/>
              <a:rect l="0" t="0" r="0" b="0"/>
              <a:pathLst>
                <a:path w="85726" h="218959">
                  <a:moveTo>
                    <a:pt x="0" y="161808"/>
                  </a:moveTo>
                  <a:lnTo>
                    <a:pt x="0" y="161808"/>
                  </a:lnTo>
                  <a:lnTo>
                    <a:pt x="0" y="171298"/>
                  </a:lnTo>
                  <a:lnTo>
                    <a:pt x="5056" y="171323"/>
                  </a:lnTo>
                  <a:lnTo>
                    <a:pt x="6547" y="170268"/>
                  </a:lnTo>
                  <a:lnTo>
                    <a:pt x="7540" y="168506"/>
                  </a:lnTo>
                  <a:lnTo>
                    <a:pt x="9410" y="162200"/>
                  </a:lnTo>
                  <a:lnTo>
                    <a:pt x="25333" y="144947"/>
                  </a:lnTo>
                  <a:lnTo>
                    <a:pt x="27134" y="139145"/>
                  </a:lnTo>
                  <a:lnTo>
                    <a:pt x="28673" y="137174"/>
                  </a:lnTo>
                  <a:lnTo>
                    <a:pt x="33204" y="134984"/>
                  </a:lnTo>
                  <a:lnTo>
                    <a:pt x="34837" y="133342"/>
                  </a:lnTo>
                  <a:lnTo>
                    <a:pt x="45448" y="114003"/>
                  </a:lnTo>
                  <a:lnTo>
                    <a:pt x="46174" y="110888"/>
                  </a:lnTo>
                  <a:lnTo>
                    <a:pt x="54973" y="95117"/>
                  </a:lnTo>
                  <a:lnTo>
                    <a:pt x="55699" y="91947"/>
                  </a:lnTo>
                  <a:lnTo>
                    <a:pt x="64498" y="76081"/>
                  </a:lnTo>
                  <a:lnTo>
                    <a:pt x="65224" y="72907"/>
                  </a:lnTo>
                  <a:lnTo>
                    <a:pt x="66766" y="70790"/>
                  </a:lnTo>
                  <a:lnTo>
                    <a:pt x="68852" y="69380"/>
                  </a:lnTo>
                  <a:lnTo>
                    <a:pt x="71302" y="68439"/>
                  </a:lnTo>
                  <a:lnTo>
                    <a:pt x="72935" y="65695"/>
                  </a:lnTo>
                  <a:lnTo>
                    <a:pt x="75913" y="48325"/>
                  </a:lnTo>
                  <a:lnTo>
                    <a:pt x="76073" y="43285"/>
                  </a:lnTo>
                  <a:lnTo>
                    <a:pt x="78966" y="37517"/>
                  </a:lnTo>
                  <a:lnTo>
                    <a:pt x="82721" y="31426"/>
                  </a:lnTo>
                  <a:lnTo>
                    <a:pt x="85330" y="20787"/>
                  </a:lnTo>
                  <a:lnTo>
                    <a:pt x="85608" y="14426"/>
                  </a:lnTo>
                  <a:lnTo>
                    <a:pt x="84589" y="12754"/>
                  </a:lnTo>
                  <a:lnTo>
                    <a:pt x="82851" y="11638"/>
                  </a:lnTo>
                  <a:lnTo>
                    <a:pt x="76590" y="9539"/>
                  </a:lnTo>
                  <a:lnTo>
                    <a:pt x="76204" y="0"/>
                  </a:lnTo>
                  <a:lnTo>
                    <a:pt x="67066" y="9019"/>
                  </a:lnTo>
                  <a:lnTo>
                    <a:pt x="66790" y="14349"/>
                  </a:lnTo>
                  <a:lnTo>
                    <a:pt x="65694" y="15877"/>
                  </a:lnTo>
                  <a:lnTo>
                    <a:pt x="63904" y="16896"/>
                  </a:lnTo>
                  <a:lnTo>
                    <a:pt x="61653" y="17575"/>
                  </a:lnTo>
                  <a:lnTo>
                    <a:pt x="60152" y="19086"/>
                  </a:lnTo>
                  <a:lnTo>
                    <a:pt x="58485" y="23587"/>
                  </a:lnTo>
                  <a:lnTo>
                    <a:pt x="56114" y="53884"/>
                  </a:lnTo>
                  <a:lnTo>
                    <a:pt x="49616" y="66563"/>
                  </a:lnTo>
                  <a:lnTo>
                    <a:pt x="47659" y="98308"/>
                  </a:lnTo>
                  <a:lnTo>
                    <a:pt x="50462" y="104658"/>
                  </a:lnTo>
                  <a:lnTo>
                    <a:pt x="52691" y="107833"/>
                  </a:lnTo>
                  <a:lnTo>
                    <a:pt x="55828" y="122415"/>
                  </a:lnTo>
                  <a:lnTo>
                    <a:pt x="57116" y="147141"/>
                  </a:lnTo>
                  <a:lnTo>
                    <a:pt x="59957" y="152820"/>
                  </a:lnTo>
                  <a:lnTo>
                    <a:pt x="63689" y="158872"/>
                  </a:lnTo>
                  <a:lnTo>
                    <a:pt x="66281" y="169483"/>
                  </a:lnTo>
                  <a:lnTo>
                    <a:pt x="66559" y="175841"/>
                  </a:lnTo>
                  <a:lnTo>
                    <a:pt x="69446" y="181450"/>
                  </a:lnTo>
                  <a:lnTo>
                    <a:pt x="74865" y="188618"/>
                  </a:lnTo>
                  <a:lnTo>
                    <a:pt x="76083" y="198429"/>
                  </a:lnTo>
                  <a:lnTo>
                    <a:pt x="77181" y="198922"/>
                  </a:lnTo>
                  <a:lnTo>
                    <a:pt x="81222" y="199470"/>
                  </a:lnTo>
                  <a:lnTo>
                    <a:pt x="82723" y="200674"/>
                  </a:lnTo>
                  <a:lnTo>
                    <a:pt x="84390" y="204834"/>
                  </a:lnTo>
                  <a:lnTo>
                    <a:pt x="85725" y="218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6"/>
            <p:cNvSpPr/>
            <p:nvPr>
              <p:custDataLst>
                <p:tags r:id="rId90"/>
              </p:custDataLst>
            </p:nvPr>
          </p:nvSpPr>
          <p:spPr>
            <a:xfrm>
              <a:off x="7429510" y="3019425"/>
              <a:ext cx="152391" cy="19051"/>
            </a:xfrm>
            <a:custGeom>
              <a:avLst/>
              <a:gdLst/>
              <a:ahLst/>
              <a:cxnLst/>
              <a:rect l="0" t="0" r="0" b="0"/>
              <a:pathLst>
                <a:path w="152391" h="19051">
                  <a:moveTo>
                    <a:pt x="9515" y="19050"/>
                  </a:moveTo>
                  <a:lnTo>
                    <a:pt x="9515" y="19050"/>
                  </a:lnTo>
                  <a:lnTo>
                    <a:pt x="0" y="19050"/>
                  </a:lnTo>
                  <a:lnTo>
                    <a:pt x="17600" y="19050"/>
                  </a:lnTo>
                  <a:lnTo>
                    <a:pt x="26360" y="12504"/>
                  </a:lnTo>
                  <a:lnTo>
                    <a:pt x="35203" y="10408"/>
                  </a:lnTo>
                  <a:lnTo>
                    <a:pt x="41393" y="9917"/>
                  </a:lnTo>
                  <a:lnTo>
                    <a:pt x="47672" y="6878"/>
                  </a:lnTo>
                  <a:lnTo>
                    <a:pt x="53991" y="3056"/>
                  </a:lnTo>
                  <a:lnTo>
                    <a:pt x="66670" y="604"/>
                  </a:lnTo>
                  <a:lnTo>
                    <a:pt x="114290" y="1"/>
                  </a:lnTo>
                  <a:lnTo>
                    <a:pt x="1523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7"/>
            <p:cNvSpPr/>
            <p:nvPr>
              <p:custDataLst>
                <p:tags r:id="rId91"/>
              </p:custDataLst>
            </p:nvPr>
          </p:nvSpPr>
          <p:spPr>
            <a:xfrm>
              <a:off x="7696595" y="2762692"/>
              <a:ext cx="294881" cy="209071"/>
            </a:xfrm>
            <a:custGeom>
              <a:avLst/>
              <a:gdLst/>
              <a:ahLst/>
              <a:cxnLst/>
              <a:rect l="0" t="0" r="0" b="0"/>
              <a:pathLst>
                <a:path w="294881" h="209071">
                  <a:moveTo>
                    <a:pt x="28180" y="161483"/>
                  </a:moveTo>
                  <a:lnTo>
                    <a:pt x="28180" y="161483"/>
                  </a:lnTo>
                  <a:lnTo>
                    <a:pt x="28180" y="153282"/>
                  </a:lnTo>
                  <a:lnTo>
                    <a:pt x="23124" y="147294"/>
                  </a:lnTo>
                  <a:lnTo>
                    <a:pt x="21633" y="146732"/>
                  </a:lnTo>
                  <a:lnTo>
                    <a:pt x="20640" y="147416"/>
                  </a:lnTo>
                  <a:lnTo>
                    <a:pt x="18770" y="151692"/>
                  </a:lnTo>
                  <a:lnTo>
                    <a:pt x="13633" y="151880"/>
                  </a:lnTo>
                  <a:lnTo>
                    <a:pt x="12132" y="152964"/>
                  </a:lnTo>
                  <a:lnTo>
                    <a:pt x="9525" y="160152"/>
                  </a:lnTo>
                  <a:lnTo>
                    <a:pt x="9247" y="166145"/>
                  </a:lnTo>
                  <a:lnTo>
                    <a:pt x="8149" y="167766"/>
                  </a:lnTo>
                  <a:lnTo>
                    <a:pt x="6360" y="168846"/>
                  </a:lnTo>
                  <a:lnTo>
                    <a:pt x="4108" y="169567"/>
                  </a:lnTo>
                  <a:lnTo>
                    <a:pt x="2607" y="171106"/>
                  </a:lnTo>
                  <a:lnTo>
                    <a:pt x="940" y="175638"/>
                  </a:lnTo>
                  <a:lnTo>
                    <a:pt x="0" y="184139"/>
                  </a:lnTo>
                  <a:lnTo>
                    <a:pt x="927" y="186112"/>
                  </a:lnTo>
                  <a:lnTo>
                    <a:pt x="2603" y="187427"/>
                  </a:lnTo>
                  <a:lnTo>
                    <a:pt x="4779" y="188304"/>
                  </a:lnTo>
                  <a:lnTo>
                    <a:pt x="6229" y="189947"/>
                  </a:lnTo>
                  <a:lnTo>
                    <a:pt x="8748" y="198105"/>
                  </a:lnTo>
                  <a:lnTo>
                    <a:pt x="9016" y="204202"/>
                  </a:lnTo>
                  <a:lnTo>
                    <a:pt x="10113" y="205837"/>
                  </a:lnTo>
                  <a:lnTo>
                    <a:pt x="11902" y="206927"/>
                  </a:lnTo>
                  <a:lnTo>
                    <a:pt x="18260" y="208980"/>
                  </a:lnTo>
                  <a:lnTo>
                    <a:pt x="23595" y="209070"/>
                  </a:lnTo>
                  <a:lnTo>
                    <a:pt x="28964" y="206269"/>
                  </a:lnTo>
                  <a:lnTo>
                    <a:pt x="69857" y="167429"/>
                  </a:lnTo>
                  <a:lnTo>
                    <a:pt x="73161" y="161303"/>
                  </a:lnTo>
                  <a:lnTo>
                    <a:pt x="80340" y="143691"/>
                  </a:lnTo>
                  <a:lnTo>
                    <a:pt x="101610" y="106492"/>
                  </a:lnTo>
                  <a:lnTo>
                    <a:pt x="104207" y="98943"/>
                  </a:lnTo>
                  <a:lnTo>
                    <a:pt x="110561" y="87684"/>
                  </a:lnTo>
                  <a:lnTo>
                    <a:pt x="113973" y="72471"/>
                  </a:lnTo>
                  <a:lnTo>
                    <a:pt x="120157" y="59732"/>
                  </a:lnTo>
                  <a:lnTo>
                    <a:pt x="123404" y="13401"/>
                  </a:lnTo>
                  <a:lnTo>
                    <a:pt x="123430" y="9133"/>
                  </a:lnTo>
                  <a:lnTo>
                    <a:pt x="123430" y="22345"/>
                  </a:lnTo>
                  <a:lnTo>
                    <a:pt x="120608" y="28383"/>
                  </a:lnTo>
                  <a:lnTo>
                    <a:pt x="118374" y="31475"/>
                  </a:lnTo>
                  <a:lnTo>
                    <a:pt x="115229" y="45939"/>
                  </a:lnTo>
                  <a:lnTo>
                    <a:pt x="113915" y="93480"/>
                  </a:lnTo>
                  <a:lnTo>
                    <a:pt x="116732" y="102332"/>
                  </a:lnTo>
                  <a:lnTo>
                    <a:pt x="122107" y="111581"/>
                  </a:lnTo>
                  <a:lnTo>
                    <a:pt x="124228" y="121013"/>
                  </a:lnTo>
                  <a:lnTo>
                    <a:pt x="131596" y="131132"/>
                  </a:lnTo>
                  <a:lnTo>
                    <a:pt x="135173" y="132119"/>
                  </a:lnTo>
                  <a:lnTo>
                    <a:pt x="155309" y="132862"/>
                  </a:lnTo>
                  <a:lnTo>
                    <a:pt x="157383" y="131819"/>
                  </a:lnTo>
                  <a:lnTo>
                    <a:pt x="158765" y="130065"/>
                  </a:lnTo>
                  <a:lnTo>
                    <a:pt x="159687" y="127838"/>
                  </a:lnTo>
                  <a:lnTo>
                    <a:pt x="161359" y="126353"/>
                  </a:lnTo>
                  <a:lnTo>
                    <a:pt x="171648" y="121147"/>
                  </a:lnTo>
                  <a:lnTo>
                    <a:pt x="177669" y="117098"/>
                  </a:lnTo>
                  <a:lnTo>
                    <a:pt x="187008" y="113760"/>
                  </a:lnTo>
                  <a:lnTo>
                    <a:pt x="193315" y="109228"/>
                  </a:lnTo>
                  <a:lnTo>
                    <a:pt x="196823" y="103686"/>
                  </a:lnTo>
                  <a:lnTo>
                    <a:pt x="199440" y="97695"/>
                  </a:lnTo>
                  <a:lnTo>
                    <a:pt x="237746" y="53884"/>
                  </a:lnTo>
                  <a:lnTo>
                    <a:pt x="244437" y="39644"/>
                  </a:lnTo>
                  <a:lnTo>
                    <a:pt x="247061" y="32190"/>
                  </a:lnTo>
                  <a:lnTo>
                    <a:pt x="253431" y="22044"/>
                  </a:lnTo>
                  <a:lnTo>
                    <a:pt x="256339" y="10999"/>
                  </a:lnTo>
                  <a:lnTo>
                    <a:pt x="256768" y="0"/>
                  </a:lnTo>
                  <a:lnTo>
                    <a:pt x="256780" y="31440"/>
                  </a:lnTo>
                  <a:lnTo>
                    <a:pt x="253958" y="37716"/>
                  </a:lnTo>
                  <a:lnTo>
                    <a:pt x="250233" y="44034"/>
                  </a:lnTo>
                  <a:lnTo>
                    <a:pt x="248137" y="54599"/>
                  </a:lnTo>
                  <a:lnTo>
                    <a:pt x="247263" y="101080"/>
                  </a:lnTo>
                  <a:lnTo>
                    <a:pt x="247259" y="107474"/>
                  </a:lnTo>
                  <a:lnTo>
                    <a:pt x="250079" y="113843"/>
                  </a:lnTo>
                  <a:lnTo>
                    <a:pt x="253802" y="120201"/>
                  </a:lnTo>
                  <a:lnTo>
                    <a:pt x="256192" y="132907"/>
                  </a:lnTo>
                  <a:lnTo>
                    <a:pt x="256389" y="136082"/>
                  </a:lnTo>
                  <a:lnTo>
                    <a:pt x="257578" y="138199"/>
                  </a:lnTo>
                  <a:lnTo>
                    <a:pt x="259428" y="139610"/>
                  </a:lnTo>
                  <a:lnTo>
                    <a:pt x="261720" y="140552"/>
                  </a:lnTo>
                  <a:lnTo>
                    <a:pt x="263249" y="142237"/>
                  </a:lnTo>
                  <a:lnTo>
                    <a:pt x="267095" y="152024"/>
                  </a:lnTo>
                  <a:lnTo>
                    <a:pt x="274471" y="160028"/>
                  </a:lnTo>
                  <a:lnTo>
                    <a:pt x="280484" y="161051"/>
                  </a:lnTo>
                  <a:lnTo>
                    <a:pt x="288968" y="161355"/>
                  </a:lnTo>
                  <a:lnTo>
                    <a:pt x="290939" y="160339"/>
                  </a:lnTo>
                  <a:lnTo>
                    <a:pt x="292253" y="158604"/>
                  </a:lnTo>
                  <a:lnTo>
                    <a:pt x="294880" y="151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8"/>
            <p:cNvSpPr/>
            <p:nvPr>
              <p:custDataLst>
                <p:tags r:id="rId92"/>
              </p:custDataLst>
            </p:nvPr>
          </p:nvSpPr>
          <p:spPr>
            <a:xfrm>
              <a:off x="8105775" y="2809875"/>
              <a:ext cx="9492" cy="66676"/>
            </a:xfrm>
            <a:custGeom>
              <a:avLst/>
              <a:gdLst/>
              <a:ahLst/>
              <a:cxnLst/>
              <a:rect l="0" t="0" r="0" b="0"/>
              <a:pathLst>
                <a:path w="9492" h="6667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491" y="10"/>
                  </a:lnTo>
                  <a:lnTo>
                    <a:pt x="115" y="0"/>
                  </a:lnTo>
                  <a:lnTo>
                    <a:pt x="1" y="17610"/>
                  </a:lnTo>
                  <a:lnTo>
                    <a:pt x="6547" y="26370"/>
                  </a:lnTo>
                  <a:lnTo>
                    <a:pt x="8643" y="35213"/>
                  </a:lnTo>
                  <a:lnTo>
                    <a:pt x="9491" y="52135"/>
                  </a:lnTo>
                  <a:lnTo>
                    <a:pt x="8444" y="53807"/>
                  </a:lnTo>
                  <a:lnTo>
                    <a:pt x="6688" y="54921"/>
                  </a:lnTo>
                  <a:lnTo>
                    <a:pt x="4459" y="55664"/>
                  </a:lnTo>
                  <a:lnTo>
                    <a:pt x="2973" y="57218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7"/>
          <p:cNvGrpSpPr/>
          <p:nvPr/>
        </p:nvGrpSpPr>
        <p:grpSpPr>
          <a:xfrm>
            <a:off x="6496050" y="3457624"/>
            <a:ext cx="685801" cy="380511"/>
            <a:chOff x="6496050" y="3457624"/>
            <a:chExt cx="685801" cy="380511"/>
          </a:xfrm>
        </p:grpSpPr>
        <p:sp>
          <p:nvSpPr>
            <p:cNvPr id="34" name="SMARTInkShape-29"/>
            <p:cNvSpPr/>
            <p:nvPr>
              <p:custDataLst>
                <p:tags r:id="rId70"/>
              </p:custDataLst>
            </p:nvPr>
          </p:nvSpPr>
          <p:spPr>
            <a:xfrm>
              <a:off x="6496050" y="3477987"/>
              <a:ext cx="28576" cy="340038"/>
            </a:xfrm>
            <a:custGeom>
              <a:avLst/>
              <a:gdLst/>
              <a:ahLst/>
              <a:cxnLst/>
              <a:rect l="0" t="0" r="0" b="0"/>
              <a:pathLst>
                <a:path w="28576" h="340038">
                  <a:moveTo>
                    <a:pt x="9525" y="27213"/>
                  </a:moveTo>
                  <a:lnTo>
                    <a:pt x="9525" y="27213"/>
                  </a:lnTo>
                  <a:lnTo>
                    <a:pt x="9525" y="0"/>
                  </a:lnTo>
                  <a:lnTo>
                    <a:pt x="4469" y="4098"/>
                  </a:lnTo>
                  <a:lnTo>
                    <a:pt x="1986" y="9178"/>
                  </a:lnTo>
                  <a:lnTo>
                    <a:pt x="78" y="34661"/>
                  </a:lnTo>
                  <a:lnTo>
                    <a:pt x="3" y="81355"/>
                  </a:lnTo>
                  <a:lnTo>
                    <a:pt x="0" y="127503"/>
                  </a:lnTo>
                  <a:lnTo>
                    <a:pt x="2822" y="170752"/>
                  </a:lnTo>
                  <a:lnTo>
                    <a:pt x="8642" y="216742"/>
                  </a:lnTo>
                  <a:lnTo>
                    <a:pt x="9447" y="258624"/>
                  </a:lnTo>
                  <a:lnTo>
                    <a:pt x="10561" y="276872"/>
                  </a:lnTo>
                  <a:lnTo>
                    <a:pt x="17059" y="295878"/>
                  </a:lnTo>
                  <a:lnTo>
                    <a:pt x="19047" y="340037"/>
                  </a:lnTo>
                  <a:lnTo>
                    <a:pt x="21871" y="338049"/>
                  </a:lnTo>
                  <a:lnTo>
                    <a:pt x="27250" y="333205"/>
                  </a:lnTo>
                  <a:lnTo>
                    <a:pt x="28182" y="327310"/>
                  </a:lnTo>
                  <a:lnTo>
                    <a:pt x="28575" y="2748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30"/>
            <p:cNvSpPr/>
            <p:nvPr>
              <p:custDataLst>
                <p:tags r:id="rId71"/>
              </p:custDataLst>
            </p:nvPr>
          </p:nvSpPr>
          <p:spPr>
            <a:xfrm>
              <a:off x="6496060" y="3457624"/>
              <a:ext cx="247641" cy="361737"/>
            </a:xfrm>
            <a:custGeom>
              <a:avLst/>
              <a:gdLst/>
              <a:ahLst/>
              <a:cxnLst/>
              <a:rect l="0" t="0" r="0" b="0"/>
              <a:pathLst>
                <a:path w="247641" h="361737">
                  <a:moveTo>
                    <a:pt x="19040" y="171401"/>
                  </a:moveTo>
                  <a:lnTo>
                    <a:pt x="19040" y="171401"/>
                  </a:lnTo>
                  <a:lnTo>
                    <a:pt x="17982" y="149647"/>
                  </a:lnTo>
                  <a:lnTo>
                    <a:pt x="10103" y="104754"/>
                  </a:lnTo>
                  <a:lnTo>
                    <a:pt x="8534" y="79526"/>
                  </a:lnTo>
                  <a:lnTo>
                    <a:pt x="879" y="51744"/>
                  </a:lnTo>
                  <a:lnTo>
                    <a:pt x="0" y="38227"/>
                  </a:lnTo>
                  <a:lnTo>
                    <a:pt x="8192" y="38067"/>
                  </a:lnTo>
                  <a:lnTo>
                    <a:pt x="8633" y="39120"/>
                  </a:lnTo>
                  <a:lnTo>
                    <a:pt x="10551" y="70108"/>
                  </a:lnTo>
                  <a:lnTo>
                    <a:pt x="27125" y="116069"/>
                  </a:lnTo>
                  <a:lnTo>
                    <a:pt x="35885" y="136404"/>
                  </a:lnTo>
                  <a:lnTo>
                    <a:pt x="41696" y="144558"/>
                  </a:lnTo>
                  <a:lnTo>
                    <a:pt x="47806" y="148888"/>
                  </a:lnTo>
                  <a:lnTo>
                    <a:pt x="54051" y="151870"/>
                  </a:lnTo>
                  <a:lnTo>
                    <a:pt x="63516" y="158441"/>
                  </a:lnTo>
                  <a:lnTo>
                    <a:pt x="69851" y="160349"/>
                  </a:lnTo>
                  <a:lnTo>
                    <a:pt x="71964" y="161916"/>
                  </a:lnTo>
                  <a:lnTo>
                    <a:pt x="73372" y="164020"/>
                  </a:lnTo>
                  <a:lnTo>
                    <a:pt x="74312" y="166480"/>
                  </a:lnTo>
                  <a:lnTo>
                    <a:pt x="75996" y="168120"/>
                  </a:lnTo>
                  <a:lnTo>
                    <a:pt x="80690" y="169943"/>
                  </a:lnTo>
                  <a:lnTo>
                    <a:pt x="89283" y="170969"/>
                  </a:lnTo>
                  <a:lnTo>
                    <a:pt x="95414" y="168387"/>
                  </a:lnTo>
                  <a:lnTo>
                    <a:pt x="101667" y="164770"/>
                  </a:lnTo>
                  <a:lnTo>
                    <a:pt x="111137" y="161675"/>
                  </a:lnTo>
                  <a:lnTo>
                    <a:pt x="117475" y="157201"/>
                  </a:lnTo>
                  <a:lnTo>
                    <a:pt x="120997" y="151684"/>
                  </a:lnTo>
                  <a:lnTo>
                    <a:pt x="123621" y="145705"/>
                  </a:lnTo>
                  <a:lnTo>
                    <a:pt x="148234" y="110873"/>
                  </a:lnTo>
                  <a:lnTo>
                    <a:pt x="152217" y="99257"/>
                  </a:lnTo>
                  <a:lnTo>
                    <a:pt x="158571" y="88053"/>
                  </a:lnTo>
                  <a:lnTo>
                    <a:pt x="161983" y="72858"/>
                  </a:lnTo>
                  <a:lnTo>
                    <a:pt x="168167" y="60123"/>
                  </a:lnTo>
                  <a:lnTo>
                    <a:pt x="171414" y="12735"/>
                  </a:lnTo>
                  <a:lnTo>
                    <a:pt x="171440" y="0"/>
                  </a:lnTo>
                  <a:lnTo>
                    <a:pt x="171440" y="42513"/>
                  </a:lnTo>
                  <a:lnTo>
                    <a:pt x="171440" y="89767"/>
                  </a:lnTo>
                  <a:lnTo>
                    <a:pt x="171440" y="133577"/>
                  </a:lnTo>
                  <a:lnTo>
                    <a:pt x="172498" y="174321"/>
                  </a:lnTo>
                  <a:lnTo>
                    <a:pt x="180377" y="219011"/>
                  </a:lnTo>
                  <a:lnTo>
                    <a:pt x="181761" y="230661"/>
                  </a:lnTo>
                  <a:lnTo>
                    <a:pt x="188452" y="249586"/>
                  </a:lnTo>
                  <a:lnTo>
                    <a:pt x="190643" y="260125"/>
                  </a:lnTo>
                  <a:lnTo>
                    <a:pt x="197850" y="275514"/>
                  </a:lnTo>
                  <a:lnTo>
                    <a:pt x="202647" y="302707"/>
                  </a:lnTo>
                  <a:lnTo>
                    <a:pt x="206477" y="310193"/>
                  </a:lnTo>
                  <a:lnTo>
                    <a:pt x="209690" y="320357"/>
                  </a:lnTo>
                  <a:lnTo>
                    <a:pt x="215816" y="330071"/>
                  </a:lnTo>
                  <a:lnTo>
                    <a:pt x="218102" y="339652"/>
                  </a:lnTo>
                  <a:lnTo>
                    <a:pt x="218637" y="346016"/>
                  </a:lnTo>
                  <a:lnTo>
                    <a:pt x="221697" y="352371"/>
                  </a:lnTo>
                  <a:lnTo>
                    <a:pt x="227228" y="360019"/>
                  </a:lnTo>
                  <a:lnTo>
                    <a:pt x="230807" y="361064"/>
                  </a:lnTo>
                  <a:lnTo>
                    <a:pt x="236671" y="361736"/>
                  </a:lnTo>
                  <a:lnTo>
                    <a:pt x="247640" y="3523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31"/>
            <p:cNvSpPr/>
            <p:nvPr>
              <p:custDataLst>
                <p:tags r:id="rId72"/>
              </p:custDataLst>
            </p:nvPr>
          </p:nvSpPr>
          <p:spPr>
            <a:xfrm>
              <a:off x="6810375" y="3610013"/>
              <a:ext cx="104776" cy="228122"/>
            </a:xfrm>
            <a:custGeom>
              <a:avLst/>
              <a:gdLst/>
              <a:ahLst/>
              <a:cxnLst/>
              <a:rect l="0" t="0" r="0" b="0"/>
              <a:pathLst>
                <a:path w="104776" h="228122">
                  <a:moveTo>
                    <a:pt x="0" y="133312"/>
                  </a:moveTo>
                  <a:lnTo>
                    <a:pt x="0" y="133312"/>
                  </a:lnTo>
                  <a:lnTo>
                    <a:pt x="42638" y="90674"/>
                  </a:lnTo>
                  <a:lnTo>
                    <a:pt x="45409" y="85081"/>
                  </a:lnTo>
                  <a:lnTo>
                    <a:pt x="46148" y="82108"/>
                  </a:lnTo>
                  <a:lnTo>
                    <a:pt x="54970" y="66584"/>
                  </a:lnTo>
                  <a:lnTo>
                    <a:pt x="55696" y="63426"/>
                  </a:lnTo>
                  <a:lnTo>
                    <a:pt x="64498" y="47582"/>
                  </a:lnTo>
                  <a:lnTo>
                    <a:pt x="67446" y="31711"/>
                  </a:lnTo>
                  <a:lnTo>
                    <a:pt x="74838" y="20894"/>
                  </a:lnTo>
                  <a:lnTo>
                    <a:pt x="76080" y="10976"/>
                  </a:lnTo>
                  <a:lnTo>
                    <a:pt x="76200" y="0"/>
                  </a:lnTo>
                  <a:lnTo>
                    <a:pt x="76200" y="47608"/>
                  </a:lnTo>
                  <a:lnTo>
                    <a:pt x="76200" y="88470"/>
                  </a:lnTo>
                  <a:lnTo>
                    <a:pt x="85332" y="131616"/>
                  </a:lnTo>
                  <a:lnTo>
                    <a:pt x="86761" y="159485"/>
                  </a:lnTo>
                  <a:lnTo>
                    <a:pt x="94366" y="186379"/>
                  </a:lnTo>
                  <a:lnTo>
                    <a:pt x="95249" y="227072"/>
                  </a:lnTo>
                  <a:lnTo>
                    <a:pt x="96308" y="227569"/>
                  </a:lnTo>
                  <a:lnTo>
                    <a:pt x="100306" y="228121"/>
                  </a:lnTo>
                  <a:lnTo>
                    <a:pt x="101795" y="227209"/>
                  </a:lnTo>
                  <a:lnTo>
                    <a:pt x="102788" y="225544"/>
                  </a:lnTo>
                  <a:lnTo>
                    <a:pt x="104187" y="218143"/>
                  </a:lnTo>
                  <a:lnTo>
                    <a:pt x="104775" y="20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32"/>
            <p:cNvSpPr/>
            <p:nvPr>
              <p:custDataLst>
                <p:tags r:id="rId73"/>
              </p:custDataLst>
            </p:nvPr>
          </p:nvSpPr>
          <p:spPr>
            <a:xfrm>
              <a:off x="7000875" y="3552825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38100"/>
                  </a:moveTo>
                  <a:lnTo>
                    <a:pt x="0" y="38100"/>
                  </a:lnTo>
                  <a:lnTo>
                    <a:pt x="9491" y="28609"/>
                  </a:lnTo>
                  <a:lnTo>
                    <a:pt x="33205" y="28575"/>
                  </a:lnTo>
                  <a:lnTo>
                    <a:pt x="34837" y="27517"/>
                  </a:lnTo>
                  <a:lnTo>
                    <a:pt x="35924" y="25753"/>
                  </a:lnTo>
                  <a:lnTo>
                    <a:pt x="36650" y="23518"/>
                  </a:lnTo>
                  <a:lnTo>
                    <a:pt x="38192" y="22029"/>
                  </a:lnTo>
                  <a:lnTo>
                    <a:pt x="42728" y="20374"/>
                  </a:lnTo>
                  <a:lnTo>
                    <a:pt x="82557" y="17999"/>
                  </a:lnTo>
                  <a:lnTo>
                    <a:pt x="93369" y="10850"/>
                  </a:lnTo>
                  <a:lnTo>
                    <a:pt x="102483" y="9787"/>
                  </a:lnTo>
                  <a:lnTo>
                    <a:pt x="108343" y="9642"/>
                  </a:lnTo>
                  <a:lnTo>
                    <a:pt x="114474" y="6755"/>
                  </a:lnTo>
                  <a:lnTo>
                    <a:pt x="120727" y="3002"/>
                  </a:lnTo>
                  <a:lnTo>
                    <a:pt x="131479" y="39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3"/>
            <p:cNvSpPr/>
            <p:nvPr>
              <p:custDataLst>
                <p:tags r:id="rId74"/>
              </p:custDataLst>
            </p:nvPr>
          </p:nvSpPr>
          <p:spPr>
            <a:xfrm>
              <a:off x="7067584" y="3609975"/>
              <a:ext cx="114267" cy="28573"/>
            </a:xfrm>
            <a:custGeom>
              <a:avLst/>
              <a:gdLst/>
              <a:ahLst/>
              <a:cxnLst/>
              <a:rect l="0" t="0" r="0" b="0"/>
              <a:pathLst>
                <a:path w="114267" h="28573">
                  <a:moveTo>
                    <a:pt x="9491" y="9525"/>
                  </a:moveTo>
                  <a:lnTo>
                    <a:pt x="9491" y="9525"/>
                  </a:lnTo>
                  <a:lnTo>
                    <a:pt x="0" y="19016"/>
                  </a:lnTo>
                  <a:lnTo>
                    <a:pt x="8170" y="27248"/>
                  </a:lnTo>
                  <a:lnTo>
                    <a:pt x="17576" y="28458"/>
                  </a:lnTo>
                  <a:lnTo>
                    <a:pt x="36313" y="28572"/>
                  </a:lnTo>
                  <a:lnTo>
                    <a:pt x="45324" y="22029"/>
                  </a:lnTo>
                  <a:lnTo>
                    <a:pt x="54210" y="19933"/>
                  </a:lnTo>
                  <a:lnTo>
                    <a:pt x="60411" y="19442"/>
                  </a:lnTo>
                  <a:lnTo>
                    <a:pt x="66694" y="16402"/>
                  </a:lnTo>
                  <a:lnTo>
                    <a:pt x="73015" y="12581"/>
                  </a:lnTo>
                  <a:lnTo>
                    <a:pt x="85696" y="10129"/>
                  </a:lnTo>
                  <a:lnTo>
                    <a:pt x="88869" y="9927"/>
                  </a:lnTo>
                  <a:lnTo>
                    <a:pt x="95217" y="6881"/>
                  </a:lnTo>
                  <a:lnTo>
                    <a:pt x="101566" y="3058"/>
                  </a:lnTo>
                  <a:lnTo>
                    <a:pt x="1142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SMARTInkShape-Group8"/>
          <p:cNvGrpSpPr/>
          <p:nvPr/>
        </p:nvGrpSpPr>
        <p:grpSpPr>
          <a:xfrm>
            <a:off x="7429510" y="3280715"/>
            <a:ext cx="1209666" cy="434034"/>
            <a:chOff x="7429510" y="3280715"/>
            <a:chExt cx="1209666" cy="434034"/>
          </a:xfrm>
        </p:grpSpPr>
        <p:sp>
          <p:nvSpPr>
            <p:cNvPr id="40" name="SMARTInkShape-34"/>
            <p:cNvSpPr/>
            <p:nvPr>
              <p:custDataLst>
                <p:tags r:id="rId65"/>
              </p:custDataLst>
            </p:nvPr>
          </p:nvSpPr>
          <p:spPr>
            <a:xfrm>
              <a:off x="7429510" y="3371889"/>
              <a:ext cx="228591" cy="342860"/>
            </a:xfrm>
            <a:custGeom>
              <a:avLst/>
              <a:gdLst/>
              <a:ahLst/>
              <a:cxnLst/>
              <a:rect l="0" t="0" r="0" b="0"/>
              <a:pathLst>
                <a:path w="228591" h="342860">
                  <a:moveTo>
                    <a:pt x="66665" y="104736"/>
                  </a:moveTo>
                  <a:lnTo>
                    <a:pt x="66665" y="104736"/>
                  </a:lnTo>
                  <a:lnTo>
                    <a:pt x="47734" y="104736"/>
                  </a:lnTo>
                  <a:lnTo>
                    <a:pt x="47625" y="96535"/>
                  </a:lnTo>
                  <a:lnTo>
                    <a:pt x="41071" y="87868"/>
                  </a:lnTo>
                  <a:lnTo>
                    <a:pt x="38483" y="77912"/>
                  </a:lnTo>
                  <a:lnTo>
                    <a:pt x="38090" y="31704"/>
                  </a:lnTo>
                  <a:lnTo>
                    <a:pt x="38090" y="25358"/>
                  </a:lnTo>
                  <a:lnTo>
                    <a:pt x="40912" y="19009"/>
                  </a:lnTo>
                  <a:lnTo>
                    <a:pt x="46291" y="11367"/>
                  </a:lnTo>
                  <a:lnTo>
                    <a:pt x="47611" y="0"/>
                  </a:lnTo>
                  <a:lnTo>
                    <a:pt x="47615" y="46331"/>
                  </a:lnTo>
                  <a:lnTo>
                    <a:pt x="47615" y="93174"/>
                  </a:lnTo>
                  <a:lnTo>
                    <a:pt x="47615" y="117317"/>
                  </a:lnTo>
                  <a:lnTo>
                    <a:pt x="44793" y="123733"/>
                  </a:lnTo>
                  <a:lnTo>
                    <a:pt x="39414" y="131419"/>
                  </a:lnTo>
                  <a:lnTo>
                    <a:pt x="38090" y="142829"/>
                  </a:lnTo>
                  <a:lnTo>
                    <a:pt x="38090" y="142833"/>
                  </a:lnTo>
                  <a:lnTo>
                    <a:pt x="38090" y="98360"/>
                  </a:lnTo>
                  <a:lnTo>
                    <a:pt x="38090" y="72985"/>
                  </a:lnTo>
                  <a:lnTo>
                    <a:pt x="40912" y="66636"/>
                  </a:lnTo>
                  <a:lnTo>
                    <a:pt x="44637" y="60286"/>
                  </a:lnTo>
                  <a:lnTo>
                    <a:pt x="47027" y="47586"/>
                  </a:lnTo>
                  <a:lnTo>
                    <a:pt x="47581" y="38619"/>
                  </a:lnTo>
                  <a:lnTo>
                    <a:pt x="56746" y="28943"/>
                  </a:lnTo>
                  <a:lnTo>
                    <a:pt x="62080" y="28657"/>
                  </a:lnTo>
                  <a:lnTo>
                    <a:pt x="63608" y="29675"/>
                  </a:lnTo>
                  <a:lnTo>
                    <a:pt x="64627" y="31412"/>
                  </a:lnTo>
                  <a:lnTo>
                    <a:pt x="66397" y="38244"/>
                  </a:lnTo>
                  <a:lnTo>
                    <a:pt x="66546" y="42729"/>
                  </a:lnTo>
                  <a:lnTo>
                    <a:pt x="69435" y="48249"/>
                  </a:lnTo>
                  <a:lnTo>
                    <a:pt x="73188" y="54231"/>
                  </a:lnTo>
                  <a:lnTo>
                    <a:pt x="75301" y="64606"/>
                  </a:lnTo>
                  <a:lnTo>
                    <a:pt x="76985" y="79558"/>
                  </a:lnTo>
                  <a:lnTo>
                    <a:pt x="82658" y="92219"/>
                  </a:lnTo>
                  <a:lnTo>
                    <a:pt x="85596" y="139792"/>
                  </a:lnTo>
                  <a:lnTo>
                    <a:pt x="85710" y="181529"/>
                  </a:lnTo>
                  <a:lnTo>
                    <a:pt x="84655" y="193900"/>
                  </a:lnTo>
                  <a:lnTo>
                    <a:pt x="76778" y="230562"/>
                  </a:lnTo>
                  <a:lnTo>
                    <a:pt x="75209" y="254029"/>
                  </a:lnTo>
                  <a:lnTo>
                    <a:pt x="60382" y="298320"/>
                  </a:lnTo>
                  <a:lnTo>
                    <a:pt x="57567" y="317031"/>
                  </a:lnTo>
                  <a:lnTo>
                    <a:pt x="56366" y="319291"/>
                  </a:lnTo>
                  <a:lnTo>
                    <a:pt x="54508" y="320798"/>
                  </a:lnTo>
                  <a:lnTo>
                    <a:pt x="52210" y="321802"/>
                  </a:lnTo>
                  <a:lnTo>
                    <a:pt x="50678" y="323530"/>
                  </a:lnTo>
                  <a:lnTo>
                    <a:pt x="48977" y="328272"/>
                  </a:lnTo>
                  <a:lnTo>
                    <a:pt x="47734" y="341092"/>
                  </a:lnTo>
                  <a:lnTo>
                    <a:pt x="46635" y="341682"/>
                  </a:lnTo>
                  <a:lnTo>
                    <a:pt x="29900" y="342859"/>
                  </a:lnTo>
                  <a:lnTo>
                    <a:pt x="14110" y="328396"/>
                  </a:lnTo>
                  <a:lnTo>
                    <a:pt x="11558" y="323027"/>
                  </a:lnTo>
                  <a:lnTo>
                    <a:pt x="9918" y="316013"/>
                  </a:lnTo>
                  <a:lnTo>
                    <a:pt x="3049" y="307023"/>
                  </a:lnTo>
                  <a:lnTo>
                    <a:pt x="392" y="296997"/>
                  </a:lnTo>
                  <a:lnTo>
                    <a:pt x="0" y="277948"/>
                  </a:lnTo>
                  <a:lnTo>
                    <a:pt x="1056" y="277361"/>
                  </a:lnTo>
                  <a:lnTo>
                    <a:pt x="8192" y="276341"/>
                  </a:lnTo>
                  <a:lnTo>
                    <a:pt x="17600" y="267999"/>
                  </a:lnTo>
                  <a:lnTo>
                    <a:pt x="23669" y="267057"/>
                  </a:lnTo>
                  <a:lnTo>
                    <a:pt x="41393" y="266695"/>
                  </a:lnTo>
                  <a:lnTo>
                    <a:pt x="43466" y="267742"/>
                  </a:lnTo>
                  <a:lnTo>
                    <a:pt x="44849" y="269498"/>
                  </a:lnTo>
                  <a:lnTo>
                    <a:pt x="45771" y="271728"/>
                  </a:lnTo>
                  <a:lnTo>
                    <a:pt x="47444" y="273214"/>
                  </a:lnTo>
                  <a:lnTo>
                    <a:pt x="57733" y="278421"/>
                  </a:lnTo>
                  <a:lnTo>
                    <a:pt x="63754" y="282471"/>
                  </a:lnTo>
                  <a:lnTo>
                    <a:pt x="73093" y="285809"/>
                  </a:lnTo>
                  <a:lnTo>
                    <a:pt x="82562" y="291973"/>
                  </a:lnTo>
                  <a:lnTo>
                    <a:pt x="88900" y="293785"/>
                  </a:lnTo>
                  <a:lnTo>
                    <a:pt x="91014" y="295327"/>
                  </a:lnTo>
                  <a:lnTo>
                    <a:pt x="92422" y="297414"/>
                  </a:lnTo>
                  <a:lnTo>
                    <a:pt x="95046" y="302554"/>
                  </a:lnTo>
                  <a:lnTo>
                    <a:pt x="99740" y="308366"/>
                  </a:lnTo>
                  <a:lnTo>
                    <a:pt x="105354" y="311655"/>
                  </a:lnTo>
                  <a:lnTo>
                    <a:pt x="111377" y="314175"/>
                  </a:lnTo>
                  <a:lnTo>
                    <a:pt x="120717" y="320485"/>
                  </a:lnTo>
                  <a:lnTo>
                    <a:pt x="130187" y="322825"/>
                  </a:lnTo>
                  <a:lnTo>
                    <a:pt x="136525" y="323373"/>
                  </a:lnTo>
                  <a:lnTo>
                    <a:pt x="138639" y="324578"/>
                  </a:lnTo>
                  <a:lnTo>
                    <a:pt x="140047" y="326438"/>
                  </a:lnTo>
                  <a:lnTo>
                    <a:pt x="140987" y="328737"/>
                  </a:lnTo>
                  <a:lnTo>
                    <a:pt x="142671" y="330270"/>
                  </a:lnTo>
                  <a:lnTo>
                    <a:pt x="147365" y="331974"/>
                  </a:lnTo>
                  <a:lnTo>
                    <a:pt x="179094" y="333325"/>
                  </a:lnTo>
                  <a:lnTo>
                    <a:pt x="188199" y="326788"/>
                  </a:lnTo>
                  <a:lnTo>
                    <a:pt x="197103" y="324693"/>
                  </a:lnTo>
                  <a:lnTo>
                    <a:pt x="203307" y="324203"/>
                  </a:lnTo>
                  <a:lnTo>
                    <a:pt x="205384" y="323014"/>
                  </a:lnTo>
                  <a:lnTo>
                    <a:pt x="206769" y="321163"/>
                  </a:lnTo>
                  <a:lnTo>
                    <a:pt x="209367" y="316284"/>
                  </a:lnTo>
                  <a:lnTo>
                    <a:pt x="228590" y="2952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35"/>
            <p:cNvSpPr/>
            <p:nvPr>
              <p:custDataLst>
                <p:tags r:id="rId66"/>
              </p:custDataLst>
            </p:nvPr>
          </p:nvSpPr>
          <p:spPr>
            <a:xfrm>
              <a:off x="7810500" y="3280715"/>
              <a:ext cx="180976" cy="366920"/>
            </a:xfrm>
            <a:custGeom>
              <a:avLst/>
              <a:gdLst/>
              <a:ahLst/>
              <a:cxnLst/>
              <a:rect l="0" t="0" r="0" b="0"/>
              <a:pathLst>
                <a:path w="180976" h="366920">
                  <a:moveTo>
                    <a:pt x="9525" y="14935"/>
                  </a:moveTo>
                  <a:lnTo>
                    <a:pt x="9525" y="14935"/>
                  </a:lnTo>
                  <a:lnTo>
                    <a:pt x="9525" y="6734"/>
                  </a:lnTo>
                  <a:lnTo>
                    <a:pt x="8467" y="6293"/>
                  </a:lnTo>
                  <a:lnTo>
                    <a:pt x="4469" y="5803"/>
                  </a:lnTo>
                  <a:lnTo>
                    <a:pt x="2978" y="4613"/>
                  </a:lnTo>
                  <a:lnTo>
                    <a:pt x="1324" y="470"/>
                  </a:lnTo>
                  <a:lnTo>
                    <a:pt x="882" y="0"/>
                  </a:lnTo>
                  <a:lnTo>
                    <a:pt x="588" y="745"/>
                  </a:lnTo>
                  <a:lnTo>
                    <a:pt x="0" y="47967"/>
                  </a:lnTo>
                  <a:lnTo>
                    <a:pt x="1058" y="84898"/>
                  </a:lnTo>
                  <a:lnTo>
                    <a:pt x="8643" y="129441"/>
                  </a:lnTo>
                  <a:lnTo>
                    <a:pt x="9410" y="168825"/>
                  </a:lnTo>
                  <a:lnTo>
                    <a:pt x="17048" y="212334"/>
                  </a:lnTo>
                  <a:lnTo>
                    <a:pt x="18786" y="252910"/>
                  </a:lnTo>
                  <a:lnTo>
                    <a:pt x="19034" y="300490"/>
                  </a:lnTo>
                  <a:lnTo>
                    <a:pt x="19050" y="345022"/>
                  </a:lnTo>
                  <a:lnTo>
                    <a:pt x="19050" y="366919"/>
                  </a:lnTo>
                  <a:lnTo>
                    <a:pt x="13994" y="362173"/>
                  </a:lnTo>
                  <a:lnTo>
                    <a:pt x="11510" y="356941"/>
                  </a:lnTo>
                  <a:lnTo>
                    <a:pt x="9541" y="319728"/>
                  </a:lnTo>
                  <a:lnTo>
                    <a:pt x="9525" y="273796"/>
                  </a:lnTo>
                  <a:lnTo>
                    <a:pt x="9525" y="228627"/>
                  </a:lnTo>
                  <a:lnTo>
                    <a:pt x="9525" y="197803"/>
                  </a:lnTo>
                  <a:lnTo>
                    <a:pt x="10583" y="197172"/>
                  </a:lnTo>
                  <a:lnTo>
                    <a:pt x="14581" y="196471"/>
                  </a:lnTo>
                  <a:lnTo>
                    <a:pt x="16072" y="195226"/>
                  </a:lnTo>
                  <a:lnTo>
                    <a:pt x="18659" y="187758"/>
                  </a:lnTo>
                  <a:lnTo>
                    <a:pt x="21698" y="186995"/>
                  </a:lnTo>
                  <a:lnTo>
                    <a:pt x="27216" y="186506"/>
                  </a:lnTo>
                  <a:lnTo>
                    <a:pt x="27669" y="187524"/>
                  </a:lnTo>
                  <a:lnTo>
                    <a:pt x="28173" y="191477"/>
                  </a:lnTo>
                  <a:lnTo>
                    <a:pt x="29365" y="192955"/>
                  </a:lnTo>
                  <a:lnTo>
                    <a:pt x="33513" y="194597"/>
                  </a:lnTo>
                  <a:lnTo>
                    <a:pt x="80710" y="195910"/>
                  </a:lnTo>
                  <a:lnTo>
                    <a:pt x="99784" y="195910"/>
                  </a:lnTo>
                  <a:lnTo>
                    <a:pt x="105379" y="193088"/>
                  </a:lnTo>
                  <a:lnTo>
                    <a:pt x="111393" y="189364"/>
                  </a:lnTo>
                  <a:lnTo>
                    <a:pt x="117594" y="187709"/>
                  </a:lnTo>
                  <a:lnTo>
                    <a:pt x="119671" y="186209"/>
                  </a:lnTo>
                  <a:lnTo>
                    <a:pt x="121055" y="184151"/>
                  </a:lnTo>
                  <a:lnTo>
                    <a:pt x="123652" y="179042"/>
                  </a:lnTo>
                  <a:lnTo>
                    <a:pt x="141111" y="159652"/>
                  </a:lnTo>
                  <a:lnTo>
                    <a:pt x="142091" y="155807"/>
                  </a:lnTo>
                  <a:lnTo>
                    <a:pt x="142352" y="153300"/>
                  </a:lnTo>
                  <a:lnTo>
                    <a:pt x="145464" y="147692"/>
                  </a:lnTo>
                  <a:lnTo>
                    <a:pt x="149317" y="141671"/>
                  </a:lnTo>
                  <a:lnTo>
                    <a:pt x="151487" y="132332"/>
                  </a:lnTo>
                  <a:lnTo>
                    <a:pt x="152400" y="91576"/>
                  </a:lnTo>
                  <a:lnTo>
                    <a:pt x="143266" y="91146"/>
                  </a:lnTo>
                  <a:lnTo>
                    <a:pt x="142990" y="96195"/>
                  </a:lnTo>
                  <a:lnTo>
                    <a:pt x="140104" y="101498"/>
                  </a:lnTo>
                  <a:lnTo>
                    <a:pt x="136352" y="107382"/>
                  </a:lnTo>
                  <a:lnTo>
                    <a:pt x="134239" y="117704"/>
                  </a:lnTo>
                  <a:lnTo>
                    <a:pt x="132555" y="132639"/>
                  </a:lnTo>
                  <a:lnTo>
                    <a:pt x="126882" y="145295"/>
                  </a:lnTo>
                  <a:lnTo>
                    <a:pt x="123904" y="192626"/>
                  </a:lnTo>
                  <a:lnTo>
                    <a:pt x="124885" y="240244"/>
                  </a:lnTo>
                  <a:lnTo>
                    <a:pt x="132468" y="267949"/>
                  </a:lnTo>
                  <a:lnTo>
                    <a:pt x="133235" y="284680"/>
                  </a:lnTo>
                  <a:lnTo>
                    <a:pt x="136121" y="291102"/>
                  </a:lnTo>
                  <a:lnTo>
                    <a:pt x="139873" y="297484"/>
                  </a:lnTo>
                  <a:lnTo>
                    <a:pt x="142480" y="308325"/>
                  </a:lnTo>
                  <a:lnTo>
                    <a:pt x="142841" y="318245"/>
                  </a:lnTo>
                  <a:lnTo>
                    <a:pt x="152366" y="329222"/>
                  </a:lnTo>
                  <a:lnTo>
                    <a:pt x="165654" y="329257"/>
                  </a:lnTo>
                  <a:lnTo>
                    <a:pt x="167586" y="328199"/>
                  </a:lnTo>
                  <a:lnTo>
                    <a:pt x="168874" y="326436"/>
                  </a:lnTo>
                  <a:lnTo>
                    <a:pt x="170305" y="321655"/>
                  </a:lnTo>
                  <a:lnTo>
                    <a:pt x="170942" y="316002"/>
                  </a:lnTo>
                  <a:lnTo>
                    <a:pt x="172169" y="314071"/>
                  </a:lnTo>
                  <a:lnTo>
                    <a:pt x="174046" y="312784"/>
                  </a:lnTo>
                  <a:lnTo>
                    <a:pt x="176356" y="311927"/>
                  </a:lnTo>
                  <a:lnTo>
                    <a:pt x="177895" y="310296"/>
                  </a:lnTo>
                  <a:lnTo>
                    <a:pt x="180975" y="3006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36"/>
            <p:cNvSpPr/>
            <p:nvPr>
              <p:custDataLst>
                <p:tags r:id="rId67"/>
              </p:custDataLst>
            </p:nvPr>
          </p:nvSpPr>
          <p:spPr>
            <a:xfrm>
              <a:off x="8077200" y="3486153"/>
              <a:ext cx="9526" cy="57148"/>
            </a:xfrm>
            <a:custGeom>
              <a:avLst/>
              <a:gdLst/>
              <a:ahLst/>
              <a:cxnLst/>
              <a:rect l="0" t="0" r="0" b="0"/>
              <a:pathLst>
                <a:path w="9526" h="57148">
                  <a:moveTo>
                    <a:pt x="0" y="47622"/>
                  </a:moveTo>
                  <a:lnTo>
                    <a:pt x="0" y="47622"/>
                  </a:lnTo>
                  <a:lnTo>
                    <a:pt x="5056" y="47622"/>
                  </a:lnTo>
                  <a:lnTo>
                    <a:pt x="6547" y="48680"/>
                  </a:lnTo>
                  <a:lnTo>
                    <a:pt x="7540" y="50444"/>
                  </a:lnTo>
                  <a:lnTo>
                    <a:pt x="9525" y="57147"/>
                  </a:lnTo>
                  <a:lnTo>
                    <a:pt x="9525" y="39455"/>
                  </a:lnTo>
                  <a:lnTo>
                    <a:pt x="1324" y="30016"/>
                  </a:lnTo>
                  <a:lnTo>
                    <a:pt x="115" y="20498"/>
                  </a:lnTo>
                  <a:lnTo>
                    <a:pt x="0" y="0"/>
                  </a:lnTo>
                  <a:lnTo>
                    <a:pt x="0" y="5054"/>
                  </a:lnTo>
                  <a:lnTo>
                    <a:pt x="1058" y="6543"/>
                  </a:lnTo>
                  <a:lnTo>
                    <a:pt x="2822" y="7536"/>
                  </a:lnTo>
                  <a:lnTo>
                    <a:pt x="5056" y="8198"/>
                  </a:lnTo>
                  <a:lnTo>
                    <a:pt x="6547" y="9698"/>
                  </a:lnTo>
                  <a:lnTo>
                    <a:pt x="952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7"/>
            <p:cNvSpPr/>
            <p:nvPr>
              <p:custDataLst>
                <p:tags r:id="rId68"/>
              </p:custDataLst>
            </p:nvPr>
          </p:nvSpPr>
          <p:spPr>
            <a:xfrm>
              <a:off x="8229600" y="3354290"/>
              <a:ext cx="295276" cy="246123"/>
            </a:xfrm>
            <a:custGeom>
              <a:avLst/>
              <a:gdLst/>
              <a:ahLst/>
              <a:cxnLst/>
              <a:rect l="0" t="0" r="0" b="0"/>
              <a:pathLst>
                <a:path w="295276" h="246123">
                  <a:moveTo>
                    <a:pt x="0" y="217585"/>
                  </a:moveTo>
                  <a:lnTo>
                    <a:pt x="0" y="217585"/>
                  </a:lnTo>
                  <a:lnTo>
                    <a:pt x="8202" y="209384"/>
                  </a:lnTo>
                  <a:lnTo>
                    <a:pt x="9134" y="203396"/>
                  </a:lnTo>
                  <a:lnTo>
                    <a:pt x="9515" y="181327"/>
                  </a:lnTo>
                  <a:lnTo>
                    <a:pt x="17724" y="171446"/>
                  </a:lnTo>
                  <a:lnTo>
                    <a:pt x="19040" y="160563"/>
                  </a:lnTo>
                  <a:lnTo>
                    <a:pt x="19050" y="174628"/>
                  </a:lnTo>
                  <a:lnTo>
                    <a:pt x="17992" y="176246"/>
                  </a:lnTo>
                  <a:lnTo>
                    <a:pt x="16227" y="177326"/>
                  </a:lnTo>
                  <a:lnTo>
                    <a:pt x="13994" y="178046"/>
                  </a:lnTo>
                  <a:lnTo>
                    <a:pt x="12504" y="179584"/>
                  </a:lnTo>
                  <a:lnTo>
                    <a:pt x="10848" y="184115"/>
                  </a:lnTo>
                  <a:lnTo>
                    <a:pt x="9525" y="231619"/>
                  </a:lnTo>
                  <a:lnTo>
                    <a:pt x="10583" y="233291"/>
                  </a:lnTo>
                  <a:lnTo>
                    <a:pt x="12348" y="234406"/>
                  </a:lnTo>
                  <a:lnTo>
                    <a:pt x="14581" y="235149"/>
                  </a:lnTo>
                  <a:lnTo>
                    <a:pt x="16071" y="236702"/>
                  </a:lnTo>
                  <a:lnTo>
                    <a:pt x="18934" y="245729"/>
                  </a:lnTo>
                  <a:lnTo>
                    <a:pt x="27240" y="246122"/>
                  </a:lnTo>
                  <a:lnTo>
                    <a:pt x="51232" y="223494"/>
                  </a:lnTo>
                  <a:lnTo>
                    <a:pt x="54520" y="217389"/>
                  </a:lnTo>
                  <a:lnTo>
                    <a:pt x="57039" y="211148"/>
                  </a:lnTo>
                  <a:lnTo>
                    <a:pt x="63350" y="201684"/>
                  </a:lnTo>
                  <a:lnTo>
                    <a:pt x="66749" y="192178"/>
                  </a:lnTo>
                  <a:lnTo>
                    <a:pt x="91101" y="148421"/>
                  </a:lnTo>
                  <a:lnTo>
                    <a:pt x="110330" y="100897"/>
                  </a:lnTo>
                  <a:lnTo>
                    <a:pt x="114183" y="88584"/>
                  </a:lnTo>
                  <a:lnTo>
                    <a:pt x="120497" y="77175"/>
                  </a:lnTo>
                  <a:lnTo>
                    <a:pt x="124592" y="51282"/>
                  </a:lnTo>
                  <a:lnTo>
                    <a:pt x="126453" y="49566"/>
                  </a:lnTo>
                  <a:lnTo>
                    <a:pt x="128751" y="48423"/>
                  </a:lnTo>
                  <a:lnTo>
                    <a:pt x="130284" y="46602"/>
                  </a:lnTo>
                  <a:lnTo>
                    <a:pt x="133230" y="37062"/>
                  </a:lnTo>
                  <a:lnTo>
                    <a:pt x="125137" y="36650"/>
                  </a:lnTo>
                  <a:lnTo>
                    <a:pt x="124700" y="37695"/>
                  </a:lnTo>
                  <a:lnTo>
                    <a:pt x="124215" y="41678"/>
                  </a:lnTo>
                  <a:lnTo>
                    <a:pt x="121175" y="46976"/>
                  </a:lnTo>
                  <a:lnTo>
                    <a:pt x="117356" y="52859"/>
                  </a:lnTo>
                  <a:lnTo>
                    <a:pt x="115206" y="62120"/>
                  </a:lnTo>
                  <a:lnTo>
                    <a:pt x="111530" y="94603"/>
                  </a:lnTo>
                  <a:lnTo>
                    <a:pt x="106110" y="114270"/>
                  </a:lnTo>
                  <a:lnTo>
                    <a:pt x="104810" y="153648"/>
                  </a:lnTo>
                  <a:lnTo>
                    <a:pt x="107612" y="160241"/>
                  </a:lnTo>
                  <a:lnTo>
                    <a:pt x="111327" y="166699"/>
                  </a:lnTo>
                  <a:lnTo>
                    <a:pt x="113909" y="177592"/>
                  </a:lnTo>
                  <a:lnTo>
                    <a:pt x="115098" y="178223"/>
                  </a:lnTo>
                  <a:lnTo>
                    <a:pt x="119240" y="178924"/>
                  </a:lnTo>
                  <a:lnTo>
                    <a:pt x="131625" y="187637"/>
                  </a:lnTo>
                  <a:lnTo>
                    <a:pt x="133258" y="187036"/>
                  </a:lnTo>
                  <a:lnTo>
                    <a:pt x="140614" y="182193"/>
                  </a:lnTo>
                  <a:lnTo>
                    <a:pt x="150638" y="179842"/>
                  </a:lnTo>
                  <a:lnTo>
                    <a:pt x="159655" y="173009"/>
                  </a:lnTo>
                  <a:lnTo>
                    <a:pt x="165502" y="171315"/>
                  </a:lnTo>
                  <a:lnTo>
                    <a:pt x="171629" y="164918"/>
                  </a:lnTo>
                  <a:lnTo>
                    <a:pt x="212726" y="119183"/>
                  </a:lnTo>
                  <a:lnTo>
                    <a:pt x="231776" y="86855"/>
                  </a:lnTo>
                  <a:lnTo>
                    <a:pt x="246161" y="44435"/>
                  </a:lnTo>
                  <a:lnTo>
                    <a:pt x="248414" y="30551"/>
                  </a:lnTo>
                  <a:lnTo>
                    <a:pt x="255131" y="17618"/>
                  </a:lnTo>
                  <a:lnTo>
                    <a:pt x="257139" y="0"/>
                  </a:lnTo>
                  <a:lnTo>
                    <a:pt x="254337" y="1995"/>
                  </a:lnTo>
                  <a:lnTo>
                    <a:pt x="248041" y="7682"/>
                  </a:lnTo>
                  <a:lnTo>
                    <a:pt x="246593" y="42991"/>
                  </a:lnTo>
                  <a:lnTo>
                    <a:pt x="240111" y="55666"/>
                  </a:lnTo>
                  <a:lnTo>
                    <a:pt x="238148" y="100907"/>
                  </a:lnTo>
                  <a:lnTo>
                    <a:pt x="238125" y="144029"/>
                  </a:lnTo>
                  <a:lnTo>
                    <a:pt x="238125" y="172732"/>
                  </a:lnTo>
                  <a:lnTo>
                    <a:pt x="239183" y="174983"/>
                  </a:lnTo>
                  <a:lnTo>
                    <a:pt x="240948" y="176484"/>
                  </a:lnTo>
                  <a:lnTo>
                    <a:pt x="243181" y="177484"/>
                  </a:lnTo>
                  <a:lnTo>
                    <a:pt x="244671" y="180268"/>
                  </a:lnTo>
                  <a:lnTo>
                    <a:pt x="247534" y="202755"/>
                  </a:lnTo>
                  <a:lnTo>
                    <a:pt x="247615" y="211544"/>
                  </a:lnTo>
                  <a:lnTo>
                    <a:pt x="248685" y="213558"/>
                  </a:lnTo>
                  <a:lnTo>
                    <a:pt x="250457" y="214900"/>
                  </a:lnTo>
                  <a:lnTo>
                    <a:pt x="252696" y="215795"/>
                  </a:lnTo>
                  <a:lnTo>
                    <a:pt x="254189" y="217450"/>
                  </a:lnTo>
                  <a:lnTo>
                    <a:pt x="259407" y="227710"/>
                  </a:lnTo>
                  <a:lnTo>
                    <a:pt x="266273" y="236113"/>
                  </a:lnTo>
                  <a:lnTo>
                    <a:pt x="284307" y="236631"/>
                  </a:lnTo>
                  <a:lnTo>
                    <a:pt x="295275" y="2271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8"/>
            <p:cNvSpPr/>
            <p:nvPr>
              <p:custDataLst>
                <p:tags r:id="rId69"/>
              </p:custDataLst>
            </p:nvPr>
          </p:nvSpPr>
          <p:spPr>
            <a:xfrm>
              <a:off x="8620125" y="3495675"/>
              <a:ext cx="19051" cy="19017"/>
            </a:xfrm>
            <a:custGeom>
              <a:avLst/>
              <a:gdLst/>
              <a:ahLst/>
              <a:cxnLst/>
              <a:rect l="0" t="0" r="0" b="0"/>
              <a:pathLst>
                <a:path w="19051" h="19017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1314" y="0"/>
                  </a:lnTo>
                  <a:lnTo>
                    <a:pt x="877" y="1058"/>
                  </a:lnTo>
                  <a:lnTo>
                    <a:pt x="4" y="14547"/>
                  </a:lnTo>
                  <a:lnTo>
                    <a:pt x="1060" y="16048"/>
                  </a:lnTo>
                  <a:lnTo>
                    <a:pt x="2823" y="17049"/>
                  </a:lnTo>
                  <a:lnTo>
                    <a:pt x="9134" y="18933"/>
                  </a:lnTo>
                  <a:lnTo>
                    <a:pt x="14465" y="19016"/>
                  </a:lnTo>
                  <a:lnTo>
                    <a:pt x="15994" y="17969"/>
                  </a:lnTo>
                  <a:lnTo>
                    <a:pt x="17012" y="16213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" name="SMARTInkShape-39"/>
          <p:cNvSpPr/>
          <p:nvPr>
            <p:custDataLst>
              <p:tags r:id="rId2"/>
            </p:custDataLst>
          </p:nvPr>
        </p:nvSpPr>
        <p:spPr>
          <a:xfrm>
            <a:off x="7248525" y="3562350"/>
            <a:ext cx="142876" cy="28576"/>
          </a:xfrm>
          <a:custGeom>
            <a:avLst/>
            <a:gdLst/>
            <a:ahLst/>
            <a:cxnLst/>
            <a:rect l="0" t="0" r="0" b="0"/>
            <a:pathLst>
              <a:path w="142876" h="28576">
                <a:moveTo>
                  <a:pt x="9525" y="28575"/>
                </a:moveTo>
                <a:lnTo>
                  <a:pt x="9525" y="28575"/>
                </a:lnTo>
                <a:lnTo>
                  <a:pt x="0" y="28575"/>
                </a:lnTo>
                <a:lnTo>
                  <a:pt x="0" y="20374"/>
                </a:lnTo>
                <a:lnTo>
                  <a:pt x="1058" y="19933"/>
                </a:lnTo>
                <a:lnTo>
                  <a:pt x="28458" y="19050"/>
                </a:lnTo>
                <a:lnTo>
                  <a:pt x="33597" y="24107"/>
                </a:lnTo>
                <a:lnTo>
                  <a:pt x="35098" y="24538"/>
                </a:lnTo>
                <a:lnTo>
                  <a:pt x="36098" y="23767"/>
                </a:lnTo>
                <a:lnTo>
                  <a:pt x="37705" y="19982"/>
                </a:lnTo>
                <a:lnTo>
                  <a:pt x="47223" y="19074"/>
                </a:lnTo>
                <a:lnTo>
                  <a:pt x="65232" y="19050"/>
                </a:lnTo>
                <a:lnTo>
                  <a:pt x="75771" y="9918"/>
                </a:lnTo>
                <a:lnTo>
                  <a:pt x="85322" y="9535"/>
                </a:lnTo>
                <a:lnTo>
                  <a:pt x="93891" y="1325"/>
                </a:lnTo>
                <a:lnTo>
                  <a:pt x="103332" y="117"/>
                </a:lnTo>
                <a:lnTo>
                  <a:pt x="1428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SMARTInkShape-Group17"/>
          <p:cNvGrpSpPr/>
          <p:nvPr/>
        </p:nvGrpSpPr>
        <p:grpSpPr>
          <a:xfrm>
            <a:off x="6353175" y="3962841"/>
            <a:ext cx="1265453" cy="417202"/>
            <a:chOff x="6353175" y="3962841"/>
            <a:chExt cx="1265453" cy="417202"/>
          </a:xfrm>
        </p:grpSpPr>
        <p:sp>
          <p:nvSpPr>
            <p:cNvPr id="47" name="SMARTInkShape-40"/>
            <p:cNvSpPr/>
            <p:nvPr>
              <p:custDataLst>
                <p:tags r:id="rId60"/>
              </p:custDataLst>
            </p:nvPr>
          </p:nvSpPr>
          <p:spPr>
            <a:xfrm>
              <a:off x="7038985" y="4181475"/>
              <a:ext cx="180966" cy="28576"/>
            </a:xfrm>
            <a:custGeom>
              <a:avLst/>
              <a:gdLst/>
              <a:ahLst/>
              <a:cxnLst/>
              <a:rect l="0" t="0" r="0" b="0"/>
              <a:pathLst>
                <a:path w="180966" h="28576">
                  <a:moveTo>
                    <a:pt x="9515" y="19050"/>
                  </a:moveTo>
                  <a:lnTo>
                    <a:pt x="9515" y="19050"/>
                  </a:lnTo>
                  <a:lnTo>
                    <a:pt x="0" y="28565"/>
                  </a:lnTo>
                  <a:lnTo>
                    <a:pt x="8192" y="28575"/>
                  </a:lnTo>
                  <a:lnTo>
                    <a:pt x="30857" y="20374"/>
                  </a:lnTo>
                  <a:lnTo>
                    <a:pt x="63475" y="18015"/>
                  </a:lnTo>
                  <a:lnTo>
                    <a:pt x="74068" y="12511"/>
                  </a:lnTo>
                  <a:lnTo>
                    <a:pt x="110853" y="8544"/>
                  </a:lnTo>
                  <a:lnTo>
                    <a:pt x="121621" y="3002"/>
                  </a:lnTo>
                  <a:lnTo>
                    <a:pt x="164562" y="52"/>
                  </a:lnTo>
                  <a:lnTo>
                    <a:pt x="1809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41"/>
            <p:cNvSpPr/>
            <p:nvPr>
              <p:custDataLst>
                <p:tags r:id="rId61"/>
              </p:custDataLst>
            </p:nvPr>
          </p:nvSpPr>
          <p:spPr>
            <a:xfrm>
              <a:off x="7029450" y="4114803"/>
              <a:ext cx="123822" cy="28573"/>
            </a:xfrm>
            <a:custGeom>
              <a:avLst/>
              <a:gdLst/>
              <a:ahLst/>
              <a:cxnLst/>
              <a:rect l="0" t="0" r="0" b="0"/>
              <a:pathLst>
                <a:path w="123822" h="28573">
                  <a:moveTo>
                    <a:pt x="0" y="28572"/>
                  </a:moveTo>
                  <a:lnTo>
                    <a:pt x="0" y="28572"/>
                  </a:lnTo>
                  <a:lnTo>
                    <a:pt x="9132" y="19440"/>
                  </a:lnTo>
                  <a:lnTo>
                    <a:pt x="33229" y="19047"/>
                  </a:lnTo>
                  <a:lnTo>
                    <a:pt x="38757" y="16225"/>
                  </a:lnTo>
                  <a:lnTo>
                    <a:pt x="44742" y="12501"/>
                  </a:lnTo>
                  <a:lnTo>
                    <a:pt x="57207" y="10111"/>
                  </a:lnTo>
                  <a:lnTo>
                    <a:pt x="84435" y="9556"/>
                  </a:lnTo>
                  <a:lnTo>
                    <a:pt x="88040" y="8487"/>
                  </a:lnTo>
                  <a:lnTo>
                    <a:pt x="90443" y="6715"/>
                  </a:lnTo>
                  <a:lnTo>
                    <a:pt x="92046" y="4475"/>
                  </a:lnTo>
                  <a:lnTo>
                    <a:pt x="94172" y="2983"/>
                  </a:lnTo>
                  <a:lnTo>
                    <a:pt x="99358" y="1324"/>
                  </a:lnTo>
                  <a:lnTo>
                    <a:pt x="123661" y="0"/>
                  </a:lnTo>
                  <a:lnTo>
                    <a:pt x="123821" y="14186"/>
                  </a:lnTo>
                  <a:lnTo>
                    <a:pt x="122764" y="15807"/>
                  </a:lnTo>
                  <a:lnTo>
                    <a:pt x="121001" y="16887"/>
                  </a:lnTo>
                  <a:lnTo>
                    <a:pt x="114300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42"/>
            <p:cNvSpPr/>
            <p:nvPr>
              <p:custDataLst>
                <p:tags r:id="rId62"/>
              </p:custDataLst>
            </p:nvPr>
          </p:nvSpPr>
          <p:spPr>
            <a:xfrm>
              <a:off x="6353175" y="4038765"/>
              <a:ext cx="190501" cy="341278"/>
            </a:xfrm>
            <a:custGeom>
              <a:avLst/>
              <a:gdLst/>
              <a:ahLst/>
              <a:cxnLst/>
              <a:rect l="0" t="0" r="0" b="0"/>
              <a:pathLst>
                <a:path w="190501" h="341278">
                  <a:moveTo>
                    <a:pt x="28575" y="47460"/>
                  </a:moveTo>
                  <a:lnTo>
                    <a:pt x="28575" y="47460"/>
                  </a:lnTo>
                  <a:lnTo>
                    <a:pt x="28575" y="42403"/>
                  </a:lnTo>
                  <a:lnTo>
                    <a:pt x="25753" y="37099"/>
                  </a:lnTo>
                  <a:lnTo>
                    <a:pt x="22030" y="31213"/>
                  </a:lnTo>
                  <a:lnTo>
                    <a:pt x="18874" y="21950"/>
                  </a:lnTo>
                  <a:lnTo>
                    <a:pt x="430" y="276"/>
                  </a:lnTo>
                  <a:lnTo>
                    <a:pt x="0" y="31716"/>
                  </a:lnTo>
                  <a:lnTo>
                    <a:pt x="9132" y="74353"/>
                  </a:lnTo>
                  <a:lnTo>
                    <a:pt x="18144" y="118456"/>
                  </a:lnTo>
                  <a:lnTo>
                    <a:pt x="21693" y="150266"/>
                  </a:lnTo>
                  <a:lnTo>
                    <a:pt x="26536" y="173524"/>
                  </a:lnTo>
                  <a:lnTo>
                    <a:pt x="28396" y="218270"/>
                  </a:lnTo>
                  <a:lnTo>
                    <a:pt x="28564" y="263322"/>
                  </a:lnTo>
                  <a:lnTo>
                    <a:pt x="28575" y="306750"/>
                  </a:lnTo>
                  <a:lnTo>
                    <a:pt x="28575" y="332754"/>
                  </a:lnTo>
                  <a:lnTo>
                    <a:pt x="28575" y="286863"/>
                  </a:lnTo>
                  <a:lnTo>
                    <a:pt x="28575" y="243141"/>
                  </a:lnTo>
                  <a:lnTo>
                    <a:pt x="28575" y="196499"/>
                  </a:lnTo>
                  <a:lnTo>
                    <a:pt x="27517" y="171347"/>
                  </a:lnTo>
                  <a:lnTo>
                    <a:pt x="19933" y="123748"/>
                  </a:lnTo>
                  <a:lnTo>
                    <a:pt x="18069" y="83730"/>
                  </a:lnTo>
                  <a:lnTo>
                    <a:pt x="11526" y="64581"/>
                  </a:lnTo>
                  <a:lnTo>
                    <a:pt x="9528" y="20386"/>
                  </a:lnTo>
                  <a:lnTo>
                    <a:pt x="9525" y="60200"/>
                  </a:lnTo>
                  <a:lnTo>
                    <a:pt x="19846" y="107720"/>
                  </a:lnTo>
                  <a:lnTo>
                    <a:pt x="30793" y="132995"/>
                  </a:lnTo>
                  <a:lnTo>
                    <a:pt x="50929" y="155399"/>
                  </a:lnTo>
                  <a:lnTo>
                    <a:pt x="57207" y="158933"/>
                  </a:lnTo>
                  <a:lnTo>
                    <a:pt x="66487" y="161388"/>
                  </a:lnTo>
                  <a:lnTo>
                    <a:pt x="93403" y="161756"/>
                  </a:lnTo>
                  <a:lnTo>
                    <a:pt x="127034" y="129961"/>
                  </a:lnTo>
                  <a:lnTo>
                    <a:pt x="130543" y="123638"/>
                  </a:lnTo>
                  <a:lnTo>
                    <a:pt x="133160" y="117300"/>
                  </a:lnTo>
                  <a:lnTo>
                    <a:pt x="157769" y="82189"/>
                  </a:lnTo>
                  <a:lnTo>
                    <a:pt x="170459" y="42070"/>
                  </a:lnTo>
                  <a:lnTo>
                    <a:pt x="171447" y="1720"/>
                  </a:lnTo>
                  <a:lnTo>
                    <a:pt x="170390" y="1092"/>
                  </a:lnTo>
                  <a:lnTo>
                    <a:pt x="163249" y="0"/>
                  </a:lnTo>
                  <a:lnTo>
                    <a:pt x="162807" y="1004"/>
                  </a:lnTo>
                  <a:lnTo>
                    <a:pt x="162316" y="4941"/>
                  </a:lnTo>
                  <a:lnTo>
                    <a:pt x="161127" y="6414"/>
                  </a:lnTo>
                  <a:lnTo>
                    <a:pt x="156985" y="8050"/>
                  </a:lnTo>
                  <a:lnTo>
                    <a:pt x="155456" y="9546"/>
                  </a:lnTo>
                  <a:lnTo>
                    <a:pt x="153759" y="14029"/>
                  </a:lnTo>
                  <a:lnTo>
                    <a:pt x="151610" y="25530"/>
                  </a:lnTo>
                  <a:lnTo>
                    <a:pt x="145934" y="35905"/>
                  </a:lnTo>
                  <a:lnTo>
                    <a:pt x="142994" y="82554"/>
                  </a:lnTo>
                  <a:lnTo>
                    <a:pt x="143957" y="107818"/>
                  </a:lnTo>
                  <a:lnTo>
                    <a:pt x="151813" y="152237"/>
                  </a:lnTo>
                  <a:lnTo>
                    <a:pt x="155171" y="193157"/>
                  </a:lnTo>
                  <a:lnTo>
                    <a:pt x="161530" y="238861"/>
                  </a:lnTo>
                  <a:lnTo>
                    <a:pt x="170846" y="282922"/>
                  </a:lnTo>
                  <a:lnTo>
                    <a:pt x="171447" y="328054"/>
                  </a:lnTo>
                  <a:lnTo>
                    <a:pt x="172507" y="329773"/>
                  </a:lnTo>
                  <a:lnTo>
                    <a:pt x="174271" y="330919"/>
                  </a:lnTo>
                  <a:lnTo>
                    <a:pt x="176506" y="331683"/>
                  </a:lnTo>
                  <a:lnTo>
                    <a:pt x="177995" y="333250"/>
                  </a:lnTo>
                  <a:lnTo>
                    <a:pt x="180582" y="341277"/>
                  </a:lnTo>
                  <a:lnTo>
                    <a:pt x="183623" y="339265"/>
                  </a:lnTo>
                  <a:lnTo>
                    <a:pt x="190500" y="3332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43"/>
            <p:cNvSpPr/>
            <p:nvPr>
              <p:custDataLst>
                <p:tags r:id="rId63"/>
              </p:custDataLst>
            </p:nvPr>
          </p:nvSpPr>
          <p:spPr>
            <a:xfrm>
              <a:off x="6677025" y="4200928"/>
              <a:ext cx="219076" cy="161523"/>
            </a:xfrm>
            <a:custGeom>
              <a:avLst/>
              <a:gdLst/>
              <a:ahLst/>
              <a:cxnLst/>
              <a:rect l="0" t="0" r="0" b="0"/>
              <a:pathLst>
                <a:path w="219076" h="161523">
                  <a:moveTo>
                    <a:pt x="0" y="75797"/>
                  </a:moveTo>
                  <a:lnTo>
                    <a:pt x="0" y="75797"/>
                  </a:lnTo>
                  <a:lnTo>
                    <a:pt x="0" y="67596"/>
                  </a:lnTo>
                  <a:lnTo>
                    <a:pt x="8200" y="58187"/>
                  </a:lnTo>
                  <a:lnTo>
                    <a:pt x="10321" y="49427"/>
                  </a:lnTo>
                  <a:lnTo>
                    <a:pt x="22748" y="34394"/>
                  </a:lnTo>
                  <a:lnTo>
                    <a:pt x="28808" y="30937"/>
                  </a:lnTo>
                  <a:lnTo>
                    <a:pt x="31905" y="30016"/>
                  </a:lnTo>
                  <a:lnTo>
                    <a:pt x="33969" y="28343"/>
                  </a:lnTo>
                  <a:lnTo>
                    <a:pt x="37935" y="21990"/>
                  </a:lnTo>
                  <a:lnTo>
                    <a:pt x="57326" y="11304"/>
                  </a:lnTo>
                  <a:lnTo>
                    <a:pt x="73047" y="8351"/>
                  </a:lnTo>
                  <a:lnTo>
                    <a:pt x="83847" y="959"/>
                  </a:lnTo>
                  <a:lnTo>
                    <a:pt x="90225" y="0"/>
                  </a:lnTo>
                  <a:lnTo>
                    <a:pt x="91901" y="924"/>
                  </a:lnTo>
                  <a:lnTo>
                    <a:pt x="93017" y="2599"/>
                  </a:lnTo>
                  <a:lnTo>
                    <a:pt x="94809" y="7833"/>
                  </a:lnTo>
                  <a:lnTo>
                    <a:pt x="97876" y="8550"/>
                  </a:lnTo>
                  <a:lnTo>
                    <a:pt x="100176" y="8740"/>
                  </a:lnTo>
                  <a:lnTo>
                    <a:pt x="101709" y="9926"/>
                  </a:lnTo>
                  <a:lnTo>
                    <a:pt x="103412" y="14065"/>
                  </a:lnTo>
                  <a:lnTo>
                    <a:pt x="104739" y="32717"/>
                  </a:lnTo>
                  <a:lnTo>
                    <a:pt x="101937" y="38306"/>
                  </a:lnTo>
                  <a:lnTo>
                    <a:pt x="98222" y="44318"/>
                  </a:lnTo>
                  <a:lnTo>
                    <a:pt x="95837" y="56800"/>
                  </a:lnTo>
                  <a:lnTo>
                    <a:pt x="94452" y="64179"/>
                  </a:lnTo>
                  <a:lnTo>
                    <a:pt x="83507" y="94260"/>
                  </a:lnTo>
                  <a:lnTo>
                    <a:pt x="79447" y="100936"/>
                  </a:lnTo>
                  <a:lnTo>
                    <a:pt x="76105" y="110645"/>
                  </a:lnTo>
                  <a:lnTo>
                    <a:pt x="68126" y="121530"/>
                  </a:lnTo>
                  <a:lnTo>
                    <a:pt x="65904" y="130653"/>
                  </a:lnTo>
                  <a:lnTo>
                    <a:pt x="58512" y="140706"/>
                  </a:lnTo>
                  <a:lnTo>
                    <a:pt x="57161" y="151867"/>
                  </a:lnTo>
                  <a:lnTo>
                    <a:pt x="65352" y="160187"/>
                  </a:lnTo>
                  <a:lnTo>
                    <a:pt x="74760" y="161405"/>
                  </a:lnTo>
                  <a:lnTo>
                    <a:pt x="108104" y="161522"/>
                  </a:lnTo>
                  <a:lnTo>
                    <a:pt x="114369" y="158700"/>
                  </a:lnTo>
                  <a:lnTo>
                    <a:pt x="121957" y="153321"/>
                  </a:lnTo>
                  <a:lnTo>
                    <a:pt x="131061" y="152259"/>
                  </a:lnTo>
                  <a:lnTo>
                    <a:pt x="141111" y="152031"/>
                  </a:lnTo>
                  <a:lnTo>
                    <a:pt x="150131" y="145458"/>
                  </a:lnTo>
                  <a:lnTo>
                    <a:pt x="177805" y="134387"/>
                  </a:lnTo>
                  <a:lnTo>
                    <a:pt x="219075" y="1043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4"/>
            <p:cNvSpPr/>
            <p:nvPr>
              <p:custDataLst>
                <p:tags r:id="rId64"/>
              </p:custDataLst>
            </p:nvPr>
          </p:nvSpPr>
          <p:spPr>
            <a:xfrm>
              <a:off x="7381875" y="3962841"/>
              <a:ext cx="236753" cy="313871"/>
            </a:xfrm>
            <a:custGeom>
              <a:avLst/>
              <a:gdLst/>
              <a:ahLst/>
              <a:cxnLst/>
              <a:rect l="0" t="0" r="0" b="0"/>
              <a:pathLst>
                <a:path w="236753" h="313871">
                  <a:moveTo>
                    <a:pt x="9525" y="113859"/>
                  </a:moveTo>
                  <a:lnTo>
                    <a:pt x="9525" y="113859"/>
                  </a:lnTo>
                  <a:lnTo>
                    <a:pt x="17726" y="105658"/>
                  </a:lnTo>
                  <a:lnTo>
                    <a:pt x="18935" y="96249"/>
                  </a:lnTo>
                  <a:lnTo>
                    <a:pt x="9915" y="85714"/>
                  </a:lnTo>
                  <a:lnTo>
                    <a:pt x="9559" y="93523"/>
                  </a:lnTo>
                  <a:lnTo>
                    <a:pt x="1327" y="102897"/>
                  </a:lnTo>
                  <a:lnTo>
                    <a:pt x="394" y="108965"/>
                  </a:lnTo>
                  <a:lnTo>
                    <a:pt x="5" y="154210"/>
                  </a:lnTo>
                  <a:lnTo>
                    <a:pt x="0" y="200231"/>
                  </a:lnTo>
                  <a:lnTo>
                    <a:pt x="1058" y="212572"/>
                  </a:lnTo>
                  <a:lnTo>
                    <a:pt x="15809" y="259741"/>
                  </a:lnTo>
                  <a:lnTo>
                    <a:pt x="19148" y="271619"/>
                  </a:lnTo>
                  <a:lnTo>
                    <a:pt x="26399" y="285113"/>
                  </a:lnTo>
                  <a:lnTo>
                    <a:pt x="27125" y="288354"/>
                  </a:lnTo>
                  <a:lnTo>
                    <a:pt x="33202" y="297971"/>
                  </a:lnTo>
                  <a:lnTo>
                    <a:pt x="41705" y="307523"/>
                  </a:lnTo>
                  <a:lnTo>
                    <a:pt x="47816" y="311057"/>
                  </a:lnTo>
                  <a:lnTo>
                    <a:pt x="56979" y="313512"/>
                  </a:lnTo>
                  <a:lnTo>
                    <a:pt x="79492" y="313870"/>
                  </a:lnTo>
                  <a:lnTo>
                    <a:pt x="85777" y="311055"/>
                  </a:lnTo>
                  <a:lnTo>
                    <a:pt x="92097" y="307335"/>
                  </a:lnTo>
                  <a:lnTo>
                    <a:pt x="101607" y="304183"/>
                  </a:lnTo>
                  <a:lnTo>
                    <a:pt x="111127" y="298074"/>
                  </a:lnTo>
                  <a:lnTo>
                    <a:pt x="120650" y="294736"/>
                  </a:lnTo>
                  <a:lnTo>
                    <a:pt x="146050" y="272481"/>
                  </a:lnTo>
                  <a:lnTo>
                    <a:pt x="169333" y="241734"/>
                  </a:lnTo>
                  <a:lnTo>
                    <a:pt x="183288" y="231593"/>
                  </a:lnTo>
                  <a:lnTo>
                    <a:pt x="209673" y="187830"/>
                  </a:lnTo>
                  <a:lnTo>
                    <a:pt x="225789" y="154586"/>
                  </a:lnTo>
                  <a:lnTo>
                    <a:pt x="236066" y="106977"/>
                  </a:lnTo>
                  <a:lnTo>
                    <a:pt x="236752" y="102921"/>
                  </a:lnTo>
                  <a:lnTo>
                    <a:pt x="228957" y="55297"/>
                  </a:lnTo>
                  <a:lnTo>
                    <a:pt x="225937" y="47967"/>
                  </a:lnTo>
                  <a:lnTo>
                    <a:pt x="196803" y="15448"/>
                  </a:lnTo>
                  <a:lnTo>
                    <a:pt x="187657" y="11912"/>
                  </a:lnTo>
                  <a:lnTo>
                    <a:pt x="177595" y="9282"/>
                  </a:lnTo>
                  <a:lnTo>
                    <a:pt x="164922" y="2910"/>
                  </a:lnTo>
                  <a:lnTo>
                    <a:pt x="141139" y="0"/>
                  </a:lnTo>
                  <a:lnTo>
                    <a:pt x="133989" y="2577"/>
                  </a:lnTo>
                  <a:lnTo>
                    <a:pt x="130601" y="4746"/>
                  </a:lnTo>
                  <a:lnTo>
                    <a:pt x="106818" y="11335"/>
                  </a:lnTo>
                  <a:lnTo>
                    <a:pt x="64860" y="40873"/>
                  </a:lnTo>
                  <a:lnTo>
                    <a:pt x="44569" y="68088"/>
                  </a:lnTo>
                  <a:lnTo>
                    <a:pt x="40975" y="77994"/>
                  </a:lnTo>
                  <a:lnTo>
                    <a:pt x="38319" y="88394"/>
                  </a:lnTo>
                  <a:lnTo>
                    <a:pt x="28575" y="1043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" name="SMARTInkShape-45"/>
          <p:cNvSpPr/>
          <p:nvPr>
            <p:custDataLst>
              <p:tags r:id="rId3"/>
            </p:custDataLst>
          </p:nvPr>
        </p:nvSpPr>
        <p:spPr>
          <a:xfrm>
            <a:off x="7709840" y="1981210"/>
            <a:ext cx="367361" cy="95202"/>
          </a:xfrm>
          <a:custGeom>
            <a:avLst/>
            <a:gdLst/>
            <a:ahLst/>
            <a:cxnLst/>
            <a:rect l="0" t="0" r="0" b="0"/>
            <a:pathLst>
              <a:path w="367361" h="95202">
                <a:moveTo>
                  <a:pt x="14935" y="38090"/>
                </a:moveTo>
                <a:lnTo>
                  <a:pt x="14935" y="38090"/>
                </a:lnTo>
                <a:lnTo>
                  <a:pt x="14935" y="33034"/>
                </a:lnTo>
                <a:lnTo>
                  <a:pt x="12113" y="27729"/>
                </a:lnTo>
                <a:lnTo>
                  <a:pt x="6734" y="20756"/>
                </a:lnTo>
                <a:lnTo>
                  <a:pt x="5801" y="14492"/>
                </a:lnTo>
                <a:lnTo>
                  <a:pt x="4612" y="12833"/>
                </a:lnTo>
                <a:lnTo>
                  <a:pt x="2762" y="11727"/>
                </a:lnTo>
                <a:lnTo>
                  <a:pt x="470" y="10990"/>
                </a:lnTo>
                <a:lnTo>
                  <a:pt x="0" y="10498"/>
                </a:lnTo>
                <a:lnTo>
                  <a:pt x="744" y="10170"/>
                </a:lnTo>
                <a:lnTo>
                  <a:pt x="2299" y="9952"/>
                </a:lnTo>
                <a:lnTo>
                  <a:pt x="3336" y="8748"/>
                </a:lnTo>
                <a:lnTo>
                  <a:pt x="5407" y="6"/>
                </a:lnTo>
                <a:lnTo>
                  <a:pt x="5408" y="0"/>
                </a:lnTo>
                <a:lnTo>
                  <a:pt x="13610" y="8192"/>
                </a:lnTo>
                <a:lnTo>
                  <a:pt x="22277" y="10312"/>
                </a:lnTo>
                <a:lnTo>
                  <a:pt x="65939" y="44471"/>
                </a:lnTo>
                <a:lnTo>
                  <a:pt x="112368" y="76191"/>
                </a:lnTo>
                <a:lnTo>
                  <a:pt x="127059" y="82893"/>
                </a:lnTo>
                <a:lnTo>
                  <a:pt x="169512" y="94578"/>
                </a:lnTo>
                <a:lnTo>
                  <a:pt x="211913" y="95201"/>
                </a:lnTo>
                <a:lnTo>
                  <a:pt x="230664" y="94174"/>
                </a:lnTo>
                <a:lnTo>
                  <a:pt x="275188" y="78372"/>
                </a:lnTo>
                <a:lnTo>
                  <a:pt x="287015" y="70604"/>
                </a:lnTo>
                <a:lnTo>
                  <a:pt x="300494" y="64621"/>
                </a:lnTo>
                <a:lnTo>
                  <a:pt x="317592" y="51579"/>
                </a:lnTo>
                <a:lnTo>
                  <a:pt x="331565" y="47731"/>
                </a:lnTo>
                <a:lnTo>
                  <a:pt x="333972" y="45576"/>
                </a:lnTo>
                <a:lnTo>
                  <a:pt x="342891" y="34512"/>
                </a:lnTo>
                <a:lnTo>
                  <a:pt x="348725" y="31208"/>
                </a:lnTo>
                <a:lnTo>
                  <a:pt x="351762" y="30327"/>
                </a:lnTo>
                <a:lnTo>
                  <a:pt x="353785" y="28681"/>
                </a:lnTo>
                <a:lnTo>
                  <a:pt x="356035" y="24031"/>
                </a:lnTo>
                <a:lnTo>
                  <a:pt x="357694" y="22367"/>
                </a:lnTo>
                <a:lnTo>
                  <a:pt x="367230" y="19079"/>
                </a:lnTo>
                <a:lnTo>
                  <a:pt x="367360" y="951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SMARTInkShape-46"/>
          <p:cNvSpPr/>
          <p:nvPr>
            <p:custDataLst>
              <p:tags r:id="rId4"/>
            </p:custDataLst>
          </p:nvPr>
        </p:nvSpPr>
        <p:spPr>
          <a:xfrm>
            <a:off x="1295401" y="5029200"/>
            <a:ext cx="314325" cy="276226"/>
          </a:xfrm>
          <a:custGeom>
            <a:avLst/>
            <a:gdLst/>
            <a:ahLst/>
            <a:cxnLst/>
            <a:rect l="0" t="0" r="0" b="0"/>
            <a:pathLst>
              <a:path w="314325" h="276226">
                <a:moveTo>
                  <a:pt x="9524" y="276225"/>
                </a:moveTo>
                <a:lnTo>
                  <a:pt x="9524" y="276225"/>
                </a:lnTo>
                <a:lnTo>
                  <a:pt x="0" y="276225"/>
                </a:lnTo>
                <a:lnTo>
                  <a:pt x="8200" y="268024"/>
                </a:lnTo>
                <a:lnTo>
                  <a:pt x="14188" y="267092"/>
                </a:lnTo>
                <a:lnTo>
                  <a:pt x="15808" y="265904"/>
                </a:lnTo>
                <a:lnTo>
                  <a:pt x="17609" y="261760"/>
                </a:lnTo>
                <a:lnTo>
                  <a:pt x="19147" y="260231"/>
                </a:lnTo>
                <a:lnTo>
                  <a:pt x="29221" y="254957"/>
                </a:lnTo>
                <a:lnTo>
                  <a:pt x="32180" y="252521"/>
                </a:lnTo>
                <a:lnTo>
                  <a:pt x="35468" y="246993"/>
                </a:lnTo>
                <a:lnTo>
                  <a:pt x="36345" y="244037"/>
                </a:lnTo>
                <a:lnTo>
                  <a:pt x="37988" y="242066"/>
                </a:lnTo>
                <a:lnTo>
                  <a:pt x="85565" y="209496"/>
                </a:lnTo>
                <a:lnTo>
                  <a:pt x="107582" y="190495"/>
                </a:lnTo>
                <a:lnTo>
                  <a:pt x="117664" y="183090"/>
                </a:lnTo>
                <a:lnTo>
                  <a:pt x="159886" y="135510"/>
                </a:lnTo>
                <a:lnTo>
                  <a:pt x="173667" y="124465"/>
                </a:lnTo>
                <a:lnTo>
                  <a:pt x="184076" y="116701"/>
                </a:lnTo>
                <a:lnTo>
                  <a:pt x="202205" y="97292"/>
                </a:lnTo>
                <a:lnTo>
                  <a:pt x="225855" y="77897"/>
                </a:lnTo>
                <a:lnTo>
                  <a:pt x="249692" y="50252"/>
                </a:lnTo>
                <a:lnTo>
                  <a:pt x="295916" y="11579"/>
                </a:lnTo>
                <a:lnTo>
                  <a:pt x="314324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SMARTInkShape-Group20"/>
          <p:cNvGrpSpPr/>
          <p:nvPr/>
        </p:nvGrpSpPr>
        <p:grpSpPr>
          <a:xfrm>
            <a:off x="6467475" y="4353046"/>
            <a:ext cx="1228725" cy="476091"/>
            <a:chOff x="6467475" y="4353046"/>
            <a:chExt cx="1228725" cy="476091"/>
          </a:xfrm>
        </p:grpSpPr>
        <p:sp>
          <p:nvSpPr>
            <p:cNvPr id="55" name="SMARTInkShape-47"/>
            <p:cNvSpPr/>
            <p:nvPr>
              <p:custDataLst>
                <p:tags r:id="rId55"/>
              </p:custDataLst>
            </p:nvPr>
          </p:nvSpPr>
          <p:spPr>
            <a:xfrm>
              <a:off x="6467475" y="4533904"/>
              <a:ext cx="209551" cy="285581"/>
            </a:xfrm>
            <a:custGeom>
              <a:avLst/>
              <a:gdLst/>
              <a:ahLst/>
              <a:cxnLst/>
              <a:rect l="0" t="0" r="0" b="0"/>
              <a:pathLst>
                <a:path w="209551" h="285581">
                  <a:moveTo>
                    <a:pt x="9525" y="133346"/>
                  </a:moveTo>
                  <a:lnTo>
                    <a:pt x="9525" y="133346"/>
                  </a:lnTo>
                  <a:lnTo>
                    <a:pt x="9525" y="125145"/>
                  </a:lnTo>
                  <a:lnTo>
                    <a:pt x="1324" y="102479"/>
                  </a:lnTo>
                  <a:lnTo>
                    <a:pt x="16" y="57330"/>
                  </a:lnTo>
                  <a:lnTo>
                    <a:pt x="0" y="43133"/>
                  </a:lnTo>
                  <a:lnTo>
                    <a:pt x="2822" y="37513"/>
                  </a:lnTo>
                  <a:lnTo>
                    <a:pt x="9409" y="28726"/>
                  </a:lnTo>
                  <a:lnTo>
                    <a:pt x="9525" y="74941"/>
                  </a:lnTo>
                  <a:lnTo>
                    <a:pt x="10583" y="98800"/>
                  </a:lnTo>
                  <a:lnTo>
                    <a:pt x="18167" y="136554"/>
                  </a:lnTo>
                  <a:lnTo>
                    <a:pt x="18998" y="180973"/>
                  </a:lnTo>
                  <a:lnTo>
                    <a:pt x="19048" y="225225"/>
                  </a:lnTo>
                  <a:lnTo>
                    <a:pt x="19050" y="269740"/>
                  </a:lnTo>
                  <a:lnTo>
                    <a:pt x="16228" y="276162"/>
                  </a:lnTo>
                  <a:lnTo>
                    <a:pt x="9641" y="285580"/>
                  </a:lnTo>
                  <a:lnTo>
                    <a:pt x="9525" y="254878"/>
                  </a:lnTo>
                  <a:lnTo>
                    <a:pt x="18462" y="209332"/>
                  </a:lnTo>
                  <a:lnTo>
                    <a:pt x="19016" y="165084"/>
                  </a:lnTo>
                  <a:lnTo>
                    <a:pt x="19047" y="121939"/>
                  </a:lnTo>
                  <a:lnTo>
                    <a:pt x="19050" y="75782"/>
                  </a:lnTo>
                  <a:lnTo>
                    <a:pt x="19050" y="28610"/>
                  </a:lnTo>
                  <a:lnTo>
                    <a:pt x="19050" y="45906"/>
                  </a:lnTo>
                  <a:lnTo>
                    <a:pt x="27251" y="68929"/>
                  </a:lnTo>
                  <a:lnTo>
                    <a:pt x="29371" y="82365"/>
                  </a:lnTo>
                  <a:lnTo>
                    <a:pt x="36062" y="95210"/>
                  </a:lnTo>
                  <a:lnTo>
                    <a:pt x="36741" y="98397"/>
                  </a:lnTo>
                  <a:lnTo>
                    <a:pt x="42754" y="107939"/>
                  </a:lnTo>
                  <a:lnTo>
                    <a:pt x="55398" y="121939"/>
                  </a:lnTo>
                  <a:lnTo>
                    <a:pt x="59194" y="122984"/>
                  </a:lnTo>
                  <a:lnTo>
                    <a:pt x="61688" y="123263"/>
                  </a:lnTo>
                  <a:lnTo>
                    <a:pt x="63350" y="124507"/>
                  </a:lnTo>
                  <a:lnTo>
                    <a:pt x="65198" y="128712"/>
                  </a:lnTo>
                  <a:lnTo>
                    <a:pt x="66749" y="130256"/>
                  </a:lnTo>
                  <a:lnTo>
                    <a:pt x="71294" y="131973"/>
                  </a:lnTo>
                  <a:lnTo>
                    <a:pt x="79803" y="132939"/>
                  </a:lnTo>
                  <a:lnTo>
                    <a:pt x="85915" y="130343"/>
                  </a:lnTo>
                  <a:lnTo>
                    <a:pt x="114476" y="107396"/>
                  </a:lnTo>
                  <a:lnTo>
                    <a:pt x="120728" y="104880"/>
                  </a:lnTo>
                  <a:lnTo>
                    <a:pt x="127035" y="100233"/>
                  </a:lnTo>
                  <a:lnTo>
                    <a:pt x="136535" y="86611"/>
                  </a:lnTo>
                  <a:lnTo>
                    <a:pt x="150167" y="49766"/>
                  </a:lnTo>
                  <a:lnTo>
                    <a:pt x="152466" y="42224"/>
                  </a:lnTo>
                  <a:lnTo>
                    <a:pt x="159743" y="28759"/>
                  </a:lnTo>
                  <a:lnTo>
                    <a:pt x="160470" y="25522"/>
                  </a:lnTo>
                  <a:lnTo>
                    <a:pt x="171366" y="368"/>
                  </a:lnTo>
                  <a:lnTo>
                    <a:pt x="171449" y="0"/>
                  </a:lnTo>
                  <a:lnTo>
                    <a:pt x="171450" y="5054"/>
                  </a:lnTo>
                  <a:lnTo>
                    <a:pt x="168628" y="10358"/>
                  </a:lnTo>
                  <a:lnTo>
                    <a:pt x="164905" y="16243"/>
                  </a:lnTo>
                  <a:lnTo>
                    <a:pt x="162513" y="28644"/>
                  </a:lnTo>
                  <a:lnTo>
                    <a:pt x="161948" y="70221"/>
                  </a:lnTo>
                  <a:lnTo>
                    <a:pt x="162985" y="101433"/>
                  </a:lnTo>
                  <a:lnTo>
                    <a:pt x="170126" y="130567"/>
                  </a:lnTo>
                  <a:lnTo>
                    <a:pt x="172248" y="154591"/>
                  </a:lnTo>
                  <a:lnTo>
                    <a:pt x="179616" y="174074"/>
                  </a:lnTo>
                  <a:lnTo>
                    <a:pt x="181765" y="193759"/>
                  </a:lnTo>
                  <a:lnTo>
                    <a:pt x="189141" y="212314"/>
                  </a:lnTo>
                  <a:lnTo>
                    <a:pt x="190465" y="241285"/>
                  </a:lnTo>
                  <a:lnTo>
                    <a:pt x="191534" y="243406"/>
                  </a:lnTo>
                  <a:lnTo>
                    <a:pt x="193307" y="244819"/>
                  </a:lnTo>
                  <a:lnTo>
                    <a:pt x="195546" y="245761"/>
                  </a:lnTo>
                  <a:lnTo>
                    <a:pt x="197039" y="247448"/>
                  </a:lnTo>
                  <a:lnTo>
                    <a:pt x="199632" y="255681"/>
                  </a:lnTo>
                  <a:lnTo>
                    <a:pt x="199909" y="261786"/>
                  </a:lnTo>
                  <a:lnTo>
                    <a:pt x="201006" y="262364"/>
                  </a:lnTo>
                  <a:lnTo>
                    <a:pt x="202796" y="261692"/>
                  </a:lnTo>
                  <a:lnTo>
                    <a:pt x="209155" y="257436"/>
                  </a:lnTo>
                  <a:lnTo>
                    <a:pt x="209550" y="24764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48"/>
            <p:cNvSpPr/>
            <p:nvPr>
              <p:custDataLst>
                <p:tags r:id="rId56"/>
              </p:custDataLst>
            </p:nvPr>
          </p:nvSpPr>
          <p:spPr>
            <a:xfrm>
              <a:off x="6743700" y="4619746"/>
              <a:ext cx="200025" cy="209391"/>
            </a:xfrm>
            <a:custGeom>
              <a:avLst/>
              <a:gdLst/>
              <a:ahLst/>
              <a:cxnLst/>
              <a:rect l="0" t="0" r="0" b="0"/>
              <a:pathLst>
                <a:path w="200025" h="209391">
                  <a:moveTo>
                    <a:pt x="0" y="57029"/>
                  </a:moveTo>
                  <a:lnTo>
                    <a:pt x="0" y="57029"/>
                  </a:lnTo>
                  <a:lnTo>
                    <a:pt x="0" y="47896"/>
                  </a:lnTo>
                  <a:lnTo>
                    <a:pt x="25312" y="21135"/>
                  </a:lnTo>
                  <a:lnTo>
                    <a:pt x="27125" y="15323"/>
                  </a:lnTo>
                  <a:lnTo>
                    <a:pt x="28667" y="13350"/>
                  </a:lnTo>
                  <a:lnTo>
                    <a:pt x="33203" y="11158"/>
                  </a:lnTo>
                  <a:lnTo>
                    <a:pt x="44737" y="8692"/>
                  </a:lnTo>
                  <a:lnTo>
                    <a:pt x="54059" y="2960"/>
                  </a:lnTo>
                  <a:lnTo>
                    <a:pt x="66121" y="0"/>
                  </a:lnTo>
                  <a:lnTo>
                    <a:pt x="80850" y="14072"/>
                  </a:lnTo>
                  <a:lnTo>
                    <a:pt x="83558" y="19593"/>
                  </a:lnTo>
                  <a:lnTo>
                    <a:pt x="86499" y="34891"/>
                  </a:lnTo>
                  <a:lnTo>
                    <a:pt x="93888" y="45634"/>
                  </a:lnTo>
                  <a:lnTo>
                    <a:pt x="94846" y="52006"/>
                  </a:lnTo>
                  <a:lnTo>
                    <a:pt x="92248" y="57618"/>
                  </a:lnTo>
                  <a:lnTo>
                    <a:pt x="88624" y="63641"/>
                  </a:lnTo>
                  <a:lnTo>
                    <a:pt x="86298" y="76131"/>
                  </a:lnTo>
                  <a:lnTo>
                    <a:pt x="85758" y="93250"/>
                  </a:lnTo>
                  <a:lnTo>
                    <a:pt x="76208" y="104647"/>
                  </a:lnTo>
                  <a:lnTo>
                    <a:pt x="76200" y="104654"/>
                  </a:lnTo>
                  <a:lnTo>
                    <a:pt x="76200" y="99597"/>
                  </a:lnTo>
                  <a:lnTo>
                    <a:pt x="77258" y="98108"/>
                  </a:lnTo>
                  <a:lnTo>
                    <a:pt x="79022" y="97115"/>
                  </a:lnTo>
                  <a:lnTo>
                    <a:pt x="81256" y="96453"/>
                  </a:lnTo>
                  <a:lnTo>
                    <a:pt x="82745" y="94953"/>
                  </a:lnTo>
                  <a:lnTo>
                    <a:pt x="86521" y="85506"/>
                  </a:lnTo>
                  <a:lnTo>
                    <a:pt x="99904" y="71453"/>
                  </a:lnTo>
                  <a:lnTo>
                    <a:pt x="105432" y="68731"/>
                  </a:lnTo>
                  <a:lnTo>
                    <a:pt x="112548" y="66984"/>
                  </a:lnTo>
                  <a:lnTo>
                    <a:pt x="121559" y="60093"/>
                  </a:lnTo>
                  <a:lnTo>
                    <a:pt x="130444" y="57937"/>
                  </a:lnTo>
                  <a:lnTo>
                    <a:pt x="146086" y="57148"/>
                  </a:lnTo>
                  <a:lnTo>
                    <a:pt x="152416" y="59904"/>
                  </a:lnTo>
                  <a:lnTo>
                    <a:pt x="158757" y="63599"/>
                  </a:lnTo>
                  <a:lnTo>
                    <a:pt x="171451" y="65971"/>
                  </a:lnTo>
                  <a:lnTo>
                    <a:pt x="174626" y="66165"/>
                  </a:lnTo>
                  <a:lnTo>
                    <a:pt x="176742" y="67354"/>
                  </a:lnTo>
                  <a:lnTo>
                    <a:pt x="178153" y="69203"/>
                  </a:lnTo>
                  <a:lnTo>
                    <a:pt x="179094" y="71495"/>
                  </a:lnTo>
                  <a:lnTo>
                    <a:pt x="180779" y="73023"/>
                  </a:lnTo>
                  <a:lnTo>
                    <a:pt x="191088" y="78297"/>
                  </a:lnTo>
                  <a:lnTo>
                    <a:pt x="194068" y="80733"/>
                  </a:lnTo>
                  <a:lnTo>
                    <a:pt x="197377" y="86261"/>
                  </a:lnTo>
                  <a:lnTo>
                    <a:pt x="199870" y="102811"/>
                  </a:lnTo>
                  <a:lnTo>
                    <a:pt x="200024" y="137370"/>
                  </a:lnTo>
                  <a:lnTo>
                    <a:pt x="191824" y="163740"/>
                  </a:lnTo>
                  <a:lnTo>
                    <a:pt x="190324" y="166270"/>
                  </a:lnTo>
                  <a:lnTo>
                    <a:pt x="188265" y="167956"/>
                  </a:lnTo>
                  <a:lnTo>
                    <a:pt x="185835" y="169080"/>
                  </a:lnTo>
                  <a:lnTo>
                    <a:pt x="184216" y="170888"/>
                  </a:lnTo>
                  <a:lnTo>
                    <a:pt x="178793" y="181394"/>
                  </a:lnTo>
                  <a:lnTo>
                    <a:pt x="152529" y="209298"/>
                  </a:lnTo>
                  <a:lnTo>
                    <a:pt x="147382" y="209390"/>
                  </a:lnTo>
                  <a:lnTo>
                    <a:pt x="145879" y="208345"/>
                  </a:lnTo>
                  <a:lnTo>
                    <a:pt x="144878" y="206589"/>
                  </a:lnTo>
                  <a:lnTo>
                    <a:pt x="143270" y="201224"/>
                  </a:lnTo>
                  <a:lnTo>
                    <a:pt x="149499" y="192561"/>
                  </a:lnTo>
                  <a:lnTo>
                    <a:pt x="151540" y="182676"/>
                  </a:lnTo>
                  <a:lnTo>
                    <a:pt x="152400" y="16180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49"/>
            <p:cNvSpPr/>
            <p:nvPr>
              <p:custDataLst>
                <p:tags r:id="rId57"/>
              </p:custDataLst>
            </p:nvPr>
          </p:nvSpPr>
          <p:spPr>
            <a:xfrm>
              <a:off x="7067550" y="4543435"/>
              <a:ext cx="161888" cy="47616"/>
            </a:xfrm>
            <a:custGeom>
              <a:avLst/>
              <a:gdLst/>
              <a:ahLst/>
              <a:cxnLst/>
              <a:rect l="0" t="0" r="0" b="0"/>
              <a:pathLst>
                <a:path w="161888" h="47616">
                  <a:moveTo>
                    <a:pt x="0" y="47615"/>
                  </a:moveTo>
                  <a:lnTo>
                    <a:pt x="0" y="47615"/>
                  </a:lnTo>
                  <a:lnTo>
                    <a:pt x="8200" y="39414"/>
                  </a:lnTo>
                  <a:lnTo>
                    <a:pt x="18623" y="38124"/>
                  </a:lnTo>
                  <a:lnTo>
                    <a:pt x="23980" y="38100"/>
                  </a:lnTo>
                  <a:lnTo>
                    <a:pt x="25512" y="37039"/>
                  </a:lnTo>
                  <a:lnTo>
                    <a:pt x="26533" y="35273"/>
                  </a:lnTo>
                  <a:lnTo>
                    <a:pt x="27213" y="33037"/>
                  </a:lnTo>
                  <a:lnTo>
                    <a:pt x="28725" y="31546"/>
                  </a:lnTo>
                  <a:lnTo>
                    <a:pt x="36656" y="28958"/>
                  </a:lnTo>
                  <a:lnTo>
                    <a:pt x="64831" y="28568"/>
                  </a:lnTo>
                  <a:lnTo>
                    <a:pt x="73916" y="22019"/>
                  </a:lnTo>
                  <a:lnTo>
                    <a:pt x="82814" y="19923"/>
                  </a:lnTo>
                  <a:lnTo>
                    <a:pt x="98460" y="19157"/>
                  </a:lnTo>
                  <a:lnTo>
                    <a:pt x="100565" y="18059"/>
                  </a:lnTo>
                  <a:lnTo>
                    <a:pt x="101968" y="16270"/>
                  </a:lnTo>
                  <a:lnTo>
                    <a:pt x="102904" y="14018"/>
                  </a:lnTo>
                  <a:lnTo>
                    <a:pt x="104585" y="12518"/>
                  </a:lnTo>
                  <a:lnTo>
                    <a:pt x="109277" y="10849"/>
                  </a:lnTo>
                  <a:lnTo>
                    <a:pt x="130252" y="8535"/>
                  </a:lnTo>
                  <a:lnTo>
                    <a:pt x="142891" y="1991"/>
                  </a:lnTo>
                  <a:lnTo>
                    <a:pt x="161484" y="0"/>
                  </a:lnTo>
                  <a:lnTo>
                    <a:pt x="161887" y="8192"/>
                  </a:lnTo>
                  <a:lnTo>
                    <a:pt x="152400" y="190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50"/>
            <p:cNvSpPr/>
            <p:nvPr>
              <p:custDataLst>
                <p:tags r:id="rId58"/>
              </p:custDataLst>
            </p:nvPr>
          </p:nvSpPr>
          <p:spPr>
            <a:xfrm>
              <a:off x="7134225" y="4600575"/>
              <a:ext cx="228601" cy="57151"/>
            </a:xfrm>
            <a:custGeom>
              <a:avLst/>
              <a:gdLst/>
              <a:ahLst/>
              <a:cxnLst/>
              <a:rect l="0" t="0" r="0" b="0"/>
              <a:pathLst>
                <a:path w="228601" h="57151">
                  <a:moveTo>
                    <a:pt x="0" y="47625"/>
                  </a:moveTo>
                  <a:lnTo>
                    <a:pt x="0" y="47625"/>
                  </a:lnTo>
                  <a:lnTo>
                    <a:pt x="0" y="57033"/>
                  </a:lnTo>
                  <a:lnTo>
                    <a:pt x="23679" y="57150"/>
                  </a:lnTo>
                  <a:lnTo>
                    <a:pt x="29222" y="54328"/>
                  </a:lnTo>
                  <a:lnTo>
                    <a:pt x="32181" y="52093"/>
                  </a:lnTo>
                  <a:lnTo>
                    <a:pt x="41114" y="49611"/>
                  </a:lnTo>
                  <a:lnTo>
                    <a:pt x="51081" y="47449"/>
                  </a:lnTo>
                  <a:lnTo>
                    <a:pt x="66104" y="40261"/>
                  </a:lnTo>
                  <a:lnTo>
                    <a:pt x="112604" y="23949"/>
                  </a:lnTo>
                  <a:lnTo>
                    <a:pt x="140248" y="16873"/>
                  </a:lnTo>
                  <a:lnTo>
                    <a:pt x="149116" y="12791"/>
                  </a:lnTo>
                  <a:lnTo>
                    <a:pt x="195676" y="967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51"/>
            <p:cNvSpPr/>
            <p:nvPr>
              <p:custDataLst>
                <p:tags r:id="rId59"/>
              </p:custDataLst>
            </p:nvPr>
          </p:nvSpPr>
          <p:spPr>
            <a:xfrm>
              <a:off x="7487045" y="4353046"/>
              <a:ext cx="209155" cy="342659"/>
            </a:xfrm>
            <a:custGeom>
              <a:avLst/>
              <a:gdLst/>
              <a:ahLst/>
              <a:cxnLst/>
              <a:rect l="0" t="0" r="0" b="0"/>
              <a:pathLst>
                <a:path w="209155" h="342659">
                  <a:moveTo>
                    <a:pt x="56755" y="142754"/>
                  </a:moveTo>
                  <a:lnTo>
                    <a:pt x="56755" y="142754"/>
                  </a:lnTo>
                  <a:lnTo>
                    <a:pt x="48554" y="142754"/>
                  </a:lnTo>
                  <a:lnTo>
                    <a:pt x="48112" y="141696"/>
                  </a:lnTo>
                  <a:lnTo>
                    <a:pt x="47621" y="137697"/>
                  </a:lnTo>
                  <a:lnTo>
                    <a:pt x="48549" y="136208"/>
                  </a:lnTo>
                  <a:lnTo>
                    <a:pt x="50226" y="135215"/>
                  </a:lnTo>
                  <a:lnTo>
                    <a:pt x="52403" y="134553"/>
                  </a:lnTo>
                  <a:lnTo>
                    <a:pt x="52796" y="134112"/>
                  </a:lnTo>
                  <a:lnTo>
                    <a:pt x="51999" y="133818"/>
                  </a:lnTo>
                  <a:lnTo>
                    <a:pt x="48172" y="133346"/>
                  </a:lnTo>
                  <a:lnTo>
                    <a:pt x="47246" y="123968"/>
                  </a:lnTo>
                  <a:lnTo>
                    <a:pt x="47231" y="123714"/>
                  </a:lnTo>
                  <a:lnTo>
                    <a:pt x="39029" y="123704"/>
                  </a:lnTo>
                  <a:lnTo>
                    <a:pt x="38587" y="124763"/>
                  </a:lnTo>
                  <a:lnTo>
                    <a:pt x="38096" y="128761"/>
                  </a:lnTo>
                  <a:lnTo>
                    <a:pt x="36907" y="130250"/>
                  </a:lnTo>
                  <a:lnTo>
                    <a:pt x="32765" y="131905"/>
                  </a:lnTo>
                  <a:lnTo>
                    <a:pt x="31236" y="133405"/>
                  </a:lnTo>
                  <a:lnTo>
                    <a:pt x="25962" y="143416"/>
                  </a:lnTo>
                  <a:lnTo>
                    <a:pt x="20098" y="150528"/>
                  </a:lnTo>
                  <a:lnTo>
                    <a:pt x="17881" y="159537"/>
                  </a:lnTo>
                  <a:lnTo>
                    <a:pt x="12193" y="168423"/>
                  </a:lnTo>
                  <a:lnTo>
                    <a:pt x="9735" y="180907"/>
                  </a:lnTo>
                  <a:lnTo>
                    <a:pt x="8150" y="203282"/>
                  </a:lnTo>
                  <a:lnTo>
                    <a:pt x="940" y="221737"/>
                  </a:lnTo>
                  <a:lnTo>
                    <a:pt x="0" y="231538"/>
                  </a:lnTo>
                  <a:lnTo>
                    <a:pt x="9016" y="279162"/>
                  </a:lnTo>
                  <a:lnTo>
                    <a:pt x="11902" y="285577"/>
                  </a:lnTo>
                  <a:lnTo>
                    <a:pt x="15654" y="291956"/>
                  </a:lnTo>
                  <a:lnTo>
                    <a:pt x="18824" y="301497"/>
                  </a:lnTo>
                  <a:lnTo>
                    <a:pt x="24938" y="311027"/>
                  </a:lnTo>
                  <a:lnTo>
                    <a:pt x="28278" y="320554"/>
                  </a:lnTo>
                  <a:lnTo>
                    <a:pt x="36255" y="331373"/>
                  </a:lnTo>
                  <a:lnTo>
                    <a:pt x="39882" y="332418"/>
                  </a:lnTo>
                  <a:lnTo>
                    <a:pt x="42332" y="332696"/>
                  </a:lnTo>
                  <a:lnTo>
                    <a:pt x="47876" y="335829"/>
                  </a:lnTo>
                  <a:lnTo>
                    <a:pt x="53867" y="339690"/>
                  </a:lnTo>
                  <a:lnTo>
                    <a:pt x="63189" y="341864"/>
                  </a:lnTo>
                  <a:lnTo>
                    <a:pt x="78992" y="342658"/>
                  </a:lnTo>
                  <a:lnTo>
                    <a:pt x="81104" y="341641"/>
                  </a:lnTo>
                  <a:lnTo>
                    <a:pt x="82512" y="339903"/>
                  </a:lnTo>
                  <a:lnTo>
                    <a:pt x="83452" y="337687"/>
                  </a:lnTo>
                  <a:lnTo>
                    <a:pt x="85136" y="336209"/>
                  </a:lnTo>
                  <a:lnTo>
                    <a:pt x="89830" y="334567"/>
                  </a:lnTo>
                  <a:lnTo>
                    <a:pt x="110807" y="332272"/>
                  </a:lnTo>
                  <a:lnTo>
                    <a:pt x="123446" y="322908"/>
                  </a:lnTo>
                  <a:lnTo>
                    <a:pt x="128729" y="317014"/>
                  </a:lnTo>
                  <a:lnTo>
                    <a:pt x="131077" y="310867"/>
                  </a:lnTo>
                  <a:lnTo>
                    <a:pt x="132761" y="308804"/>
                  </a:lnTo>
                  <a:lnTo>
                    <a:pt x="137455" y="306512"/>
                  </a:lnTo>
                  <a:lnTo>
                    <a:pt x="139131" y="303784"/>
                  </a:lnTo>
                  <a:lnTo>
                    <a:pt x="144641" y="287020"/>
                  </a:lnTo>
                  <a:lnTo>
                    <a:pt x="158898" y="266701"/>
                  </a:lnTo>
                  <a:lnTo>
                    <a:pt x="161418" y="260283"/>
                  </a:lnTo>
                  <a:lnTo>
                    <a:pt x="174633" y="239305"/>
                  </a:lnTo>
                  <a:lnTo>
                    <a:pt x="185115" y="207971"/>
                  </a:lnTo>
                  <a:lnTo>
                    <a:pt x="195665" y="192835"/>
                  </a:lnTo>
                  <a:lnTo>
                    <a:pt x="207677" y="145777"/>
                  </a:lnTo>
                  <a:lnTo>
                    <a:pt x="209129" y="98236"/>
                  </a:lnTo>
                  <a:lnTo>
                    <a:pt x="209154" y="55609"/>
                  </a:lnTo>
                  <a:lnTo>
                    <a:pt x="206333" y="48284"/>
                  </a:lnTo>
                  <a:lnTo>
                    <a:pt x="202608" y="41500"/>
                  </a:lnTo>
                  <a:lnTo>
                    <a:pt x="199454" y="31732"/>
                  </a:lnTo>
                  <a:lnTo>
                    <a:pt x="182331" y="11290"/>
                  </a:lnTo>
                  <a:lnTo>
                    <a:pt x="178536" y="10242"/>
                  </a:lnTo>
                  <a:lnTo>
                    <a:pt x="176042" y="9962"/>
                  </a:lnTo>
                  <a:lnTo>
                    <a:pt x="170450" y="6830"/>
                  </a:lnTo>
                  <a:lnTo>
                    <a:pt x="163292" y="1252"/>
                  </a:lnTo>
                  <a:lnTo>
                    <a:pt x="154274" y="150"/>
                  </a:lnTo>
                  <a:lnTo>
                    <a:pt x="148428" y="0"/>
                  </a:lnTo>
                  <a:lnTo>
                    <a:pt x="142301" y="2755"/>
                  </a:lnTo>
                  <a:lnTo>
                    <a:pt x="139186" y="4971"/>
                  </a:lnTo>
                  <a:lnTo>
                    <a:pt x="115875" y="11643"/>
                  </a:lnTo>
                  <a:lnTo>
                    <a:pt x="68681" y="44355"/>
                  </a:lnTo>
                  <a:lnTo>
                    <a:pt x="45417" y="60207"/>
                  </a:lnTo>
                  <a:lnTo>
                    <a:pt x="28180" y="8560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7" name="SMARTInkShape-Group21"/>
          <p:cNvGrpSpPr/>
          <p:nvPr/>
        </p:nvGrpSpPr>
        <p:grpSpPr>
          <a:xfrm>
            <a:off x="6286503" y="5143503"/>
            <a:ext cx="599793" cy="399997"/>
            <a:chOff x="6286503" y="5143503"/>
            <a:chExt cx="599793" cy="399997"/>
          </a:xfrm>
        </p:grpSpPr>
        <p:sp>
          <p:nvSpPr>
            <p:cNvPr id="61" name="SMARTInkShape-52"/>
            <p:cNvSpPr/>
            <p:nvPr>
              <p:custDataLst>
                <p:tags r:id="rId50"/>
              </p:custDataLst>
            </p:nvPr>
          </p:nvSpPr>
          <p:spPr>
            <a:xfrm>
              <a:off x="6629400" y="5343560"/>
              <a:ext cx="133351" cy="190466"/>
            </a:xfrm>
            <a:custGeom>
              <a:avLst/>
              <a:gdLst/>
              <a:ahLst/>
              <a:cxnLst/>
              <a:rect l="0" t="0" r="0" b="0"/>
              <a:pathLst>
                <a:path w="133351" h="190466">
                  <a:moveTo>
                    <a:pt x="28575" y="38065"/>
                  </a:moveTo>
                  <a:lnTo>
                    <a:pt x="28575" y="38065"/>
                  </a:lnTo>
                  <a:lnTo>
                    <a:pt x="20375" y="29864"/>
                  </a:lnTo>
                  <a:lnTo>
                    <a:pt x="19166" y="20456"/>
                  </a:lnTo>
                  <a:lnTo>
                    <a:pt x="34" y="0"/>
                  </a:lnTo>
                  <a:lnTo>
                    <a:pt x="0" y="32235"/>
                  </a:lnTo>
                  <a:lnTo>
                    <a:pt x="2822" y="38296"/>
                  </a:lnTo>
                  <a:lnTo>
                    <a:pt x="6545" y="44518"/>
                  </a:lnTo>
                  <a:lnTo>
                    <a:pt x="8937" y="57135"/>
                  </a:lnTo>
                  <a:lnTo>
                    <a:pt x="9132" y="60304"/>
                  </a:lnTo>
                  <a:lnTo>
                    <a:pt x="12173" y="66646"/>
                  </a:lnTo>
                  <a:lnTo>
                    <a:pt x="15994" y="72993"/>
                  </a:lnTo>
                  <a:lnTo>
                    <a:pt x="19203" y="82516"/>
                  </a:lnTo>
                  <a:lnTo>
                    <a:pt x="27132" y="93334"/>
                  </a:lnTo>
                  <a:lnTo>
                    <a:pt x="29349" y="102448"/>
                  </a:lnTo>
                  <a:lnTo>
                    <a:pt x="36738" y="112500"/>
                  </a:lnTo>
                  <a:lnTo>
                    <a:pt x="40317" y="113481"/>
                  </a:lnTo>
                  <a:lnTo>
                    <a:pt x="71211" y="114264"/>
                  </a:lnTo>
                  <a:lnTo>
                    <a:pt x="72875" y="113206"/>
                  </a:lnTo>
                  <a:lnTo>
                    <a:pt x="73983" y="111442"/>
                  </a:lnTo>
                  <a:lnTo>
                    <a:pt x="74722" y="109208"/>
                  </a:lnTo>
                  <a:lnTo>
                    <a:pt x="85814" y="95300"/>
                  </a:lnTo>
                  <a:lnTo>
                    <a:pt x="90351" y="90667"/>
                  </a:lnTo>
                  <a:lnTo>
                    <a:pt x="93073" y="85080"/>
                  </a:lnTo>
                  <a:lnTo>
                    <a:pt x="93799" y="82108"/>
                  </a:lnTo>
                  <a:lnTo>
                    <a:pt x="95341" y="80128"/>
                  </a:lnTo>
                  <a:lnTo>
                    <a:pt x="99876" y="77926"/>
                  </a:lnTo>
                  <a:lnTo>
                    <a:pt x="101509" y="76281"/>
                  </a:lnTo>
                  <a:lnTo>
                    <a:pt x="103324" y="71630"/>
                  </a:lnTo>
                  <a:lnTo>
                    <a:pt x="105546" y="60021"/>
                  </a:lnTo>
                  <a:lnTo>
                    <a:pt x="111236" y="50686"/>
                  </a:lnTo>
                  <a:lnTo>
                    <a:pt x="113695" y="38048"/>
                  </a:lnTo>
                  <a:lnTo>
                    <a:pt x="114300" y="19018"/>
                  </a:lnTo>
                  <a:lnTo>
                    <a:pt x="106100" y="27216"/>
                  </a:lnTo>
                  <a:lnTo>
                    <a:pt x="105168" y="33205"/>
                  </a:lnTo>
                  <a:lnTo>
                    <a:pt x="104809" y="50896"/>
                  </a:lnTo>
                  <a:lnTo>
                    <a:pt x="101968" y="57173"/>
                  </a:lnTo>
                  <a:lnTo>
                    <a:pt x="98236" y="63491"/>
                  </a:lnTo>
                  <a:lnTo>
                    <a:pt x="95840" y="76170"/>
                  </a:lnTo>
                  <a:lnTo>
                    <a:pt x="95251" y="123790"/>
                  </a:lnTo>
                  <a:lnTo>
                    <a:pt x="95251" y="126965"/>
                  </a:lnTo>
                  <a:lnTo>
                    <a:pt x="98072" y="133315"/>
                  </a:lnTo>
                  <a:lnTo>
                    <a:pt x="101795" y="139665"/>
                  </a:lnTo>
                  <a:lnTo>
                    <a:pt x="104187" y="152365"/>
                  </a:lnTo>
                  <a:lnTo>
                    <a:pt x="104741" y="169534"/>
                  </a:lnTo>
                  <a:lnTo>
                    <a:pt x="123398" y="190034"/>
                  </a:lnTo>
                  <a:lnTo>
                    <a:pt x="133350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3"/>
            <p:cNvSpPr/>
            <p:nvPr>
              <p:custDataLst>
                <p:tags r:id="rId51"/>
              </p:custDataLst>
            </p:nvPr>
          </p:nvSpPr>
          <p:spPr>
            <a:xfrm>
              <a:off x="6877050" y="5381625"/>
              <a:ext cx="9246" cy="19051"/>
            </a:xfrm>
            <a:custGeom>
              <a:avLst/>
              <a:gdLst/>
              <a:ahLst/>
              <a:cxnLst/>
              <a:rect l="0" t="0" r="0" b="0"/>
              <a:pathLst>
                <a:path w="9246" h="19051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132" y="5056"/>
                  </a:lnTo>
                  <a:lnTo>
                    <a:pt x="8205" y="6545"/>
                  </a:lnTo>
                  <a:lnTo>
                    <a:pt x="6528" y="7539"/>
                  </a:lnTo>
                  <a:lnTo>
                    <a:pt x="4352" y="8201"/>
                  </a:lnTo>
                  <a:lnTo>
                    <a:pt x="3959" y="8642"/>
                  </a:lnTo>
                  <a:lnTo>
                    <a:pt x="4756" y="8937"/>
                  </a:lnTo>
                  <a:lnTo>
                    <a:pt x="9245" y="9491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4"/>
            <p:cNvSpPr/>
            <p:nvPr>
              <p:custDataLst>
                <p:tags r:id="rId52"/>
              </p:custDataLst>
            </p:nvPr>
          </p:nvSpPr>
          <p:spPr>
            <a:xfrm>
              <a:off x="6286503" y="5143503"/>
              <a:ext cx="171437" cy="123823"/>
            </a:xfrm>
            <a:custGeom>
              <a:avLst/>
              <a:gdLst/>
              <a:ahLst/>
              <a:cxnLst/>
              <a:rect l="0" t="0" r="0" b="0"/>
              <a:pathLst>
                <a:path w="171437" h="123823">
                  <a:moveTo>
                    <a:pt x="28572" y="95247"/>
                  </a:moveTo>
                  <a:lnTo>
                    <a:pt x="28572" y="95247"/>
                  </a:lnTo>
                  <a:lnTo>
                    <a:pt x="20371" y="87046"/>
                  </a:lnTo>
                  <a:lnTo>
                    <a:pt x="9949" y="85756"/>
                  </a:lnTo>
                  <a:lnTo>
                    <a:pt x="33" y="76231"/>
                  </a:lnTo>
                  <a:lnTo>
                    <a:pt x="0" y="67999"/>
                  </a:lnTo>
                  <a:lnTo>
                    <a:pt x="32178" y="34492"/>
                  </a:lnTo>
                  <a:lnTo>
                    <a:pt x="38289" y="31203"/>
                  </a:lnTo>
                  <a:lnTo>
                    <a:pt x="44533" y="28683"/>
                  </a:lnTo>
                  <a:lnTo>
                    <a:pt x="66677" y="12165"/>
                  </a:lnTo>
                  <a:lnTo>
                    <a:pt x="73024" y="9638"/>
                  </a:lnTo>
                  <a:lnTo>
                    <a:pt x="82547" y="3324"/>
                  </a:lnTo>
                  <a:lnTo>
                    <a:pt x="92072" y="983"/>
                  </a:lnTo>
                  <a:lnTo>
                    <a:pt x="138377" y="5"/>
                  </a:lnTo>
                  <a:lnTo>
                    <a:pt x="140874" y="0"/>
                  </a:lnTo>
                  <a:lnTo>
                    <a:pt x="152456" y="9698"/>
                  </a:lnTo>
                  <a:lnTo>
                    <a:pt x="160467" y="17607"/>
                  </a:lnTo>
                  <a:lnTo>
                    <a:pt x="162693" y="26367"/>
                  </a:lnTo>
                  <a:lnTo>
                    <a:pt x="170085" y="36344"/>
                  </a:lnTo>
                  <a:lnTo>
                    <a:pt x="171178" y="45355"/>
                  </a:lnTo>
                  <a:lnTo>
                    <a:pt x="171436" y="64826"/>
                  </a:lnTo>
                  <a:lnTo>
                    <a:pt x="164899" y="73911"/>
                  </a:lnTo>
                  <a:lnTo>
                    <a:pt x="162804" y="82811"/>
                  </a:lnTo>
                  <a:lnTo>
                    <a:pt x="162314" y="89014"/>
                  </a:lnTo>
                  <a:lnTo>
                    <a:pt x="163241" y="91092"/>
                  </a:lnTo>
                  <a:lnTo>
                    <a:pt x="164918" y="92477"/>
                  </a:lnTo>
                  <a:lnTo>
                    <a:pt x="167094" y="93400"/>
                  </a:lnTo>
                  <a:lnTo>
                    <a:pt x="167488" y="95075"/>
                  </a:lnTo>
                  <a:lnTo>
                    <a:pt x="162550" y="104839"/>
                  </a:lnTo>
                  <a:lnTo>
                    <a:pt x="161922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" name="SMARTInkShape-55"/>
            <p:cNvSpPr/>
            <p:nvPr>
              <p:custDataLst>
                <p:tags r:id="rId53"/>
              </p:custDataLst>
            </p:nvPr>
          </p:nvSpPr>
          <p:spPr>
            <a:xfrm>
              <a:off x="6296025" y="5182935"/>
              <a:ext cx="38101" cy="360565"/>
            </a:xfrm>
            <a:custGeom>
              <a:avLst/>
              <a:gdLst/>
              <a:ahLst/>
              <a:cxnLst/>
              <a:rect l="0" t="0" r="0" b="0"/>
              <a:pathLst>
                <a:path w="38101" h="360565">
                  <a:moveTo>
                    <a:pt x="0" y="112965"/>
                  </a:moveTo>
                  <a:lnTo>
                    <a:pt x="0" y="112965"/>
                  </a:lnTo>
                  <a:lnTo>
                    <a:pt x="5056" y="107909"/>
                  </a:lnTo>
                  <a:lnTo>
                    <a:pt x="7539" y="102604"/>
                  </a:lnTo>
                  <a:lnTo>
                    <a:pt x="9515" y="62160"/>
                  </a:lnTo>
                  <a:lnTo>
                    <a:pt x="6698" y="55813"/>
                  </a:lnTo>
                  <a:lnTo>
                    <a:pt x="4465" y="52638"/>
                  </a:lnTo>
                  <a:lnTo>
                    <a:pt x="4035" y="49464"/>
                  </a:lnTo>
                  <a:lnTo>
                    <a:pt x="6379" y="43115"/>
                  </a:lnTo>
                  <a:lnTo>
                    <a:pt x="6370" y="39940"/>
                  </a:lnTo>
                  <a:lnTo>
                    <a:pt x="310" y="19596"/>
                  </a:lnTo>
                  <a:lnTo>
                    <a:pt x="0" y="0"/>
                  </a:lnTo>
                  <a:lnTo>
                    <a:pt x="0" y="44200"/>
                  </a:lnTo>
                  <a:lnTo>
                    <a:pt x="0" y="90906"/>
                  </a:lnTo>
                  <a:lnTo>
                    <a:pt x="8201" y="137055"/>
                  </a:lnTo>
                  <a:lnTo>
                    <a:pt x="12173" y="180304"/>
                  </a:lnTo>
                  <a:lnTo>
                    <a:pt x="18144" y="226294"/>
                  </a:lnTo>
                  <a:lnTo>
                    <a:pt x="19840" y="248262"/>
                  </a:lnTo>
                  <a:lnTo>
                    <a:pt x="27971" y="293868"/>
                  </a:lnTo>
                  <a:lnTo>
                    <a:pt x="29555" y="324622"/>
                  </a:lnTo>
                  <a:lnTo>
                    <a:pt x="36766" y="344182"/>
                  </a:lnTo>
                  <a:lnTo>
                    <a:pt x="38097" y="360564"/>
                  </a:lnTo>
                  <a:lnTo>
                    <a:pt x="38100" y="314627"/>
                  </a:lnTo>
                  <a:lnTo>
                    <a:pt x="38100" y="265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" name="SMARTInkShape-56"/>
            <p:cNvSpPr/>
            <p:nvPr>
              <p:custDataLst>
                <p:tags r:id="rId54"/>
              </p:custDataLst>
            </p:nvPr>
          </p:nvSpPr>
          <p:spPr>
            <a:xfrm>
              <a:off x="6334125" y="5381625"/>
              <a:ext cx="152401" cy="47626"/>
            </a:xfrm>
            <a:custGeom>
              <a:avLst/>
              <a:gdLst/>
              <a:ahLst/>
              <a:cxnLst/>
              <a:rect l="0" t="0" r="0" b="0"/>
              <a:pathLst>
                <a:path w="152401" h="47626">
                  <a:moveTo>
                    <a:pt x="9525" y="0"/>
                  </a:moveTo>
                  <a:lnTo>
                    <a:pt x="9525" y="0"/>
                  </a:lnTo>
                  <a:lnTo>
                    <a:pt x="9525" y="13257"/>
                  </a:lnTo>
                  <a:lnTo>
                    <a:pt x="8467" y="15188"/>
                  </a:lnTo>
                  <a:lnTo>
                    <a:pt x="6703" y="16475"/>
                  </a:lnTo>
                  <a:lnTo>
                    <a:pt x="3" y="19049"/>
                  </a:lnTo>
                  <a:lnTo>
                    <a:pt x="0" y="19050"/>
                  </a:lnTo>
                  <a:lnTo>
                    <a:pt x="5056" y="19050"/>
                  </a:lnTo>
                  <a:lnTo>
                    <a:pt x="6545" y="20108"/>
                  </a:lnTo>
                  <a:lnTo>
                    <a:pt x="7539" y="21872"/>
                  </a:lnTo>
                  <a:lnTo>
                    <a:pt x="8201" y="24106"/>
                  </a:lnTo>
                  <a:lnTo>
                    <a:pt x="9701" y="25595"/>
                  </a:lnTo>
                  <a:lnTo>
                    <a:pt x="17610" y="28183"/>
                  </a:lnTo>
                  <a:lnTo>
                    <a:pt x="64822" y="29633"/>
                  </a:lnTo>
                  <a:lnTo>
                    <a:pt x="87610" y="36776"/>
                  </a:lnTo>
                  <a:lnTo>
                    <a:pt x="111049" y="39081"/>
                  </a:lnTo>
                  <a:lnTo>
                    <a:pt x="121686" y="44624"/>
                  </a:lnTo>
                  <a:lnTo>
                    <a:pt x="15240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0" name="SMARTInkShape-Group24"/>
          <p:cNvGrpSpPr/>
          <p:nvPr/>
        </p:nvGrpSpPr>
        <p:grpSpPr>
          <a:xfrm>
            <a:off x="6838961" y="5410200"/>
            <a:ext cx="219065" cy="104776"/>
            <a:chOff x="6838961" y="5410200"/>
            <a:chExt cx="219065" cy="104776"/>
          </a:xfrm>
        </p:grpSpPr>
        <p:sp>
          <p:nvSpPr>
            <p:cNvPr id="1028" name="SMARTInkShape-57"/>
            <p:cNvSpPr/>
            <p:nvPr>
              <p:custDataLst>
                <p:tags r:id="rId48"/>
              </p:custDataLst>
            </p:nvPr>
          </p:nvSpPr>
          <p:spPr>
            <a:xfrm>
              <a:off x="6858034" y="5410200"/>
              <a:ext cx="199981" cy="19051"/>
            </a:xfrm>
            <a:custGeom>
              <a:avLst/>
              <a:gdLst/>
              <a:ahLst/>
              <a:cxnLst/>
              <a:rect l="0" t="0" r="0" b="0"/>
              <a:pathLst>
                <a:path w="199981" h="19051">
                  <a:moveTo>
                    <a:pt x="19016" y="9525"/>
                  </a:moveTo>
                  <a:lnTo>
                    <a:pt x="19016" y="9525"/>
                  </a:lnTo>
                  <a:lnTo>
                    <a:pt x="13960" y="9525"/>
                  </a:lnTo>
                  <a:lnTo>
                    <a:pt x="12471" y="10583"/>
                  </a:lnTo>
                  <a:lnTo>
                    <a:pt x="11478" y="12347"/>
                  </a:lnTo>
                  <a:lnTo>
                    <a:pt x="9607" y="18658"/>
                  </a:lnTo>
                  <a:lnTo>
                    <a:pt x="0" y="19050"/>
                  </a:lnTo>
                  <a:lnTo>
                    <a:pt x="44502" y="19050"/>
                  </a:lnTo>
                  <a:lnTo>
                    <a:pt x="50804" y="19050"/>
                  </a:lnTo>
                  <a:lnTo>
                    <a:pt x="57133" y="16228"/>
                  </a:lnTo>
                  <a:lnTo>
                    <a:pt x="63473" y="12505"/>
                  </a:lnTo>
                  <a:lnTo>
                    <a:pt x="76167" y="10113"/>
                  </a:lnTo>
                  <a:lnTo>
                    <a:pt x="108112" y="8489"/>
                  </a:lnTo>
                  <a:lnTo>
                    <a:pt x="126573" y="1327"/>
                  </a:lnTo>
                  <a:lnTo>
                    <a:pt x="172004" y="1"/>
                  </a:lnTo>
                  <a:lnTo>
                    <a:pt x="184231" y="0"/>
                  </a:lnTo>
                  <a:lnTo>
                    <a:pt x="186310" y="1058"/>
                  </a:lnTo>
                  <a:lnTo>
                    <a:pt x="187695" y="2822"/>
                  </a:lnTo>
                  <a:lnTo>
                    <a:pt x="189919" y="8201"/>
                  </a:lnTo>
                  <a:lnTo>
                    <a:pt x="193045" y="8937"/>
                  </a:lnTo>
                  <a:lnTo>
                    <a:pt x="198619" y="9409"/>
                  </a:lnTo>
                  <a:lnTo>
                    <a:pt x="199076" y="10506"/>
                  </a:lnTo>
                  <a:lnTo>
                    <a:pt x="199980" y="18933"/>
                  </a:lnTo>
                  <a:lnTo>
                    <a:pt x="19046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" name="SMARTInkShape-58"/>
            <p:cNvSpPr/>
            <p:nvPr>
              <p:custDataLst>
                <p:tags r:id="rId49"/>
              </p:custDataLst>
            </p:nvPr>
          </p:nvSpPr>
          <p:spPr>
            <a:xfrm>
              <a:off x="6838961" y="5486400"/>
              <a:ext cx="219065" cy="28576"/>
            </a:xfrm>
            <a:custGeom>
              <a:avLst/>
              <a:gdLst/>
              <a:ahLst/>
              <a:cxnLst/>
              <a:rect l="0" t="0" r="0" b="0"/>
              <a:pathLst>
                <a:path w="219065" h="28576">
                  <a:moveTo>
                    <a:pt x="19039" y="28575"/>
                  </a:moveTo>
                  <a:lnTo>
                    <a:pt x="19039" y="28575"/>
                  </a:lnTo>
                  <a:lnTo>
                    <a:pt x="0" y="28575"/>
                  </a:lnTo>
                  <a:lnTo>
                    <a:pt x="5049" y="28575"/>
                  </a:lnTo>
                  <a:lnTo>
                    <a:pt x="6537" y="27517"/>
                  </a:lnTo>
                  <a:lnTo>
                    <a:pt x="7530" y="25753"/>
                  </a:lnTo>
                  <a:lnTo>
                    <a:pt x="8191" y="23519"/>
                  </a:lnTo>
                  <a:lnTo>
                    <a:pt x="9690" y="22030"/>
                  </a:lnTo>
                  <a:lnTo>
                    <a:pt x="14179" y="20374"/>
                  </a:lnTo>
                  <a:lnTo>
                    <a:pt x="25683" y="18254"/>
                  </a:lnTo>
                  <a:lnTo>
                    <a:pt x="35002" y="12581"/>
                  </a:lnTo>
                  <a:lnTo>
                    <a:pt x="47631" y="10129"/>
                  </a:lnTo>
                  <a:lnTo>
                    <a:pt x="79561" y="8491"/>
                  </a:lnTo>
                  <a:lnTo>
                    <a:pt x="98022" y="1327"/>
                  </a:lnTo>
                  <a:lnTo>
                    <a:pt x="142863" y="5"/>
                  </a:lnTo>
                  <a:lnTo>
                    <a:pt x="174614" y="0"/>
                  </a:lnTo>
                  <a:lnTo>
                    <a:pt x="176731" y="1058"/>
                  </a:lnTo>
                  <a:lnTo>
                    <a:pt x="178142" y="2822"/>
                  </a:lnTo>
                  <a:lnTo>
                    <a:pt x="179083" y="5056"/>
                  </a:lnTo>
                  <a:lnTo>
                    <a:pt x="180768" y="6545"/>
                  </a:lnTo>
                  <a:lnTo>
                    <a:pt x="185463" y="8201"/>
                  </a:lnTo>
                  <a:lnTo>
                    <a:pt x="207692" y="9491"/>
                  </a:lnTo>
                  <a:lnTo>
                    <a:pt x="21906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6" name="SMARTInkShape-Group25"/>
          <p:cNvGrpSpPr/>
          <p:nvPr/>
        </p:nvGrpSpPr>
        <p:grpSpPr>
          <a:xfrm>
            <a:off x="7267575" y="5114935"/>
            <a:ext cx="847726" cy="409556"/>
            <a:chOff x="7267575" y="5114935"/>
            <a:chExt cx="847726" cy="409556"/>
          </a:xfrm>
        </p:grpSpPr>
        <p:sp>
          <p:nvSpPr>
            <p:cNvPr id="1031" name="SMARTInkShape-59"/>
            <p:cNvSpPr/>
            <p:nvPr>
              <p:custDataLst>
                <p:tags r:id="rId43"/>
              </p:custDataLst>
            </p:nvPr>
          </p:nvSpPr>
          <p:spPr>
            <a:xfrm>
              <a:off x="7467604" y="5305460"/>
              <a:ext cx="247647" cy="219031"/>
            </a:xfrm>
            <a:custGeom>
              <a:avLst/>
              <a:gdLst/>
              <a:ahLst/>
              <a:cxnLst/>
              <a:rect l="0" t="0" r="0" b="0"/>
              <a:pathLst>
                <a:path w="247647" h="219031">
                  <a:moveTo>
                    <a:pt x="19046" y="38065"/>
                  </a:moveTo>
                  <a:lnTo>
                    <a:pt x="19046" y="38065"/>
                  </a:lnTo>
                  <a:lnTo>
                    <a:pt x="9912" y="28932"/>
                  </a:lnTo>
                  <a:lnTo>
                    <a:pt x="4581" y="28656"/>
                  </a:lnTo>
                  <a:lnTo>
                    <a:pt x="3052" y="27559"/>
                  </a:lnTo>
                  <a:lnTo>
                    <a:pt x="600" y="21016"/>
                  </a:lnTo>
                  <a:lnTo>
                    <a:pt x="6" y="19050"/>
                  </a:lnTo>
                  <a:lnTo>
                    <a:pt x="0" y="13969"/>
                  </a:lnTo>
                  <a:lnTo>
                    <a:pt x="1056" y="12476"/>
                  </a:lnTo>
                  <a:lnTo>
                    <a:pt x="2820" y="11481"/>
                  </a:lnTo>
                  <a:lnTo>
                    <a:pt x="8197" y="9883"/>
                  </a:lnTo>
                  <a:lnTo>
                    <a:pt x="8933" y="6842"/>
                  </a:lnTo>
                  <a:lnTo>
                    <a:pt x="9130" y="4550"/>
                  </a:lnTo>
                  <a:lnTo>
                    <a:pt x="10319" y="3021"/>
                  </a:lnTo>
                  <a:lnTo>
                    <a:pt x="17687" y="368"/>
                  </a:lnTo>
                  <a:lnTo>
                    <a:pt x="32184" y="0"/>
                  </a:lnTo>
                  <a:lnTo>
                    <a:pt x="38291" y="2803"/>
                  </a:lnTo>
                  <a:lnTo>
                    <a:pt x="45778" y="8169"/>
                  </a:lnTo>
                  <a:lnTo>
                    <a:pt x="52132" y="9099"/>
                  </a:lnTo>
                  <a:lnTo>
                    <a:pt x="53803" y="10288"/>
                  </a:lnTo>
                  <a:lnTo>
                    <a:pt x="54917" y="12139"/>
                  </a:lnTo>
                  <a:lnTo>
                    <a:pt x="55661" y="14430"/>
                  </a:lnTo>
                  <a:lnTo>
                    <a:pt x="61763" y="22713"/>
                  </a:lnTo>
                  <a:lnTo>
                    <a:pt x="67312" y="25951"/>
                  </a:lnTo>
                  <a:lnTo>
                    <a:pt x="70273" y="26814"/>
                  </a:lnTo>
                  <a:lnTo>
                    <a:pt x="72247" y="28447"/>
                  </a:lnTo>
                  <a:lnTo>
                    <a:pt x="74441" y="33084"/>
                  </a:lnTo>
                  <a:lnTo>
                    <a:pt x="76907" y="44686"/>
                  </a:lnTo>
                  <a:lnTo>
                    <a:pt x="82640" y="54019"/>
                  </a:lnTo>
                  <a:lnTo>
                    <a:pt x="85113" y="66657"/>
                  </a:lnTo>
                  <a:lnTo>
                    <a:pt x="85316" y="69826"/>
                  </a:lnTo>
                  <a:lnTo>
                    <a:pt x="82719" y="76170"/>
                  </a:lnTo>
                  <a:lnTo>
                    <a:pt x="79095" y="82517"/>
                  </a:lnTo>
                  <a:lnTo>
                    <a:pt x="76769" y="95215"/>
                  </a:lnTo>
                  <a:lnTo>
                    <a:pt x="76578" y="98390"/>
                  </a:lnTo>
                  <a:lnTo>
                    <a:pt x="73543" y="104740"/>
                  </a:lnTo>
                  <a:lnTo>
                    <a:pt x="62972" y="122497"/>
                  </a:lnTo>
                  <a:lnTo>
                    <a:pt x="55090" y="142252"/>
                  </a:lnTo>
                  <a:lnTo>
                    <a:pt x="50941" y="148928"/>
                  </a:lnTo>
                  <a:lnTo>
                    <a:pt x="47547" y="158637"/>
                  </a:lnTo>
                  <a:lnTo>
                    <a:pt x="31203" y="180935"/>
                  </a:lnTo>
                  <a:lnTo>
                    <a:pt x="30326" y="184112"/>
                  </a:lnTo>
                  <a:lnTo>
                    <a:pt x="28683" y="186230"/>
                  </a:lnTo>
                  <a:lnTo>
                    <a:pt x="22371" y="190269"/>
                  </a:lnTo>
                  <a:lnTo>
                    <a:pt x="20524" y="194964"/>
                  </a:lnTo>
                  <a:lnTo>
                    <a:pt x="19484" y="203557"/>
                  </a:lnTo>
                  <a:lnTo>
                    <a:pt x="18279" y="205543"/>
                  </a:lnTo>
                  <a:lnTo>
                    <a:pt x="16419" y="206866"/>
                  </a:lnTo>
                  <a:lnTo>
                    <a:pt x="10883" y="208992"/>
                  </a:lnTo>
                  <a:lnTo>
                    <a:pt x="10126" y="212104"/>
                  </a:lnTo>
                  <a:lnTo>
                    <a:pt x="9924" y="214417"/>
                  </a:lnTo>
                  <a:lnTo>
                    <a:pt x="10847" y="215958"/>
                  </a:lnTo>
                  <a:lnTo>
                    <a:pt x="12522" y="216985"/>
                  </a:lnTo>
                  <a:lnTo>
                    <a:pt x="19245" y="218770"/>
                  </a:lnTo>
                  <a:lnTo>
                    <a:pt x="33203" y="219030"/>
                  </a:lnTo>
                  <a:lnTo>
                    <a:pt x="38743" y="216213"/>
                  </a:lnTo>
                  <a:lnTo>
                    <a:pt x="44734" y="212492"/>
                  </a:lnTo>
                  <a:lnTo>
                    <a:pt x="57203" y="210103"/>
                  </a:lnTo>
                  <a:lnTo>
                    <a:pt x="64580" y="208718"/>
                  </a:lnTo>
                  <a:lnTo>
                    <a:pt x="79575" y="201988"/>
                  </a:lnTo>
                  <a:lnTo>
                    <a:pt x="91191" y="194350"/>
                  </a:lnTo>
                  <a:lnTo>
                    <a:pt x="124605" y="183153"/>
                  </a:lnTo>
                  <a:lnTo>
                    <a:pt x="135812" y="180866"/>
                  </a:lnTo>
                  <a:lnTo>
                    <a:pt x="176772" y="154161"/>
                  </a:lnTo>
                  <a:lnTo>
                    <a:pt x="222453" y="127035"/>
                  </a:lnTo>
                  <a:lnTo>
                    <a:pt x="247646" y="114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2" name="SMARTInkShape-60"/>
            <p:cNvSpPr/>
            <p:nvPr>
              <p:custDataLst>
                <p:tags r:id="rId44"/>
              </p:custDataLst>
            </p:nvPr>
          </p:nvSpPr>
          <p:spPr>
            <a:xfrm>
              <a:off x="8105775" y="5314984"/>
              <a:ext cx="9526" cy="28542"/>
            </a:xfrm>
            <a:custGeom>
              <a:avLst/>
              <a:gdLst/>
              <a:ahLst/>
              <a:cxnLst/>
              <a:rect l="0" t="0" r="0" b="0"/>
              <a:pathLst>
                <a:path w="9526" h="28542">
                  <a:moveTo>
                    <a:pt x="0" y="9491"/>
                  </a:moveTo>
                  <a:lnTo>
                    <a:pt x="0" y="9491"/>
                  </a:lnTo>
                  <a:lnTo>
                    <a:pt x="0" y="358"/>
                  </a:lnTo>
                  <a:lnTo>
                    <a:pt x="8201" y="0"/>
                  </a:lnTo>
                  <a:lnTo>
                    <a:pt x="8643" y="1047"/>
                  </a:lnTo>
                  <a:lnTo>
                    <a:pt x="9521" y="17658"/>
                  </a:lnTo>
                  <a:lnTo>
                    <a:pt x="8465" y="18110"/>
                  </a:lnTo>
                  <a:lnTo>
                    <a:pt x="4468" y="18613"/>
                  </a:lnTo>
                  <a:lnTo>
                    <a:pt x="4037" y="19806"/>
                  </a:lnTo>
                  <a:lnTo>
                    <a:pt x="9500" y="28506"/>
                  </a:lnTo>
                  <a:lnTo>
                    <a:pt x="9525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3" name="SMARTInkShape-61"/>
            <p:cNvSpPr/>
            <p:nvPr>
              <p:custDataLst>
                <p:tags r:id="rId45"/>
              </p:custDataLst>
            </p:nvPr>
          </p:nvSpPr>
          <p:spPr>
            <a:xfrm>
              <a:off x="7267575" y="5114935"/>
              <a:ext cx="428626" cy="390505"/>
            </a:xfrm>
            <a:custGeom>
              <a:avLst/>
              <a:gdLst/>
              <a:ahLst/>
              <a:cxnLst/>
              <a:rect l="0" t="0" r="0" b="0"/>
              <a:pathLst>
                <a:path w="428626" h="390505">
                  <a:moveTo>
                    <a:pt x="0" y="200015"/>
                  </a:moveTo>
                  <a:lnTo>
                    <a:pt x="0" y="200015"/>
                  </a:lnTo>
                  <a:lnTo>
                    <a:pt x="0" y="153728"/>
                  </a:lnTo>
                  <a:lnTo>
                    <a:pt x="0" y="199618"/>
                  </a:lnTo>
                  <a:lnTo>
                    <a:pt x="0" y="202925"/>
                  </a:lnTo>
                  <a:lnTo>
                    <a:pt x="11760" y="247878"/>
                  </a:lnTo>
                  <a:lnTo>
                    <a:pt x="16890" y="266760"/>
                  </a:lnTo>
                  <a:lnTo>
                    <a:pt x="21232" y="285761"/>
                  </a:lnTo>
                  <a:lnTo>
                    <a:pt x="35470" y="323842"/>
                  </a:lnTo>
                  <a:lnTo>
                    <a:pt x="37989" y="335482"/>
                  </a:lnTo>
                  <a:lnTo>
                    <a:pt x="44300" y="349044"/>
                  </a:lnTo>
                  <a:lnTo>
                    <a:pt x="47699" y="364940"/>
                  </a:lnTo>
                  <a:lnTo>
                    <a:pt x="55696" y="378668"/>
                  </a:lnTo>
                  <a:lnTo>
                    <a:pt x="66637" y="390476"/>
                  </a:lnTo>
                  <a:lnTo>
                    <a:pt x="71720" y="390504"/>
                  </a:lnTo>
                  <a:lnTo>
                    <a:pt x="73213" y="389449"/>
                  </a:lnTo>
                  <a:lnTo>
                    <a:pt x="74209" y="387688"/>
                  </a:lnTo>
                  <a:lnTo>
                    <a:pt x="75937" y="380814"/>
                  </a:lnTo>
                  <a:lnTo>
                    <a:pt x="76084" y="376325"/>
                  </a:lnTo>
                  <a:lnTo>
                    <a:pt x="85132" y="343420"/>
                  </a:lnTo>
                  <a:lnTo>
                    <a:pt x="85702" y="301264"/>
                  </a:lnTo>
                  <a:lnTo>
                    <a:pt x="85724" y="259002"/>
                  </a:lnTo>
                  <a:lnTo>
                    <a:pt x="85725" y="215811"/>
                  </a:lnTo>
                  <a:lnTo>
                    <a:pt x="84667" y="197876"/>
                  </a:lnTo>
                  <a:lnTo>
                    <a:pt x="77524" y="178344"/>
                  </a:lnTo>
                  <a:lnTo>
                    <a:pt x="75402" y="165199"/>
                  </a:lnTo>
                  <a:lnTo>
                    <a:pt x="69731" y="154539"/>
                  </a:lnTo>
                  <a:lnTo>
                    <a:pt x="66676" y="106988"/>
                  </a:lnTo>
                  <a:lnTo>
                    <a:pt x="66675" y="86145"/>
                  </a:lnTo>
                  <a:lnTo>
                    <a:pt x="71731" y="80785"/>
                  </a:lnTo>
                  <a:lnTo>
                    <a:pt x="77036" y="78233"/>
                  </a:lnTo>
                  <a:lnTo>
                    <a:pt x="92185" y="75401"/>
                  </a:lnTo>
                  <a:lnTo>
                    <a:pt x="104797" y="68704"/>
                  </a:lnTo>
                  <a:lnTo>
                    <a:pt x="120652" y="65876"/>
                  </a:lnTo>
                  <a:lnTo>
                    <a:pt x="131235" y="60199"/>
                  </a:lnTo>
                  <a:lnTo>
                    <a:pt x="146247" y="56988"/>
                  </a:lnTo>
                  <a:lnTo>
                    <a:pt x="158926" y="50862"/>
                  </a:lnTo>
                  <a:lnTo>
                    <a:pt x="174560" y="47519"/>
                  </a:lnTo>
                  <a:lnTo>
                    <a:pt x="187423" y="41355"/>
                  </a:lnTo>
                  <a:lnTo>
                    <a:pt x="228791" y="30742"/>
                  </a:lnTo>
                  <a:lnTo>
                    <a:pt x="266718" y="25934"/>
                  </a:lnTo>
                  <a:lnTo>
                    <a:pt x="306094" y="11243"/>
                  </a:lnTo>
                  <a:lnTo>
                    <a:pt x="333963" y="6920"/>
                  </a:lnTo>
                  <a:lnTo>
                    <a:pt x="353835" y="1359"/>
                  </a:lnTo>
                  <a:lnTo>
                    <a:pt x="393687" y="0"/>
                  </a:lnTo>
                  <a:lnTo>
                    <a:pt x="395808" y="1055"/>
                  </a:lnTo>
                  <a:lnTo>
                    <a:pt x="397221" y="2817"/>
                  </a:lnTo>
                  <a:lnTo>
                    <a:pt x="398164" y="5050"/>
                  </a:lnTo>
                  <a:lnTo>
                    <a:pt x="399852" y="6538"/>
                  </a:lnTo>
                  <a:lnTo>
                    <a:pt x="404548" y="8192"/>
                  </a:lnTo>
                  <a:lnTo>
                    <a:pt x="413142" y="9123"/>
                  </a:lnTo>
                  <a:lnTo>
                    <a:pt x="415127" y="10312"/>
                  </a:lnTo>
                  <a:lnTo>
                    <a:pt x="416452" y="12163"/>
                  </a:lnTo>
                  <a:lnTo>
                    <a:pt x="417923" y="17042"/>
                  </a:lnTo>
                  <a:lnTo>
                    <a:pt x="418577" y="22738"/>
                  </a:lnTo>
                  <a:lnTo>
                    <a:pt x="419809" y="24680"/>
                  </a:lnTo>
                  <a:lnTo>
                    <a:pt x="421689" y="25976"/>
                  </a:lnTo>
                  <a:lnTo>
                    <a:pt x="424001" y="26839"/>
                  </a:lnTo>
                  <a:lnTo>
                    <a:pt x="425542" y="28472"/>
                  </a:lnTo>
                  <a:lnTo>
                    <a:pt x="427255" y="33109"/>
                  </a:lnTo>
                  <a:lnTo>
                    <a:pt x="428625" y="79768"/>
                  </a:lnTo>
                  <a:lnTo>
                    <a:pt x="428625" y="98450"/>
                  </a:lnTo>
                  <a:lnTo>
                    <a:pt x="425803" y="104782"/>
                  </a:lnTo>
                  <a:lnTo>
                    <a:pt x="422078" y="111122"/>
                  </a:lnTo>
                  <a:lnTo>
                    <a:pt x="418924" y="120642"/>
                  </a:lnTo>
                  <a:lnTo>
                    <a:pt x="412816" y="130165"/>
                  </a:lnTo>
                  <a:lnTo>
                    <a:pt x="409477" y="139690"/>
                  </a:lnTo>
                  <a:lnTo>
                    <a:pt x="400050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4" name="SMARTInkShape-62"/>
            <p:cNvSpPr/>
            <p:nvPr>
              <p:custDataLst>
                <p:tags r:id="rId46"/>
              </p:custDataLst>
            </p:nvPr>
          </p:nvSpPr>
          <p:spPr>
            <a:xfrm>
              <a:off x="7867650" y="5201091"/>
              <a:ext cx="152401" cy="256687"/>
            </a:xfrm>
            <a:custGeom>
              <a:avLst/>
              <a:gdLst/>
              <a:ahLst/>
              <a:cxnLst/>
              <a:rect l="0" t="0" r="0" b="0"/>
              <a:pathLst>
                <a:path w="152401" h="256687">
                  <a:moveTo>
                    <a:pt x="0" y="151959"/>
                  </a:moveTo>
                  <a:lnTo>
                    <a:pt x="0" y="151959"/>
                  </a:lnTo>
                  <a:lnTo>
                    <a:pt x="0" y="146903"/>
                  </a:lnTo>
                  <a:lnTo>
                    <a:pt x="2822" y="141598"/>
                  </a:lnTo>
                  <a:lnTo>
                    <a:pt x="6547" y="135712"/>
                  </a:lnTo>
                  <a:lnTo>
                    <a:pt x="8937" y="123311"/>
                  </a:lnTo>
                  <a:lnTo>
                    <a:pt x="9515" y="114023"/>
                  </a:lnTo>
                  <a:lnTo>
                    <a:pt x="24072" y="113859"/>
                  </a:lnTo>
                  <a:lnTo>
                    <a:pt x="25573" y="114917"/>
                  </a:lnTo>
                  <a:lnTo>
                    <a:pt x="26573" y="116681"/>
                  </a:lnTo>
                  <a:lnTo>
                    <a:pt x="27240" y="118915"/>
                  </a:lnTo>
                  <a:lnTo>
                    <a:pt x="28744" y="120404"/>
                  </a:lnTo>
                  <a:lnTo>
                    <a:pt x="36659" y="122992"/>
                  </a:lnTo>
                  <a:lnTo>
                    <a:pt x="79494" y="123384"/>
                  </a:lnTo>
                  <a:lnTo>
                    <a:pt x="81571" y="122326"/>
                  </a:lnTo>
                  <a:lnTo>
                    <a:pt x="82955" y="120562"/>
                  </a:lnTo>
                  <a:lnTo>
                    <a:pt x="83879" y="118328"/>
                  </a:lnTo>
                  <a:lnTo>
                    <a:pt x="85552" y="116839"/>
                  </a:lnTo>
                  <a:lnTo>
                    <a:pt x="90235" y="115183"/>
                  </a:lnTo>
                  <a:lnTo>
                    <a:pt x="91906" y="113683"/>
                  </a:lnTo>
                  <a:lnTo>
                    <a:pt x="99867" y="100718"/>
                  </a:lnTo>
                  <a:lnTo>
                    <a:pt x="105416" y="97435"/>
                  </a:lnTo>
                  <a:lnTo>
                    <a:pt x="108377" y="96560"/>
                  </a:lnTo>
                  <a:lnTo>
                    <a:pt x="110351" y="94918"/>
                  </a:lnTo>
                  <a:lnTo>
                    <a:pt x="121608" y="75580"/>
                  </a:lnTo>
                  <a:lnTo>
                    <a:pt x="124592" y="59860"/>
                  </a:lnTo>
                  <a:lnTo>
                    <a:pt x="131307" y="47179"/>
                  </a:lnTo>
                  <a:lnTo>
                    <a:pt x="133349" y="1048"/>
                  </a:lnTo>
                  <a:lnTo>
                    <a:pt x="132292" y="551"/>
                  </a:lnTo>
                  <a:lnTo>
                    <a:pt x="128294" y="0"/>
                  </a:lnTo>
                  <a:lnTo>
                    <a:pt x="126803" y="911"/>
                  </a:lnTo>
                  <a:lnTo>
                    <a:pt x="125810" y="2577"/>
                  </a:lnTo>
                  <a:lnTo>
                    <a:pt x="125149" y="4746"/>
                  </a:lnTo>
                  <a:lnTo>
                    <a:pt x="123649" y="6192"/>
                  </a:lnTo>
                  <a:lnTo>
                    <a:pt x="119160" y="7799"/>
                  </a:lnTo>
                  <a:lnTo>
                    <a:pt x="117541" y="9285"/>
                  </a:lnTo>
                  <a:lnTo>
                    <a:pt x="106951" y="35871"/>
                  </a:lnTo>
                  <a:lnTo>
                    <a:pt x="102143" y="64091"/>
                  </a:lnTo>
                  <a:lnTo>
                    <a:pt x="98314" y="72689"/>
                  </a:lnTo>
                  <a:lnTo>
                    <a:pt x="95329" y="120099"/>
                  </a:lnTo>
                  <a:lnTo>
                    <a:pt x="95252" y="164563"/>
                  </a:lnTo>
                  <a:lnTo>
                    <a:pt x="95250" y="183278"/>
                  </a:lnTo>
                  <a:lnTo>
                    <a:pt x="104384" y="221406"/>
                  </a:lnTo>
                  <a:lnTo>
                    <a:pt x="105573" y="223657"/>
                  </a:lnTo>
                  <a:lnTo>
                    <a:pt x="107423" y="225156"/>
                  </a:lnTo>
                  <a:lnTo>
                    <a:pt x="109715" y="226158"/>
                  </a:lnTo>
                  <a:lnTo>
                    <a:pt x="111244" y="227883"/>
                  </a:lnTo>
                  <a:lnTo>
                    <a:pt x="112941" y="232623"/>
                  </a:lnTo>
                  <a:lnTo>
                    <a:pt x="115090" y="244288"/>
                  </a:lnTo>
                  <a:lnTo>
                    <a:pt x="123423" y="256186"/>
                  </a:lnTo>
                  <a:lnTo>
                    <a:pt x="131991" y="256686"/>
                  </a:lnTo>
                  <a:lnTo>
                    <a:pt x="152400" y="2376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5" name="SMARTInkShape-63"/>
            <p:cNvSpPr/>
            <p:nvPr>
              <p:custDataLst>
                <p:tags r:id="rId47"/>
              </p:custDataLst>
            </p:nvPr>
          </p:nvSpPr>
          <p:spPr>
            <a:xfrm>
              <a:off x="7839076" y="5138090"/>
              <a:ext cx="28551" cy="337285"/>
            </a:xfrm>
            <a:custGeom>
              <a:avLst/>
              <a:gdLst/>
              <a:ahLst/>
              <a:cxnLst/>
              <a:rect l="0" t="0" r="0" b="0"/>
              <a:pathLst>
                <a:path w="28551" h="337285">
                  <a:moveTo>
                    <a:pt x="19049" y="14935"/>
                  </a:moveTo>
                  <a:lnTo>
                    <a:pt x="19049" y="14935"/>
                  </a:lnTo>
                  <a:lnTo>
                    <a:pt x="19049" y="9879"/>
                  </a:lnTo>
                  <a:lnTo>
                    <a:pt x="17991" y="8390"/>
                  </a:lnTo>
                  <a:lnTo>
                    <a:pt x="16227" y="7396"/>
                  </a:lnTo>
                  <a:lnTo>
                    <a:pt x="5792" y="5802"/>
                  </a:lnTo>
                  <a:lnTo>
                    <a:pt x="3861" y="4614"/>
                  </a:lnTo>
                  <a:lnTo>
                    <a:pt x="2573" y="2762"/>
                  </a:lnTo>
                  <a:lnTo>
                    <a:pt x="1715" y="470"/>
                  </a:lnTo>
                  <a:lnTo>
                    <a:pt x="1144" y="0"/>
                  </a:lnTo>
                  <a:lnTo>
                    <a:pt x="762" y="745"/>
                  </a:lnTo>
                  <a:lnTo>
                    <a:pt x="0" y="33131"/>
                  </a:lnTo>
                  <a:lnTo>
                    <a:pt x="9700" y="75396"/>
                  </a:lnTo>
                  <a:lnTo>
                    <a:pt x="17609" y="107027"/>
                  </a:lnTo>
                  <a:lnTo>
                    <a:pt x="21681" y="146302"/>
                  </a:lnTo>
                  <a:lnTo>
                    <a:pt x="26531" y="169569"/>
                  </a:lnTo>
                  <a:lnTo>
                    <a:pt x="28306" y="214196"/>
                  </a:lnTo>
                  <a:lnTo>
                    <a:pt x="28550" y="255889"/>
                  </a:lnTo>
                  <a:lnTo>
                    <a:pt x="27514" y="287759"/>
                  </a:lnTo>
                  <a:lnTo>
                    <a:pt x="19931" y="315564"/>
                  </a:lnTo>
                  <a:lnTo>
                    <a:pt x="19059" y="337284"/>
                  </a:lnTo>
                  <a:lnTo>
                    <a:pt x="19049" y="3197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7" name="SMARTInkShape-Group26"/>
          <p:cNvGrpSpPr/>
          <p:nvPr/>
        </p:nvGrpSpPr>
        <p:grpSpPr>
          <a:xfrm>
            <a:off x="1200150" y="1133475"/>
            <a:ext cx="2857501" cy="3114676"/>
            <a:chOff x="1200150" y="1133475"/>
            <a:chExt cx="2857501" cy="3114676"/>
          </a:xfrm>
        </p:grpSpPr>
        <p:sp>
          <p:nvSpPr>
            <p:cNvPr id="1037" name="SMARTInkShape-64"/>
            <p:cNvSpPr/>
            <p:nvPr>
              <p:custDataLst>
                <p:tags r:id="rId33"/>
              </p:custDataLst>
            </p:nvPr>
          </p:nvSpPr>
          <p:spPr>
            <a:xfrm>
              <a:off x="1447800" y="3752850"/>
              <a:ext cx="209551" cy="219076"/>
            </a:xfrm>
            <a:custGeom>
              <a:avLst/>
              <a:gdLst/>
              <a:ahLst/>
              <a:cxnLst/>
              <a:rect l="0" t="0" r="0" b="0"/>
              <a:pathLst>
                <a:path w="209551" h="219076">
                  <a:moveTo>
                    <a:pt x="0" y="219075"/>
                  </a:moveTo>
                  <a:lnTo>
                    <a:pt x="0" y="219075"/>
                  </a:lnTo>
                  <a:lnTo>
                    <a:pt x="5057" y="214018"/>
                  </a:lnTo>
                  <a:lnTo>
                    <a:pt x="10361" y="211536"/>
                  </a:lnTo>
                  <a:lnTo>
                    <a:pt x="13257" y="210874"/>
                  </a:lnTo>
                  <a:lnTo>
                    <a:pt x="15188" y="209374"/>
                  </a:lnTo>
                  <a:lnTo>
                    <a:pt x="17334" y="204886"/>
                  </a:lnTo>
                  <a:lnTo>
                    <a:pt x="18964" y="203266"/>
                  </a:lnTo>
                  <a:lnTo>
                    <a:pt x="23598" y="201465"/>
                  </a:lnTo>
                  <a:lnTo>
                    <a:pt x="32156" y="200451"/>
                  </a:lnTo>
                  <a:lnTo>
                    <a:pt x="34138" y="199251"/>
                  </a:lnTo>
                  <a:lnTo>
                    <a:pt x="35459" y="197392"/>
                  </a:lnTo>
                  <a:lnTo>
                    <a:pt x="37984" y="192505"/>
                  </a:lnTo>
                  <a:lnTo>
                    <a:pt x="51203" y="177645"/>
                  </a:lnTo>
                  <a:lnTo>
                    <a:pt x="57329" y="174204"/>
                  </a:lnTo>
                  <a:lnTo>
                    <a:pt x="63580" y="171615"/>
                  </a:lnTo>
                  <a:lnTo>
                    <a:pt x="69885" y="166937"/>
                  </a:lnTo>
                  <a:lnTo>
                    <a:pt x="73393" y="161331"/>
                  </a:lnTo>
                  <a:lnTo>
                    <a:pt x="76011" y="155311"/>
                  </a:lnTo>
                  <a:lnTo>
                    <a:pt x="119599" y="107950"/>
                  </a:lnTo>
                  <a:lnTo>
                    <a:pt x="128325" y="87018"/>
                  </a:lnTo>
                  <a:lnTo>
                    <a:pt x="131058" y="83412"/>
                  </a:lnTo>
                  <a:lnTo>
                    <a:pt x="177802" y="41259"/>
                  </a:lnTo>
                  <a:lnTo>
                    <a:pt x="205317" y="12700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8" name="SMARTInkShape-65"/>
            <p:cNvSpPr/>
            <p:nvPr>
              <p:custDataLst>
                <p:tags r:id="rId34"/>
              </p:custDataLst>
            </p:nvPr>
          </p:nvSpPr>
          <p:spPr>
            <a:xfrm>
              <a:off x="1200150" y="4124325"/>
              <a:ext cx="114301" cy="123826"/>
            </a:xfrm>
            <a:custGeom>
              <a:avLst/>
              <a:gdLst/>
              <a:ahLst/>
              <a:cxnLst/>
              <a:rect l="0" t="0" r="0" b="0"/>
              <a:pathLst>
                <a:path w="114301" h="123826">
                  <a:moveTo>
                    <a:pt x="9525" y="123825"/>
                  </a:moveTo>
                  <a:lnTo>
                    <a:pt x="9525" y="123825"/>
                  </a:lnTo>
                  <a:lnTo>
                    <a:pt x="0" y="123825"/>
                  </a:lnTo>
                  <a:lnTo>
                    <a:pt x="9132" y="114693"/>
                  </a:lnTo>
                  <a:lnTo>
                    <a:pt x="14465" y="114417"/>
                  </a:lnTo>
                  <a:lnTo>
                    <a:pt x="15994" y="113319"/>
                  </a:lnTo>
                  <a:lnTo>
                    <a:pt x="17012" y="111530"/>
                  </a:lnTo>
                  <a:lnTo>
                    <a:pt x="17692" y="109278"/>
                  </a:lnTo>
                  <a:lnTo>
                    <a:pt x="19203" y="107777"/>
                  </a:lnTo>
                  <a:lnTo>
                    <a:pt x="23704" y="106109"/>
                  </a:lnTo>
                  <a:lnTo>
                    <a:pt x="25328" y="104606"/>
                  </a:lnTo>
                  <a:lnTo>
                    <a:pt x="27132" y="100114"/>
                  </a:lnTo>
                  <a:lnTo>
                    <a:pt x="28147" y="91635"/>
                  </a:lnTo>
                  <a:lnTo>
                    <a:pt x="29348" y="89665"/>
                  </a:lnTo>
                  <a:lnTo>
                    <a:pt x="31207" y="88352"/>
                  </a:lnTo>
                  <a:lnTo>
                    <a:pt x="33505" y="87476"/>
                  </a:lnTo>
                  <a:lnTo>
                    <a:pt x="35037" y="85834"/>
                  </a:lnTo>
                  <a:lnTo>
                    <a:pt x="36738" y="81187"/>
                  </a:lnTo>
                  <a:lnTo>
                    <a:pt x="38251" y="79525"/>
                  </a:lnTo>
                  <a:lnTo>
                    <a:pt x="42753" y="77677"/>
                  </a:lnTo>
                  <a:lnTo>
                    <a:pt x="44377" y="76126"/>
                  </a:lnTo>
                  <a:lnTo>
                    <a:pt x="52254" y="63072"/>
                  </a:lnTo>
                  <a:lnTo>
                    <a:pt x="81761" y="31486"/>
                  </a:lnTo>
                  <a:lnTo>
                    <a:pt x="83963" y="25283"/>
                  </a:lnTo>
                  <a:lnTo>
                    <a:pt x="85609" y="2320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9" name="SMARTInkShape-66"/>
            <p:cNvSpPr/>
            <p:nvPr>
              <p:custDataLst>
                <p:tags r:id="rId35"/>
              </p:custDataLst>
            </p:nvPr>
          </p:nvSpPr>
          <p:spPr>
            <a:xfrm>
              <a:off x="1752600" y="3505200"/>
              <a:ext cx="152401" cy="171451"/>
            </a:xfrm>
            <a:custGeom>
              <a:avLst/>
              <a:gdLst/>
              <a:ahLst/>
              <a:cxnLst/>
              <a:rect l="0" t="0" r="0" b="0"/>
              <a:pathLst>
                <a:path w="152401" h="171451">
                  <a:moveTo>
                    <a:pt x="0" y="171450"/>
                  </a:moveTo>
                  <a:lnTo>
                    <a:pt x="0" y="171450"/>
                  </a:lnTo>
                  <a:lnTo>
                    <a:pt x="8201" y="171450"/>
                  </a:lnTo>
                  <a:lnTo>
                    <a:pt x="8642" y="170392"/>
                  </a:lnTo>
                  <a:lnTo>
                    <a:pt x="9133" y="166393"/>
                  </a:lnTo>
                  <a:lnTo>
                    <a:pt x="12173" y="161089"/>
                  </a:lnTo>
                  <a:lnTo>
                    <a:pt x="56979" y="114471"/>
                  </a:lnTo>
                  <a:lnTo>
                    <a:pt x="100549" y="69843"/>
                  </a:lnTo>
                  <a:lnTo>
                    <a:pt x="106762" y="57149"/>
                  </a:lnTo>
                  <a:lnTo>
                    <a:pt x="148174" y="1270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0" name="SMARTInkShape-67"/>
            <p:cNvSpPr/>
            <p:nvPr>
              <p:custDataLst>
                <p:tags r:id="rId36"/>
              </p:custDataLst>
            </p:nvPr>
          </p:nvSpPr>
          <p:spPr>
            <a:xfrm>
              <a:off x="2028825" y="3248025"/>
              <a:ext cx="142876" cy="142876"/>
            </a:xfrm>
            <a:custGeom>
              <a:avLst/>
              <a:gdLst/>
              <a:ahLst/>
              <a:cxnLst/>
              <a:rect l="0" t="0" r="0" b="0"/>
              <a:pathLst>
                <a:path w="142876" h="142876">
                  <a:moveTo>
                    <a:pt x="0" y="142875"/>
                  </a:moveTo>
                  <a:lnTo>
                    <a:pt x="0" y="142875"/>
                  </a:lnTo>
                  <a:lnTo>
                    <a:pt x="5057" y="137818"/>
                  </a:lnTo>
                  <a:lnTo>
                    <a:pt x="10361" y="135336"/>
                  </a:lnTo>
                  <a:lnTo>
                    <a:pt x="13257" y="134674"/>
                  </a:lnTo>
                  <a:lnTo>
                    <a:pt x="15188" y="133174"/>
                  </a:lnTo>
                  <a:lnTo>
                    <a:pt x="33226" y="109673"/>
                  </a:lnTo>
                  <a:lnTo>
                    <a:pt x="38756" y="106952"/>
                  </a:lnTo>
                  <a:lnTo>
                    <a:pt x="41713" y="106226"/>
                  </a:lnTo>
                  <a:lnTo>
                    <a:pt x="43683" y="104684"/>
                  </a:lnTo>
                  <a:lnTo>
                    <a:pt x="64032" y="76143"/>
                  </a:lnTo>
                  <a:lnTo>
                    <a:pt x="66559" y="69825"/>
                  </a:lnTo>
                  <a:lnTo>
                    <a:pt x="71209" y="63489"/>
                  </a:lnTo>
                  <a:lnTo>
                    <a:pt x="76804" y="59967"/>
                  </a:lnTo>
                  <a:lnTo>
                    <a:pt x="82818" y="57344"/>
                  </a:lnTo>
                  <a:lnTo>
                    <a:pt x="107960" y="34809"/>
                  </a:lnTo>
                  <a:lnTo>
                    <a:pt x="111483" y="28523"/>
                  </a:lnTo>
                  <a:lnTo>
                    <a:pt x="114106" y="22202"/>
                  </a:lnTo>
                  <a:lnTo>
                    <a:pt x="127393" y="6347"/>
                  </a:lnTo>
                  <a:lnTo>
                    <a:pt x="133525" y="282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1" name="SMARTInkShape-68"/>
            <p:cNvSpPr/>
            <p:nvPr>
              <p:custDataLst>
                <p:tags r:id="rId37"/>
              </p:custDataLst>
            </p:nvPr>
          </p:nvSpPr>
          <p:spPr>
            <a:xfrm>
              <a:off x="2286000" y="2990850"/>
              <a:ext cx="133351" cy="142876"/>
            </a:xfrm>
            <a:custGeom>
              <a:avLst/>
              <a:gdLst/>
              <a:ahLst/>
              <a:cxnLst/>
              <a:rect l="0" t="0" r="0" b="0"/>
              <a:pathLst>
                <a:path w="133351" h="142876">
                  <a:moveTo>
                    <a:pt x="0" y="142875"/>
                  </a:moveTo>
                  <a:lnTo>
                    <a:pt x="0" y="142875"/>
                  </a:lnTo>
                  <a:lnTo>
                    <a:pt x="5056" y="137819"/>
                  </a:lnTo>
                  <a:lnTo>
                    <a:pt x="10361" y="135336"/>
                  </a:lnTo>
                  <a:lnTo>
                    <a:pt x="13257" y="134674"/>
                  </a:lnTo>
                  <a:lnTo>
                    <a:pt x="15188" y="133174"/>
                  </a:lnTo>
                  <a:lnTo>
                    <a:pt x="34851" y="108040"/>
                  </a:lnTo>
                  <a:lnTo>
                    <a:pt x="79779" y="63096"/>
                  </a:lnTo>
                  <a:lnTo>
                    <a:pt x="93404" y="49471"/>
                  </a:lnTo>
                  <a:lnTo>
                    <a:pt x="108345" y="26328"/>
                  </a:lnTo>
                  <a:lnTo>
                    <a:pt x="114476" y="22285"/>
                  </a:lnTo>
                  <a:lnTo>
                    <a:pt x="120728" y="19429"/>
                  </a:lnTo>
                  <a:lnTo>
                    <a:pt x="127034" y="14633"/>
                  </a:lnTo>
                  <a:lnTo>
                    <a:pt x="130543" y="8973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2" name="SMARTInkShape-69"/>
            <p:cNvSpPr/>
            <p:nvPr>
              <p:custDataLst>
                <p:tags r:id="rId38"/>
              </p:custDataLst>
            </p:nvPr>
          </p:nvSpPr>
          <p:spPr>
            <a:xfrm>
              <a:off x="2533650" y="2733675"/>
              <a:ext cx="133351" cy="152401"/>
            </a:xfrm>
            <a:custGeom>
              <a:avLst/>
              <a:gdLst/>
              <a:ahLst/>
              <a:cxnLst/>
              <a:rect l="0" t="0" r="0" b="0"/>
              <a:pathLst>
                <a:path w="133351" h="152401">
                  <a:moveTo>
                    <a:pt x="0" y="152400"/>
                  </a:moveTo>
                  <a:lnTo>
                    <a:pt x="0" y="152400"/>
                  </a:lnTo>
                  <a:lnTo>
                    <a:pt x="15188" y="136154"/>
                  </a:lnTo>
                  <a:lnTo>
                    <a:pt x="17334" y="130010"/>
                  </a:lnTo>
                  <a:lnTo>
                    <a:pt x="18964" y="127948"/>
                  </a:lnTo>
                  <a:lnTo>
                    <a:pt x="42634" y="109683"/>
                  </a:lnTo>
                  <a:lnTo>
                    <a:pt x="45407" y="104134"/>
                  </a:lnTo>
                  <a:lnTo>
                    <a:pt x="46146" y="101173"/>
                  </a:lnTo>
                  <a:lnTo>
                    <a:pt x="52244" y="91948"/>
                  </a:lnTo>
                  <a:lnTo>
                    <a:pt x="81517" y="60323"/>
                  </a:lnTo>
                  <a:lnTo>
                    <a:pt x="83854" y="53974"/>
                  </a:lnTo>
                  <a:lnTo>
                    <a:pt x="90538" y="47624"/>
                  </a:lnTo>
                  <a:lnTo>
                    <a:pt x="107019" y="3492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3" name="SMARTInkShape-70"/>
            <p:cNvSpPr/>
            <p:nvPr>
              <p:custDataLst>
                <p:tags r:id="rId39"/>
              </p:custDataLst>
            </p:nvPr>
          </p:nvSpPr>
          <p:spPr>
            <a:xfrm>
              <a:off x="2781300" y="2505075"/>
              <a:ext cx="95251" cy="104776"/>
            </a:xfrm>
            <a:custGeom>
              <a:avLst/>
              <a:gdLst/>
              <a:ahLst/>
              <a:cxnLst/>
              <a:rect l="0" t="0" r="0" b="0"/>
              <a:pathLst>
                <a:path w="95251" h="104776">
                  <a:moveTo>
                    <a:pt x="0" y="104775"/>
                  </a:moveTo>
                  <a:lnTo>
                    <a:pt x="0" y="104775"/>
                  </a:lnTo>
                  <a:lnTo>
                    <a:pt x="25510" y="80323"/>
                  </a:lnTo>
                  <a:lnTo>
                    <a:pt x="38122" y="74192"/>
                  </a:lnTo>
                  <a:lnTo>
                    <a:pt x="41290" y="71687"/>
                  </a:lnTo>
                  <a:lnTo>
                    <a:pt x="44809" y="66080"/>
                  </a:lnTo>
                  <a:lnTo>
                    <a:pt x="47432" y="60061"/>
                  </a:lnTo>
                  <a:lnTo>
                    <a:pt x="64027" y="38084"/>
                  </a:lnTo>
                  <a:lnTo>
                    <a:pt x="64910" y="34915"/>
                  </a:lnTo>
                  <a:lnTo>
                    <a:pt x="66556" y="32802"/>
                  </a:lnTo>
                  <a:lnTo>
                    <a:pt x="89019" y="15483"/>
                  </a:lnTo>
                  <a:lnTo>
                    <a:pt x="92481" y="935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4" name="SMARTInkShape-71"/>
            <p:cNvSpPr/>
            <p:nvPr>
              <p:custDataLst>
                <p:tags r:id="rId40"/>
              </p:custDataLst>
            </p:nvPr>
          </p:nvSpPr>
          <p:spPr>
            <a:xfrm>
              <a:off x="3038475" y="2143125"/>
              <a:ext cx="180976" cy="209551"/>
            </a:xfrm>
            <a:custGeom>
              <a:avLst/>
              <a:gdLst/>
              <a:ahLst/>
              <a:cxnLst/>
              <a:rect l="0" t="0" r="0" b="0"/>
              <a:pathLst>
                <a:path w="180976" h="209551">
                  <a:moveTo>
                    <a:pt x="0" y="209550"/>
                  </a:moveTo>
                  <a:lnTo>
                    <a:pt x="0" y="209550"/>
                  </a:lnTo>
                  <a:lnTo>
                    <a:pt x="5056" y="204494"/>
                  </a:lnTo>
                  <a:lnTo>
                    <a:pt x="7538" y="199189"/>
                  </a:lnTo>
                  <a:lnTo>
                    <a:pt x="8200" y="196292"/>
                  </a:lnTo>
                  <a:lnTo>
                    <a:pt x="9701" y="194362"/>
                  </a:lnTo>
                  <a:lnTo>
                    <a:pt x="14189" y="192216"/>
                  </a:lnTo>
                  <a:lnTo>
                    <a:pt x="22666" y="191008"/>
                  </a:lnTo>
                  <a:lnTo>
                    <a:pt x="24636" y="189781"/>
                  </a:lnTo>
                  <a:lnTo>
                    <a:pt x="25949" y="187904"/>
                  </a:lnTo>
                  <a:lnTo>
                    <a:pt x="28466" y="182996"/>
                  </a:lnTo>
                  <a:lnTo>
                    <a:pt x="43661" y="164999"/>
                  </a:lnTo>
                  <a:lnTo>
                    <a:pt x="49664" y="152380"/>
                  </a:lnTo>
                  <a:lnTo>
                    <a:pt x="85741" y="105363"/>
                  </a:lnTo>
                  <a:lnTo>
                    <a:pt x="130972" y="59535"/>
                  </a:lnTo>
                  <a:lnTo>
                    <a:pt x="171271" y="16407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5" name="SMARTInkShape-72"/>
            <p:cNvSpPr/>
            <p:nvPr>
              <p:custDataLst>
                <p:tags r:id="rId41"/>
              </p:custDataLst>
            </p:nvPr>
          </p:nvSpPr>
          <p:spPr>
            <a:xfrm>
              <a:off x="3381375" y="1685925"/>
              <a:ext cx="219076" cy="266701"/>
            </a:xfrm>
            <a:custGeom>
              <a:avLst/>
              <a:gdLst/>
              <a:ahLst/>
              <a:cxnLst/>
              <a:rect l="0" t="0" r="0" b="0"/>
              <a:pathLst>
                <a:path w="219076" h="266701">
                  <a:moveTo>
                    <a:pt x="0" y="266700"/>
                  </a:moveTo>
                  <a:lnTo>
                    <a:pt x="0" y="266700"/>
                  </a:lnTo>
                  <a:lnTo>
                    <a:pt x="5056" y="266700"/>
                  </a:lnTo>
                  <a:lnTo>
                    <a:pt x="10361" y="263878"/>
                  </a:lnTo>
                  <a:lnTo>
                    <a:pt x="22390" y="253442"/>
                  </a:lnTo>
                  <a:lnTo>
                    <a:pt x="25826" y="247402"/>
                  </a:lnTo>
                  <a:lnTo>
                    <a:pt x="26743" y="244310"/>
                  </a:lnTo>
                  <a:lnTo>
                    <a:pt x="28412" y="242248"/>
                  </a:lnTo>
                  <a:lnTo>
                    <a:pt x="41671" y="233612"/>
                  </a:lnTo>
                  <a:lnTo>
                    <a:pt x="44979" y="228005"/>
                  </a:lnTo>
                  <a:lnTo>
                    <a:pt x="47508" y="221985"/>
                  </a:lnTo>
                  <a:lnTo>
                    <a:pt x="88062" y="177602"/>
                  </a:lnTo>
                  <a:lnTo>
                    <a:pt x="108770" y="149290"/>
                  </a:lnTo>
                  <a:lnTo>
                    <a:pt x="145656" y="102597"/>
                  </a:lnTo>
                  <a:lnTo>
                    <a:pt x="163768" y="78945"/>
                  </a:lnTo>
                  <a:lnTo>
                    <a:pt x="193270" y="36097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6" name="SMARTInkShape-73"/>
            <p:cNvSpPr/>
            <p:nvPr>
              <p:custDataLst>
                <p:tags r:id="rId42"/>
              </p:custDataLst>
            </p:nvPr>
          </p:nvSpPr>
          <p:spPr>
            <a:xfrm>
              <a:off x="3771900" y="1133475"/>
              <a:ext cx="285751" cy="342901"/>
            </a:xfrm>
            <a:custGeom>
              <a:avLst/>
              <a:gdLst/>
              <a:ahLst/>
              <a:cxnLst/>
              <a:rect l="0" t="0" r="0" b="0"/>
              <a:pathLst>
                <a:path w="285751" h="342901">
                  <a:moveTo>
                    <a:pt x="0" y="342900"/>
                  </a:moveTo>
                  <a:lnTo>
                    <a:pt x="0" y="342900"/>
                  </a:lnTo>
                  <a:lnTo>
                    <a:pt x="19298" y="320780"/>
                  </a:lnTo>
                  <a:lnTo>
                    <a:pt x="38122" y="295842"/>
                  </a:lnTo>
                  <a:lnTo>
                    <a:pt x="47632" y="283096"/>
                  </a:lnTo>
                  <a:lnTo>
                    <a:pt x="55036" y="272929"/>
                  </a:lnTo>
                  <a:lnTo>
                    <a:pt x="74214" y="254956"/>
                  </a:lnTo>
                  <a:lnTo>
                    <a:pt x="92872" y="226191"/>
                  </a:lnTo>
                  <a:lnTo>
                    <a:pt x="112263" y="207506"/>
                  </a:lnTo>
                  <a:lnTo>
                    <a:pt x="141462" y="164980"/>
                  </a:lnTo>
                  <a:lnTo>
                    <a:pt x="164390" y="138618"/>
                  </a:lnTo>
                  <a:lnTo>
                    <a:pt x="177707" y="115155"/>
                  </a:lnTo>
                  <a:lnTo>
                    <a:pt x="223972" y="72963"/>
                  </a:lnTo>
                  <a:lnTo>
                    <a:pt x="233951" y="57828"/>
                  </a:lnTo>
                  <a:lnTo>
                    <a:pt x="273530" y="13908"/>
                  </a:lnTo>
                  <a:lnTo>
                    <a:pt x="2857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2" name="SMARTInkShape-Group27"/>
          <p:cNvGrpSpPr/>
          <p:nvPr/>
        </p:nvGrpSpPr>
        <p:grpSpPr>
          <a:xfrm>
            <a:off x="2476500" y="2990850"/>
            <a:ext cx="561976" cy="581026"/>
            <a:chOff x="2476500" y="2990850"/>
            <a:chExt cx="561976" cy="581026"/>
          </a:xfrm>
        </p:grpSpPr>
        <p:sp>
          <p:nvSpPr>
            <p:cNvPr id="1048" name="SMARTInkShape-74"/>
            <p:cNvSpPr/>
            <p:nvPr>
              <p:custDataLst>
                <p:tags r:id="rId29"/>
              </p:custDataLst>
            </p:nvPr>
          </p:nvSpPr>
          <p:spPr>
            <a:xfrm>
              <a:off x="2476500" y="2990850"/>
              <a:ext cx="114301" cy="104776"/>
            </a:xfrm>
            <a:custGeom>
              <a:avLst/>
              <a:gdLst/>
              <a:ahLst/>
              <a:cxnLst/>
              <a:rect l="0" t="0" r="0" b="0"/>
              <a:pathLst>
                <a:path w="114301" h="104776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3" y="8467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4547" y="9522"/>
                  </a:lnTo>
                  <a:lnTo>
                    <a:pt x="16048" y="10581"/>
                  </a:lnTo>
                  <a:lnTo>
                    <a:pt x="17049" y="12346"/>
                  </a:lnTo>
                  <a:lnTo>
                    <a:pt x="18933" y="18658"/>
                  </a:lnTo>
                  <a:lnTo>
                    <a:pt x="24071" y="18934"/>
                  </a:lnTo>
                  <a:lnTo>
                    <a:pt x="25573" y="20031"/>
                  </a:lnTo>
                  <a:lnTo>
                    <a:pt x="27241" y="24072"/>
                  </a:lnTo>
                  <a:lnTo>
                    <a:pt x="28744" y="25573"/>
                  </a:lnTo>
                  <a:lnTo>
                    <a:pt x="36659" y="28179"/>
                  </a:lnTo>
                  <a:lnTo>
                    <a:pt x="37459" y="31221"/>
                  </a:lnTo>
                  <a:lnTo>
                    <a:pt x="37673" y="33514"/>
                  </a:lnTo>
                  <a:lnTo>
                    <a:pt x="38874" y="35043"/>
                  </a:lnTo>
                  <a:lnTo>
                    <a:pt x="46263" y="37698"/>
                  </a:lnTo>
                  <a:lnTo>
                    <a:pt x="47020" y="40743"/>
                  </a:lnTo>
                  <a:lnTo>
                    <a:pt x="47505" y="46265"/>
                  </a:lnTo>
                  <a:lnTo>
                    <a:pt x="48603" y="46719"/>
                  </a:lnTo>
                  <a:lnTo>
                    <a:pt x="52646" y="47223"/>
                  </a:lnTo>
                  <a:lnTo>
                    <a:pt x="54147" y="48415"/>
                  </a:lnTo>
                  <a:lnTo>
                    <a:pt x="57033" y="56748"/>
                  </a:lnTo>
                  <a:lnTo>
                    <a:pt x="62171" y="57031"/>
                  </a:lnTo>
                  <a:lnTo>
                    <a:pt x="63673" y="58129"/>
                  </a:lnTo>
                  <a:lnTo>
                    <a:pt x="66279" y="65341"/>
                  </a:lnTo>
                  <a:lnTo>
                    <a:pt x="69321" y="66082"/>
                  </a:lnTo>
                  <a:lnTo>
                    <a:pt x="71614" y="66279"/>
                  </a:lnTo>
                  <a:lnTo>
                    <a:pt x="73143" y="67470"/>
                  </a:lnTo>
                  <a:lnTo>
                    <a:pt x="75798" y="74841"/>
                  </a:lnTo>
                  <a:lnTo>
                    <a:pt x="78843" y="75596"/>
                  </a:lnTo>
                  <a:lnTo>
                    <a:pt x="85323" y="76165"/>
                  </a:lnTo>
                  <a:lnTo>
                    <a:pt x="85690" y="84398"/>
                  </a:lnTo>
                  <a:lnTo>
                    <a:pt x="86760" y="84840"/>
                  </a:lnTo>
                  <a:lnTo>
                    <a:pt x="95240" y="85724"/>
                  </a:lnTo>
                  <a:lnTo>
                    <a:pt x="104659" y="95134"/>
                  </a:lnTo>
                  <a:lnTo>
                    <a:pt x="104740" y="100272"/>
                  </a:lnTo>
                  <a:lnTo>
                    <a:pt x="105810" y="101773"/>
                  </a:lnTo>
                  <a:lnTo>
                    <a:pt x="107582" y="102774"/>
                  </a:lnTo>
                  <a:lnTo>
                    <a:pt x="1143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9" name="SMARTInkShape-75"/>
            <p:cNvSpPr/>
            <p:nvPr>
              <p:custDataLst>
                <p:tags r:id="rId30"/>
              </p:custDataLst>
            </p:nvPr>
          </p:nvSpPr>
          <p:spPr>
            <a:xfrm>
              <a:off x="2667000" y="3190875"/>
              <a:ext cx="114301" cy="114301"/>
            </a:xfrm>
            <a:custGeom>
              <a:avLst/>
              <a:gdLst/>
              <a:ahLst/>
              <a:cxnLst/>
              <a:rect l="0" t="0" r="0" b="0"/>
              <a:pathLst>
                <a:path w="114301" h="11430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90" y="9133"/>
                  </a:lnTo>
                  <a:lnTo>
                    <a:pt x="17723" y="9490"/>
                  </a:lnTo>
                  <a:lnTo>
                    <a:pt x="18165" y="10560"/>
                  </a:lnTo>
                  <a:lnTo>
                    <a:pt x="18934" y="17723"/>
                  </a:lnTo>
                  <a:lnTo>
                    <a:pt x="21820" y="18460"/>
                  </a:lnTo>
                  <a:lnTo>
                    <a:pt x="24072" y="18657"/>
                  </a:lnTo>
                  <a:lnTo>
                    <a:pt x="25573" y="19846"/>
                  </a:lnTo>
                  <a:lnTo>
                    <a:pt x="28458" y="28173"/>
                  </a:lnTo>
                  <a:lnTo>
                    <a:pt x="46291" y="46291"/>
                  </a:lnTo>
                  <a:lnTo>
                    <a:pt x="47508" y="55709"/>
                  </a:lnTo>
                  <a:lnTo>
                    <a:pt x="48605" y="56189"/>
                  </a:lnTo>
                  <a:lnTo>
                    <a:pt x="55816" y="57023"/>
                  </a:lnTo>
                  <a:lnTo>
                    <a:pt x="56557" y="59916"/>
                  </a:lnTo>
                  <a:lnTo>
                    <a:pt x="56754" y="62169"/>
                  </a:lnTo>
                  <a:lnTo>
                    <a:pt x="57945" y="63671"/>
                  </a:lnTo>
                  <a:lnTo>
                    <a:pt x="65316" y="66279"/>
                  </a:lnTo>
                  <a:lnTo>
                    <a:pt x="66071" y="69321"/>
                  </a:lnTo>
                  <a:lnTo>
                    <a:pt x="66273" y="71614"/>
                  </a:lnTo>
                  <a:lnTo>
                    <a:pt x="67465" y="73143"/>
                  </a:lnTo>
                  <a:lnTo>
                    <a:pt x="75798" y="76081"/>
                  </a:lnTo>
                  <a:lnTo>
                    <a:pt x="76165" y="84391"/>
                  </a:lnTo>
                  <a:lnTo>
                    <a:pt x="77235" y="84836"/>
                  </a:lnTo>
                  <a:lnTo>
                    <a:pt x="84398" y="85608"/>
                  </a:lnTo>
                  <a:lnTo>
                    <a:pt x="85135" y="88495"/>
                  </a:lnTo>
                  <a:lnTo>
                    <a:pt x="85609" y="93916"/>
                  </a:lnTo>
                  <a:lnTo>
                    <a:pt x="88495" y="94657"/>
                  </a:lnTo>
                  <a:lnTo>
                    <a:pt x="95133" y="95240"/>
                  </a:lnTo>
                  <a:lnTo>
                    <a:pt x="95215" y="100303"/>
                  </a:lnTo>
                  <a:lnTo>
                    <a:pt x="96285" y="101794"/>
                  </a:lnTo>
                  <a:lnTo>
                    <a:pt x="103448" y="104382"/>
                  </a:lnTo>
                  <a:lnTo>
                    <a:pt x="104185" y="107423"/>
                  </a:lnTo>
                  <a:lnTo>
                    <a:pt x="104382" y="109715"/>
                  </a:lnTo>
                  <a:lnTo>
                    <a:pt x="105571" y="111244"/>
                  </a:lnTo>
                  <a:lnTo>
                    <a:pt x="1143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0" name="SMARTInkShape-76"/>
            <p:cNvSpPr/>
            <p:nvPr>
              <p:custDataLst>
                <p:tags r:id="rId31"/>
              </p:custDataLst>
            </p:nvPr>
          </p:nvSpPr>
          <p:spPr>
            <a:xfrm>
              <a:off x="2857500" y="3400425"/>
              <a:ext cx="76201" cy="47626"/>
            </a:xfrm>
            <a:custGeom>
              <a:avLst/>
              <a:gdLst/>
              <a:ahLst/>
              <a:cxnLst/>
              <a:rect l="0" t="0" r="0" b="0"/>
              <a:pathLst>
                <a:path w="76201" h="47626">
                  <a:moveTo>
                    <a:pt x="0" y="0"/>
                  </a:moveTo>
                  <a:lnTo>
                    <a:pt x="0" y="0"/>
                  </a:lnTo>
                  <a:lnTo>
                    <a:pt x="9490" y="0"/>
                  </a:lnTo>
                  <a:lnTo>
                    <a:pt x="18657" y="9132"/>
                  </a:lnTo>
                  <a:lnTo>
                    <a:pt x="27217" y="9491"/>
                  </a:lnTo>
                  <a:lnTo>
                    <a:pt x="27669" y="10560"/>
                  </a:lnTo>
                  <a:lnTo>
                    <a:pt x="28173" y="14572"/>
                  </a:lnTo>
                  <a:lnTo>
                    <a:pt x="29365" y="16064"/>
                  </a:lnTo>
                  <a:lnTo>
                    <a:pt x="36741" y="18657"/>
                  </a:lnTo>
                  <a:lnTo>
                    <a:pt x="42754" y="18933"/>
                  </a:lnTo>
                  <a:lnTo>
                    <a:pt x="44378" y="20031"/>
                  </a:lnTo>
                  <a:lnTo>
                    <a:pt x="45460" y="21820"/>
                  </a:lnTo>
                  <a:lnTo>
                    <a:pt x="47588" y="28458"/>
                  </a:lnTo>
                  <a:lnTo>
                    <a:pt x="52670" y="28541"/>
                  </a:lnTo>
                  <a:lnTo>
                    <a:pt x="54163" y="29610"/>
                  </a:lnTo>
                  <a:lnTo>
                    <a:pt x="56560" y="36109"/>
                  </a:lnTo>
                  <a:lnTo>
                    <a:pt x="57034" y="37707"/>
                  </a:lnTo>
                  <a:lnTo>
                    <a:pt x="66280" y="38090"/>
                  </a:lnTo>
                  <a:lnTo>
                    <a:pt x="66640" y="46300"/>
                  </a:lnTo>
                  <a:lnTo>
                    <a:pt x="67710" y="46742"/>
                  </a:lnTo>
                  <a:lnTo>
                    <a:pt x="7620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1" name="SMARTInkShape-77"/>
            <p:cNvSpPr/>
            <p:nvPr>
              <p:custDataLst>
                <p:tags r:id="rId32"/>
              </p:custDataLst>
            </p:nvPr>
          </p:nvSpPr>
          <p:spPr>
            <a:xfrm>
              <a:off x="2971800" y="3495675"/>
              <a:ext cx="66676" cy="76201"/>
            </a:xfrm>
            <a:custGeom>
              <a:avLst/>
              <a:gdLst/>
              <a:ahLst/>
              <a:cxnLst/>
              <a:rect l="0" t="0" r="0" b="0"/>
              <a:pathLst>
                <a:path w="66676" h="76201">
                  <a:moveTo>
                    <a:pt x="0" y="0"/>
                  </a:moveTo>
                  <a:lnTo>
                    <a:pt x="0" y="0"/>
                  </a:lnTo>
                  <a:lnTo>
                    <a:pt x="9409" y="9408"/>
                  </a:lnTo>
                  <a:lnTo>
                    <a:pt x="9490" y="14547"/>
                  </a:lnTo>
                  <a:lnTo>
                    <a:pt x="10560" y="16048"/>
                  </a:lnTo>
                  <a:lnTo>
                    <a:pt x="12332" y="17049"/>
                  </a:lnTo>
                  <a:lnTo>
                    <a:pt x="17723" y="18654"/>
                  </a:lnTo>
                  <a:lnTo>
                    <a:pt x="18460" y="21696"/>
                  </a:lnTo>
                  <a:lnTo>
                    <a:pt x="18657" y="23989"/>
                  </a:lnTo>
                  <a:lnTo>
                    <a:pt x="19846" y="25518"/>
                  </a:lnTo>
                  <a:lnTo>
                    <a:pt x="27217" y="28173"/>
                  </a:lnTo>
                  <a:lnTo>
                    <a:pt x="27971" y="31219"/>
                  </a:lnTo>
                  <a:lnTo>
                    <a:pt x="28456" y="36740"/>
                  </a:lnTo>
                  <a:lnTo>
                    <a:pt x="29554" y="37193"/>
                  </a:lnTo>
                  <a:lnTo>
                    <a:pt x="33596" y="37697"/>
                  </a:lnTo>
                  <a:lnTo>
                    <a:pt x="35098" y="38890"/>
                  </a:lnTo>
                  <a:lnTo>
                    <a:pt x="37705" y="46265"/>
                  </a:lnTo>
                  <a:lnTo>
                    <a:pt x="40746" y="47021"/>
                  </a:lnTo>
                  <a:lnTo>
                    <a:pt x="43039" y="47222"/>
                  </a:lnTo>
                  <a:lnTo>
                    <a:pt x="44568" y="48415"/>
                  </a:lnTo>
                  <a:lnTo>
                    <a:pt x="47223" y="55790"/>
                  </a:lnTo>
                  <a:lnTo>
                    <a:pt x="50268" y="56546"/>
                  </a:lnTo>
                  <a:lnTo>
                    <a:pt x="55791" y="57031"/>
                  </a:lnTo>
                  <a:lnTo>
                    <a:pt x="56244" y="58129"/>
                  </a:lnTo>
                  <a:lnTo>
                    <a:pt x="57031" y="65341"/>
                  </a:lnTo>
                  <a:lnTo>
                    <a:pt x="59919" y="66082"/>
                  </a:lnTo>
                  <a:lnTo>
                    <a:pt x="62171" y="66279"/>
                  </a:lnTo>
                  <a:lnTo>
                    <a:pt x="63673" y="67470"/>
                  </a:lnTo>
                  <a:lnTo>
                    <a:pt x="666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5" name="SMARTInkShape-Group28"/>
          <p:cNvGrpSpPr/>
          <p:nvPr/>
        </p:nvGrpSpPr>
        <p:grpSpPr>
          <a:xfrm>
            <a:off x="2715021" y="3038479"/>
            <a:ext cx="342505" cy="256776"/>
            <a:chOff x="2715021" y="3038479"/>
            <a:chExt cx="342505" cy="256776"/>
          </a:xfrm>
        </p:grpSpPr>
        <p:sp>
          <p:nvSpPr>
            <p:cNvPr id="1053" name="SMARTInkShape-78"/>
            <p:cNvSpPr/>
            <p:nvPr>
              <p:custDataLst>
                <p:tags r:id="rId27"/>
              </p:custDataLst>
            </p:nvPr>
          </p:nvSpPr>
          <p:spPr>
            <a:xfrm>
              <a:off x="2715021" y="3038479"/>
              <a:ext cx="237730" cy="256776"/>
            </a:xfrm>
            <a:custGeom>
              <a:avLst/>
              <a:gdLst/>
              <a:ahLst/>
              <a:cxnLst/>
              <a:rect l="0" t="0" r="0" b="0"/>
              <a:pathLst>
                <a:path w="237730" h="256776">
                  <a:moveTo>
                    <a:pt x="142479" y="228596"/>
                  </a:moveTo>
                  <a:lnTo>
                    <a:pt x="142479" y="228596"/>
                  </a:lnTo>
                  <a:lnTo>
                    <a:pt x="142479" y="238121"/>
                  </a:lnTo>
                  <a:lnTo>
                    <a:pt x="142479" y="223574"/>
                  </a:lnTo>
                  <a:lnTo>
                    <a:pt x="141421" y="222073"/>
                  </a:lnTo>
                  <a:lnTo>
                    <a:pt x="139657" y="221072"/>
                  </a:lnTo>
                  <a:lnTo>
                    <a:pt x="137423" y="220405"/>
                  </a:lnTo>
                  <a:lnTo>
                    <a:pt x="135933" y="218902"/>
                  </a:lnTo>
                  <a:lnTo>
                    <a:pt x="133346" y="210987"/>
                  </a:lnTo>
                  <a:lnTo>
                    <a:pt x="132957" y="186891"/>
                  </a:lnTo>
                  <a:lnTo>
                    <a:pt x="130133" y="180780"/>
                  </a:lnTo>
                  <a:lnTo>
                    <a:pt x="124754" y="173290"/>
                  </a:lnTo>
                  <a:lnTo>
                    <a:pt x="123691" y="164206"/>
                  </a:lnTo>
                  <a:lnTo>
                    <a:pt x="123545" y="158351"/>
                  </a:lnTo>
                  <a:lnTo>
                    <a:pt x="120659" y="152220"/>
                  </a:lnTo>
                  <a:lnTo>
                    <a:pt x="116906" y="145968"/>
                  </a:lnTo>
                  <a:lnTo>
                    <a:pt x="114793" y="135440"/>
                  </a:lnTo>
                  <a:lnTo>
                    <a:pt x="113109" y="120443"/>
                  </a:lnTo>
                  <a:lnTo>
                    <a:pt x="102161" y="95420"/>
                  </a:lnTo>
                  <a:lnTo>
                    <a:pt x="98101" y="88973"/>
                  </a:lnTo>
                  <a:lnTo>
                    <a:pt x="94758" y="79394"/>
                  </a:lnTo>
                  <a:lnTo>
                    <a:pt x="88593" y="69853"/>
                  </a:lnTo>
                  <a:lnTo>
                    <a:pt x="85238" y="60323"/>
                  </a:lnTo>
                  <a:lnTo>
                    <a:pt x="79069" y="50797"/>
                  </a:lnTo>
                  <a:lnTo>
                    <a:pt x="75713" y="41271"/>
                  </a:lnTo>
                  <a:lnTo>
                    <a:pt x="42610" y="4906"/>
                  </a:lnTo>
                  <a:lnTo>
                    <a:pt x="37062" y="2178"/>
                  </a:lnTo>
                  <a:lnTo>
                    <a:pt x="20132" y="34"/>
                  </a:lnTo>
                  <a:lnTo>
                    <a:pt x="10583" y="0"/>
                  </a:lnTo>
                  <a:lnTo>
                    <a:pt x="10098" y="1057"/>
                  </a:lnTo>
                  <a:lnTo>
                    <a:pt x="9257" y="8198"/>
                  </a:lnTo>
                  <a:lnTo>
                    <a:pt x="6363" y="8933"/>
                  </a:lnTo>
                  <a:lnTo>
                    <a:pt x="4110" y="9129"/>
                  </a:lnTo>
                  <a:lnTo>
                    <a:pt x="2608" y="10318"/>
                  </a:lnTo>
                  <a:lnTo>
                    <a:pt x="0" y="17688"/>
                  </a:lnTo>
                  <a:lnTo>
                    <a:pt x="7195" y="29228"/>
                  </a:lnTo>
                  <a:lnTo>
                    <a:pt x="10112" y="45354"/>
                  </a:lnTo>
                  <a:lnTo>
                    <a:pt x="15653" y="54240"/>
                  </a:lnTo>
                  <a:lnTo>
                    <a:pt x="18823" y="63576"/>
                  </a:lnTo>
                  <a:lnTo>
                    <a:pt x="24937" y="73045"/>
                  </a:lnTo>
                  <a:lnTo>
                    <a:pt x="28276" y="82553"/>
                  </a:lnTo>
                  <a:lnTo>
                    <a:pt x="44598" y="104772"/>
                  </a:lnTo>
                  <a:lnTo>
                    <a:pt x="47118" y="111121"/>
                  </a:lnTo>
                  <a:lnTo>
                    <a:pt x="72709" y="145184"/>
                  </a:lnTo>
                  <a:lnTo>
                    <a:pt x="88515" y="156503"/>
                  </a:lnTo>
                  <a:lnTo>
                    <a:pt x="92037" y="165157"/>
                  </a:lnTo>
                  <a:lnTo>
                    <a:pt x="92976" y="170428"/>
                  </a:lnTo>
                  <a:lnTo>
                    <a:pt x="94660" y="173943"/>
                  </a:lnTo>
                  <a:lnTo>
                    <a:pt x="96841" y="176285"/>
                  </a:lnTo>
                  <a:lnTo>
                    <a:pt x="123481" y="200147"/>
                  </a:lnTo>
                  <a:lnTo>
                    <a:pt x="138252" y="215913"/>
                  </a:lnTo>
                  <a:lnTo>
                    <a:pt x="144466" y="228599"/>
                  </a:lnTo>
                  <a:lnTo>
                    <a:pt x="146979" y="231773"/>
                  </a:lnTo>
                  <a:lnTo>
                    <a:pt x="152593" y="235300"/>
                  </a:lnTo>
                  <a:lnTo>
                    <a:pt x="158616" y="237925"/>
                  </a:lnTo>
                  <a:lnTo>
                    <a:pt x="169207" y="246157"/>
                  </a:lnTo>
                  <a:lnTo>
                    <a:pt x="175563" y="247205"/>
                  </a:lnTo>
                  <a:lnTo>
                    <a:pt x="184149" y="247515"/>
                  </a:lnTo>
                  <a:lnTo>
                    <a:pt x="186134" y="248617"/>
                  </a:lnTo>
                  <a:lnTo>
                    <a:pt x="187458" y="250410"/>
                  </a:lnTo>
                  <a:lnTo>
                    <a:pt x="189581" y="255836"/>
                  </a:lnTo>
                  <a:lnTo>
                    <a:pt x="192694" y="256578"/>
                  </a:lnTo>
                  <a:lnTo>
                    <a:pt x="195006" y="256775"/>
                  </a:lnTo>
                  <a:lnTo>
                    <a:pt x="196547" y="255849"/>
                  </a:lnTo>
                  <a:lnTo>
                    <a:pt x="197574" y="254173"/>
                  </a:lnTo>
                  <a:lnTo>
                    <a:pt x="198259" y="251997"/>
                  </a:lnTo>
                  <a:lnTo>
                    <a:pt x="199774" y="250547"/>
                  </a:lnTo>
                  <a:lnTo>
                    <a:pt x="208726" y="247759"/>
                  </a:lnTo>
                  <a:lnTo>
                    <a:pt x="217317" y="239455"/>
                  </a:lnTo>
                  <a:lnTo>
                    <a:pt x="219468" y="230780"/>
                  </a:lnTo>
                  <a:lnTo>
                    <a:pt x="226844" y="220822"/>
                  </a:lnTo>
                  <a:lnTo>
                    <a:pt x="227936" y="211813"/>
                  </a:lnTo>
                  <a:lnTo>
                    <a:pt x="228169" y="201783"/>
                  </a:lnTo>
                  <a:lnTo>
                    <a:pt x="234743" y="192765"/>
                  </a:lnTo>
                  <a:lnTo>
                    <a:pt x="236844" y="183878"/>
                  </a:lnTo>
                  <a:lnTo>
                    <a:pt x="237729" y="1619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4" name="SMARTInkShape-79"/>
            <p:cNvSpPr/>
            <p:nvPr>
              <p:custDataLst>
                <p:tags r:id="rId28"/>
              </p:custDataLst>
            </p:nvPr>
          </p:nvSpPr>
          <p:spPr>
            <a:xfrm>
              <a:off x="2934748" y="3105150"/>
              <a:ext cx="122778" cy="104776"/>
            </a:xfrm>
            <a:custGeom>
              <a:avLst/>
              <a:gdLst/>
              <a:ahLst/>
              <a:cxnLst/>
              <a:rect l="0" t="0" r="0" b="0"/>
              <a:pathLst>
                <a:path w="122778" h="104776">
                  <a:moveTo>
                    <a:pt x="8477" y="19050"/>
                  </a:moveTo>
                  <a:lnTo>
                    <a:pt x="8477" y="19050"/>
                  </a:lnTo>
                  <a:lnTo>
                    <a:pt x="8477" y="24106"/>
                  </a:lnTo>
                  <a:lnTo>
                    <a:pt x="7419" y="25596"/>
                  </a:lnTo>
                  <a:lnTo>
                    <a:pt x="5655" y="26589"/>
                  </a:lnTo>
                  <a:lnTo>
                    <a:pt x="3421" y="27251"/>
                  </a:lnTo>
                  <a:lnTo>
                    <a:pt x="2990" y="28751"/>
                  </a:lnTo>
                  <a:lnTo>
                    <a:pt x="5333" y="33239"/>
                  </a:lnTo>
                  <a:lnTo>
                    <a:pt x="5322" y="34859"/>
                  </a:lnTo>
                  <a:lnTo>
                    <a:pt x="4257" y="35940"/>
                  </a:lnTo>
                  <a:lnTo>
                    <a:pt x="0" y="37674"/>
                  </a:lnTo>
                  <a:lnTo>
                    <a:pt x="7245" y="46263"/>
                  </a:lnTo>
                  <a:lnTo>
                    <a:pt x="8369" y="55706"/>
                  </a:lnTo>
                  <a:lnTo>
                    <a:pt x="9463" y="56187"/>
                  </a:lnTo>
                  <a:lnTo>
                    <a:pt x="13501" y="56722"/>
                  </a:lnTo>
                  <a:lnTo>
                    <a:pt x="15002" y="57923"/>
                  </a:lnTo>
                  <a:lnTo>
                    <a:pt x="17885" y="66271"/>
                  </a:lnTo>
                  <a:lnTo>
                    <a:pt x="23024" y="66555"/>
                  </a:lnTo>
                  <a:lnTo>
                    <a:pt x="24525" y="67653"/>
                  </a:lnTo>
                  <a:lnTo>
                    <a:pt x="27132" y="74865"/>
                  </a:lnTo>
                  <a:lnTo>
                    <a:pt x="30173" y="75607"/>
                  </a:lnTo>
                  <a:lnTo>
                    <a:pt x="51507" y="76199"/>
                  </a:lnTo>
                  <a:lnTo>
                    <a:pt x="53039" y="75141"/>
                  </a:lnTo>
                  <a:lnTo>
                    <a:pt x="54060" y="73377"/>
                  </a:lnTo>
                  <a:lnTo>
                    <a:pt x="55983" y="67067"/>
                  </a:lnTo>
                  <a:lnTo>
                    <a:pt x="64292" y="58508"/>
                  </a:lnTo>
                  <a:lnTo>
                    <a:pt x="65510" y="49069"/>
                  </a:lnTo>
                  <a:lnTo>
                    <a:pt x="65627" y="1755"/>
                  </a:lnTo>
                  <a:lnTo>
                    <a:pt x="65627" y="154"/>
                  </a:lnTo>
                  <a:lnTo>
                    <a:pt x="56137" y="0"/>
                  </a:lnTo>
                  <a:lnTo>
                    <a:pt x="56105" y="8201"/>
                  </a:lnTo>
                  <a:lnTo>
                    <a:pt x="64304" y="17610"/>
                  </a:lnTo>
                  <a:lnTo>
                    <a:pt x="65235" y="23680"/>
                  </a:lnTo>
                  <a:lnTo>
                    <a:pt x="65511" y="32182"/>
                  </a:lnTo>
                  <a:lnTo>
                    <a:pt x="66608" y="34154"/>
                  </a:lnTo>
                  <a:lnTo>
                    <a:pt x="68398" y="35469"/>
                  </a:lnTo>
                  <a:lnTo>
                    <a:pt x="70649" y="36346"/>
                  </a:lnTo>
                  <a:lnTo>
                    <a:pt x="72150" y="37989"/>
                  </a:lnTo>
                  <a:lnTo>
                    <a:pt x="77381" y="48230"/>
                  </a:lnTo>
                  <a:lnTo>
                    <a:pt x="99581" y="73049"/>
                  </a:lnTo>
                  <a:lnTo>
                    <a:pt x="101884" y="79386"/>
                  </a:lnTo>
                  <a:lnTo>
                    <a:pt x="103557" y="81499"/>
                  </a:lnTo>
                  <a:lnTo>
                    <a:pt x="116822" y="90225"/>
                  </a:lnTo>
                  <a:lnTo>
                    <a:pt x="120131" y="95839"/>
                  </a:lnTo>
                  <a:lnTo>
                    <a:pt x="12277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9" name="SMARTInkShape-Group29"/>
          <p:cNvGrpSpPr/>
          <p:nvPr/>
        </p:nvGrpSpPr>
        <p:grpSpPr>
          <a:xfrm>
            <a:off x="2476500" y="3009900"/>
            <a:ext cx="552451" cy="552451"/>
            <a:chOff x="2476500" y="3009900"/>
            <a:chExt cx="552451" cy="552451"/>
          </a:xfrm>
        </p:grpSpPr>
        <p:sp>
          <p:nvSpPr>
            <p:cNvPr id="1056" name="SMARTInkShape-80"/>
            <p:cNvSpPr/>
            <p:nvPr>
              <p:custDataLst>
                <p:tags r:id="rId24"/>
              </p:custDataLst>
            </p:nvPr>
          </p:nvSpPr>
          <p:spPr>
            <a:xfrm>
              <a:off x="2476500" y="3095625"/>
              <a:ext cx="1" cy="66676"/>
            </a:xfrm>
            <a:custGeom>
              <a:avLst/>
              <a:gdLst/>
              <a:ahLst/>
              <a:cxnLst/>
              <a:rect l="0" t="0" r="0" b="0"/>
              <a:pathLst>
                <a:path w="1" h="66676">
                  <a:moveTo>
                    <a:pt x="0" y="0"/>
                  </a:moveTo>
                  <a:lnTo>
                    <a:pt x="0" y="0"/>
                  </a:lnTo>
                  <a:lnTo>
                    <a:pt x="0" y="46171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7" name="SMARTInkShape-81"/>
            <p:cNvSpPr/>
            <p:nvPr>
              <p:custDataLst>
                <p:tags r:id="rId25"/>
              </p:custDataLst>
            </p:nvPr>
          </p:nvSpPr>
          <p:spPr>
            <a:xfrm>
              <a:off x="2476500" y="3200400"/>
              <a:ext cx="552451" cy="361951"/>
            </a:xfrm>
            <a:custGeom>
              <a:avLst/>
              <a:gdLst/>
              <a:ahLst/>
              <a:cxnLst/>
              <a:rect l="0" t="0" r="0" b="0"/>
              <a:pathLst>
                <a:path w="552451" h="361951">
                  <a:moveTo>
                    <a:pt x="0" y="0"/>
                  </a:moveTo>
                  <a:lnTo>
                    <a:pt x="0" y="0"/>
                  </a:lnTo>
                  <a:lnTo>
                    <a:pt x="0" y="47454"/>
                  </a:lnTo>
                  <a:lnTo>
                    <a:pt x="0" y="92965"/>
                  </a:lnTo>
                  <a:lnTo>
                    <a:pt x="0" y="139548"/>
                  </a:lnTo>
                  <a:lnTo>
                    <a:pt x="0" y="185604"/>
                  </a:lnTo>
                  <a:lnTo>
                    <a:pt x="0" y="233227"/>
                  </a:lnTo>
                  <a:lnTo>
                    <a:pt x="0" y="278852"/>
                  </a:lnTo>
                  <a:lnTo>
                    <a:pt x="0" y="324640"/>
                  </a:lnTo>
                  <a:lnTo>
                    <a:pt x="0" y="361950"/>
                  </a:lnTo>
                  <a:lnTo>
                    <a:pt x="17716" y="361950"/>
                  </a:lnTo>
                  <a:lnTo>
                    <a:pt x="18161" y="360892"/>
                  </a:lnTo>
                  <a:lnTo>
                    <a:pt x="18933" y="353749"/>
                  </a:lnTo>
                  <a:lnTo>
                    <a:pt x="21820" y="353014"/>
                  </a:lnTo>
                  <a:lnTo>
                    <a:pt x="27241" y="352542"/>
                  </a:lnTo>
                  <a:lnTo>
                    <a:pt x="27982" y="349655"/>
                  </a:lnTo>
                  <a:lnTo>
                    <a:pt x="28179" y="347403"/>
                  </a:lnTo>
                  <a:lnTo>
                    <a:pt x="29370" y="345902"/>
                  </a:lnTo>
                  <a:lnTo>
                    <a:pt x="36741" y="343296"/>
                  </a:lnTo>
                  <a:lnTo>
                    <a:pt x="37496" y="340254"/>
                  </a:lnTo>
                  <a:lnTo>
                    <a:pt x="37698" y="337961"/>
                  </a:lnTo>
                  <a:lnTo>
                    <a:pt x="38890" y="336432"/>
                  </a:lnTo>
                  <a:lnTo>
                    <a:pt x="47223" y="333494"/>
                  </a:lnTo>
                  <a:lnTo>
                    <a:pt x="52562" y="333410"/>
                  </a:lnTo>
                  <a:lnTo>
                    <a:pt x="54092" y="332340"/>
                  </a:lnTo>
                  <a:lnTo>
                    <a:pt x="55111" y="330569"/>
                  </a:lnTo>
                  <a:lnTo>
                    <a:pt x="56748" y="325177"/>
                  </a:lnTo>
                  <a:lnTo>
                    <a:pt x="59793" y="324440"/>
                  </a:lnTo>
                  <a:lnTo>
                    <a:pt x="74756" y="323860"/>
                  </a:lnTo>
                  <a:lnTo>
                    <a:pt x="75237" y="322799"/>
                  </a:lnTo>
                  <a:lnTo>
                    <a:pt x="75772" y="318797"/>
                  </a:lnTo>
                  <a:lnTo>
                    <a:pt x="76973" y="317306"/>
                  </a:lnTo>
                  <a:lnTo>
                    <a:pt x="84363" y="314718"/>
                  </a:lnTo>
                  <a:lnTo>
                    <a:pt x="112941" y="314325"/>
                  </a:lnTo>
                  <a:lnTo>
                    <a:pt x="113394" y="315383"/>
                  </a:lnTo>
                  <a:lnTo>
                    <a:pt x="113898" y="319382"/>
                  </a:lnTo>
                  <a:lnTo>
                    <a:pt x="115090" y="320871"/>
                  </a:lnTo>
                  <a:lnTo>
                    <a:pt x="122465" y="323457"/>
                  </a:lnTo>
                  <a:lnTo>
                    <a:pt x="151038" y="323850"/>
                  </a:lnTo>
                  <a:lnTo>
                    <a:pt x="160481" y="332051"/>
                  </a:lnTo>
                  <a:lnTo>
                    <a:pt x="169999" y="333258"/>
                  </a:lnTo>
                  <a:lnTo>
                    <a:pt x="198547" y="333375"/>
                  </a:lnTo>
                  <a:lnTo>
                    <a:pt x="207337" y="326829"/>
                  </a:lnTo>
                  <a:lnTo>
                    <a:pt x="217320" y="324243"/>
                  </a:lnTo>
                  <a:lnTo>
                    <a:pt x="264431" y="323850"/>
                  </a:lnTo>
                  <a:lnTo>
                    <a:pt x="311559" y="323850"/>
                  </a:lnTo>
                  <a:lnTo>
                    <a:pt x="358001" y="323850"/>
                  </a:lnTo>
                  <a:lnTo>
                    <a:pt x="380570" y="323850"/>
                  </a:lnTo>
                  <a:lnTo>
                    <a:pt x="388520" y="330396"/>
                  </a:lnTo>
                  <a:lnTo>
                    <a:pt x="397221" y="332492"/>
                  </a:lnTo>
                  <a:lnTo>
                    <a:pt x="442659" y="333375"/>
                  </a:lnTo>
                  <a:lnTo>
                    <a:pt x="448268" y="336197"/>
                  </a:lnTo>
                  <a:lnTo>
                    <a:pt x="454289" y="339921"/>
                  </a:lnTo>
                  <a:lnTo>
                    <a:pt x="466777" y="342311"/>
                  </a:lnTo>
                  <a:lnTo>
                    <a:pt x="474379" y="342783"/>
                  </a:lnTo>
                  <a:lnTo>
                    <a:pt x="484287" y="351091"/>
                  </a:lnTo>
                  <a:lnTo>
                    <a:pt x="490390" y="352029"/>
                  </a:lnTo>
                  <a:lnTo>
                    <a:pt x="522421" y="352425"/>
                  </a:lnTo>
                  <a:lnTo>
                    <a:pt x="522906" y="353483"/>
                  </a:lnTo>
                  <a:lnTo>
                    <a:pt x="523445" y="357482"/>
                  </a:lnTo>
                  <a:lnTo>
                    <a:pt x="524646" y="358971"/>
                  </a:lnTo>
                  <a:lnTo>
                    <a:pt x="532996" y="361833"/>
                  </a:lnTo>
                  <a:lnTo>
                    <a:pt x="552450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8" name="SMARTInkShape-82"/>
            <p:cNvSpPr/>
            <p:nvPr>
              <p:custDataLst>
                <p:tags r:id="rId26"/>
              </p:custDataLst>
            </p:nvPr>
          </p:nvSpPr>
          <p:spPr>
            <a:xfrm>
              <a:off x="2476500" y="3009900"/>
              <a:ext cx="542926" cy="542926"/>
            </a:xfrm>
            <a:custGeom>
              <a:avLst/>
              <a:gdLst/>
              <a:ahLst/>
              <a:cxnLst/>
              <a:rect l="0" t="0" r="0" b="0"/>
              <a:pathLst>
                <a:path w="542926" h="5429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6" y="9701"/>
                  </a:lnTo>
                  <a:lnTo>
                    <a:pt x="8201" y="14189"/>
                  </a:lnTo>
                  <a:lnTo>
                    <a:pt x="9701" y="15809"/>
                  </a:lnTo>
                  <a:lnTo>
                    <a:pt x="14189" y="17610"/>
                  </a:lnTo>
                  <a:lnTo>
                    <a:pt x="15809" y="19148"/>
                  </a:lnTo>
                  <a:lnTo>
                    <a:pt x="17610" y="23680"/>
                  </a:lnTo>
                  <a:lnTo>
                    <a:pt x="19148" y="25312"/>
                  </a:lnTo>
                  <a:lnTo>
                    <a:pt x="23680" y="27125"/>
                  </a:lnTo>
                  <a:lnTo>
                    <a:pt x="25312" y="28666"/>
                  </a:lnTo>
                  <a:lnTo>
                    <a:pt x="33202" y="41705"/>
                  </a:lnTo>
                  <a:lnTo>
                    <a:pt x="50927" y="60363"/>
                  </a:lnTo>
                  <a:lnTo>
                    <a:pt x="57207" y="63870"/>
                  </a:lnTo>
                  <a:lnTo>
                    <a:pt x="60363" y="64805"/>
                  </a:lnTo>
                  <a:lnTo>
                    <a:pt x="66692" y="71488"/>
                  </a:lnTo>
                  <a:lnTo>
                    <a:pt x="92428" y="104653"/>
                  </a:lnTo>
                  <a:lnTo>
                    <a:pt x="95054" y="111071"/>
                  </a:lnTo>
                  <a:lnTo>
                    <a:pt x="127034" y="146049"/>
                  </a:lnTo>
                  <a:lnTo>
                    <a:pt x="133365" y="149577"/>
                  </a:lnTo>
                  <a:lnTo>
                    <a:pt x="136535" y="150519"/>
                  </a:lnTo>
                  <a:lnTo>
                    <a:pt x="138648" y="152204"/>
                  </a:lnTo>
                  <a:lnTo>
                    <a:pt x="165216" y="184184"/>
                  </a:lnTo>
                  <a:lnTo>
                    <a:pt x="171502" y="187693"/>
                  </a:lnTo>
                  <a:lnTo>
                    <a:pt x="174659" y="188629"/>
                  </a:lnTo>
                  <a:lnTo>
                    <a:pt x="176764" y="190311"/>
                  </a:lnTo>
                  <a:lnTo>
                    <a:pt x="217313" y="236361"/>
                  </a:lnTo>
                  <a:lnTo>
                    <a:pt x="233219" y="252269"/>
                  </a:lnTo>
                  <a:lnTo>
                    <a:pt x="235944" y="257816"/>
                  </a:lnTo>
                  <a:lnTo>
                    <a:pt x="236671" y="260778"/>
                  </a:lnTo>
                  <a:lnTo>
                    <a:pt x="238214" y="262752"/>
                  </a:lnTo>
                  <a:lnTo>
                    <a:pt x="271319" y="290376"/>
                  </a:lnTo>
                  <a:lnTo>
                    <a:pt x="274044" y="295920"/>
                  </a:lnTo>
                  <a:lnTo>
                    <a:pt x="274771" y="298880"/>
                  </a:lnTo>
                  <a:lnTo>
                    <a:pt x="276314" y="300853"/>
                  </a:lnTo>
                  <a:lnTo>
                    <a:pt x="280850" y="303046"/>
                  </a:lnTo>
                  <a:lnTo>
                    <a:pt x="282484" y="304689"/>
                  </a:lnTo>
                  <a:lnTo>
                    <a:pt x="293823" y="322088"/>
                  </a:lnTo>
                  <a:lnTo>
                    <a:pt x="299901" y="328384"/>
                  </a:lnTo>
                  <a:lnTo>
                    <a:pt x="305445" y="331157"/>
                  </a:lnTo>
                  <a:lnTo>
                    <a:pt x="308405" y="331896"/>
                  </a:lnTo>
                  <a:lnTo>
                    <a:pt x="323907" y="340719"/>
                  </a:lnTo>
                  <a:lnTo>
                    <a:pt x="327063" y="341446"/>
                  </a:lnTo>
                  <a:lnTo>
                    <a:pt x="329167" y="342989"/>
                  </a:lnTo>
                  <a:lnTo>
                    <a:pt x="330570" y="345076"/>
                  </a:lnTo>
                  <a:lnTo>
                    <a:pt x="333187" y="350217"/>
                  </a:lnTo>
                  <a:lnTo>
                    <a:pt x="337877" y="356030"/>
                  </a:lnTo>
                  <a:lnTo>
                    <a:pt x="343490" y="359319"/>
                  </a:lnTo>
                  <a:lnTo>
                    <a:pt x="358853" y="362662"/>
                  </a:lnTo>
                  <a:lnTo>
                    <a:pt x="368323" y="368393"/>
                  </a:lnTo>
                  <a:lnTo>
                    <a:pt x="374660" y="370105"/>
                  </a:lnTo>
                  <a:lnTo>
                    <a:pt x="376773" y="371620"/>
                  </a:lnTo>
                  <a:lnTo>
                    <a:pt x="378183" y="373688"/>
                  </a:lnTo>
                  <a:lnTo>
                    <a:pt x="380806" y="378809"/>
                  </a:lnTo>
                  <a:lnTo>
                    <a:pt x="385500" y="384613"/>
                  </a:lnTo>
                  <a:lnTo>
                    <a:pt x="391114" y="387897"/>
                  </a:lnTo>
                  <a:lnTo>
                    <a:pt x="397137" y="390415"/>
                  </a:lnTo>
                  <a:lnTo>
                    <a:pt x="428630" y="416331"/>
                  </a:lnTo>
                  <a:lnTo>
                    <a:pt x="434977" y="418928"/>
                  </a:lnTo>
                  <a:lnTo>
                    <a:pt x="457200" y="435504"/>
                  </a:lnTo>
                  <a:lnTo>
                    <a:pt x="460375" y="436386"/>
                  </a:lnTo>
                  <a:lnTo>
                    <a:pt x="462492" y="438032"/>
                  </a:lnTo>
                  <a:lnTo>
                    <a:pt x="472900" y="454293"/>
                  </a:lnTo>
                  <a:lnTo>
                    <a:pt x="476316" y="463629"/>
                  </a:lnTo>
                  <a:lnTo>
                    <a:pt x="502608" y="495889"/>
                  </a:lnTo>
                  <a:lnTo>
                    <a:pt x="503347" y="498868"/>
                  </a:lnTo>
                  <a:lnTo>
                    <a:pt x="504898" y="500854"/>
                  </a:lnTo>
                  <a:lnTo>
                    <a:pt x="509444" y="503060"/>
                  </a:lnTo>
                  <a:lnTo>
                    <a:pt x="511079" y="504706"/>
                  </a:lnTo>
                  <a:lnTo>
                    <a:pt x="512896" y="509358"/>
                  </a:lnTo>
                  <a:lnTo>
                    <a:pt x="514439" y="511022"/>
                  </a:lnTo>
                  <a:lnTo>
                    <a:pt x="522424" y="513912"/>
                  </a:lnTo>
                  <a:lnTo>
                    <a:pt x="523230" y="516977"/>
                  </a:lnTo>
                  <a:lnTo>
                    <a:pt x="523445" y="519276"/>
                  </a:lnTo>
                  <a:lnTo>
                    <a:pt x="524647" y="520809"/>
                  </a:lnTo>
                  <a:lnTo>
                    <a:pt x="528804" y="522513"/>
                  </a:lnTo>
                  <a:lnTo>
                    <a:pt x="530336" y="524025"/>
                  </a:lnTo>
                  <a:lnTo>
                    <a:pt x="533365" y="533273"/>
                  </a:lnTo>
                  <a:lnTo>
                    <a:pt x="542925" y="542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64" name="SMARTInkShape-Group30"/>
          <p:cNvGrpSpPr/>
          <p:nvPr/>
        </p:nvGrpSpPr>
        <p:grpSpPr>
          <a:xfrm>
            <a:off x="6448428" y="5667389"/>
            <a:ext cx="761998" cy="437706"/>
            <a:chOff x="6448428" y="5667389"/>
            <a:chExt cx="761998" cy="437706"/>
          </a:xfrm>
        </p:grpSpPr>
        <p:sp>
          <p:nvSpPr>
            <p:cNvPr id="1060" name="SMARTInkShape-83"/>
            <p:cNvSpPr/>
            <p:nvPr>
              <p:custDataLst>
                <p:tags r:id="rId20"/>
              </p:custDataLst>
            </p:nvPr>
          </p:nvSpPr>
          <p:spPr>
            <a:xfrm>
              <a:off x="6448428" y="5667389"/>
              <a:ext cx="219073" cy="437706"/>
            </a:xfrm>
            <a:custGeom>
              <a:avLst/>
              <a:gdLst/>
              <a:ahLst/>
              <a:cxnLst/>
              <a:rect l="0" t="0" r="0" b="0"/>
              <a:pathLst>
                <a:path w="219073" h="437706">
                  <a:moveTo>
                    <a:pt x="47622" y="295261"/>
                  </a:moveTo>
                  <a:lnTo>
                    <a:pt x="47622" y="295261"/>
                  </a:lnTo>
                  <a:lnTo>
                    <a:pt x="34365" y="295261"/>
                  </a:lnTo>
                  <a:lnTo>
                    <a:pt x="32434" y="296319"/>
                  </a:lnTo>
                  <a:lnTo>
                    <a:pt x="31147" y="298083"/>
                  </a:lnTo>
                  <a:lnTo>
                    <a:pt x="29080" y="303462"/>
                  </a:lnTo>
                  <a:lnTo>
                    <a:pt x="20416" y="312871"/>
                  </a:lnTo>
                  <a:lnTo>
                    <a:pt x="14396" y="313884"/>
                  </a:lnTo>
                  <a:lnTo>
                    <a:pt x="12771" y="315085"/>
                  </a:lnTo>
                  <a:lnTo>
                    <a:pt x="6890" y="326053"/>
                  </a:lnTo>
                  <a:lnTo>
                    <a:pt x="0" y="333358"/>
                  </a:lnTo>
                  <a:lnTo>
                    <a:pt x="14187" y="319171"/>
                  </a:lnTo>
                  <a:lnTo>
                    <a:pt x="16887" y="313649"/>
                  </a:lnTo>
                  <a:lnTo>
                    <a:pt x="17607" y="310695"/>
                  </a:lnTo>
                  <a:lnTo>
                    <a:pt x="26397" y="295203"/>
                  </a:lnTo>
                  <a:lnTo>
                    <a:pt x="38742" y="265845"/>
                  </a:lnTo>
                  <a:lnTo>
                    <a:pt x="54381" y="236051"/>
                  </a:lnTo>
                  <a:lnTo>
                    <a:pt x="59150" y="218451"/>
                  </a:lnTo>
                  <a:lnTo>
                    <a:pt x="79489" y="174575"/>
                  </a:lnTo>
                  <a:lnTo>
                    <a:pt x="98432" y="131451"/>
                  </a:lnTo>
                  <a:lnTo>
                    <a:pt x="112006" y="83856"/>
                  </a:lnTo>
                  <a:lnTo>
                    <a:pt x="119851" y="70109"/>
                  </a:lnTo>
                  <a:lnTo>
                    <a:pt x="123667" y="35356"/>
                  </a:lnTo>
                  <a:lnTo>
                    <a:pt x="123822" y="151"/>
                  </a:lnTo>
                  <a:lnTo>
                    <a:pt x="115622" y="0"/>
                  </a:lnTo>
                  <a:lnTo>
                    <a:pt x="106212" y="8188"/>
                  </a:lnTo>
                  <a:lnTo>
                    <a:pt x="97452" y="10308"/>
                  </a:lnTo>
                  <a:lnTo>
                    <a:pt x="91641" y="14451"/>
                  </a:lnTo>
                  <a:lnTo>
                    <a:pt x="88352" y="19820"/>
                  </a:lnTo>
                  <a:lnTo>
                    <a:pt x="85833" y="25734"/>
                  </a:lnTo>
                  <a:lnTo>
                    <a:pt x="70636" y="45524"/>
                  </a:lnTo>
                  <a:lnTo>
                    <a:pt x="64633" y="64681"/>
                  </a:lnTo>
                  <a:lnTo>
                    <a:pt x="62137" y="68516"/>
                  </a:lnTo>
                  <a:lnTo>
                    <a:pt x="49834" y="107172"/>
                  </a:lnTo>
                  <a:lnTo>
                    <a:pt x="42046" y="120527"/>
                  </a:lnTo>
                  <a:lnTo>
                    <a:pt x="30789" y="162090"/>
                  </a:lnTo>
                  <a:lnTo>
                    <a:pt x="28767" y="207566"/>
                  </a:lnTo>
                  <a:lnTo>
                    <a:pt x="27600" y="221360"/>
                  </a:lnTo>
                  <a:lnTo>
                    <a:pt x="20382" y="258928"/>
                  </a:lnTo>
                  <a:lnTo>
                    <a:pt x="27365" y="301209"/>
                  </a:lnTo>
                  <a:lnTo>
                    <a:pt x="28501" y="346038"/>
                  </a:lnTo>
                  <a:lnTo>
                    <a:pt x="29609" y="364046"/>
                  </a:lnTo>
                  <a:lnTo>
                    <a:pt x="36106" y="382970"/>
                  </a:lnTo>
                  <a:lnTo>
                    <a:pt x="38271" y="393510"/>
                  </a:lnTo>
                  <a:lnTo>
                    <a:pt x="45462" y="408899"/>
                  </a:lnTo>
                  <a:lnTo>
                    <a:pt x="46182" y="412295"/>
                  </a:lnTo>
                  <a:lnTo>
                    <a:pt x="47720" y="414559"/>
                  </a:lnTo>
                  <a:lnTo>
                    <a:pt x="49804" y="416068"/>
                  </a:lnTo>
                  <a:lnTo>
                    <a:pt x="52252" y="417074"/>
                  </a:lnTo>
                  <a:lnTo>
                    <a:pt x="53884" y="418803"/>
                  </a:lnTo>
                  <a:lnTo>
                    <a:pt x="55697" y="423547"/>
                  </a:lnTo>
                  <a:lnTo>
                    <a:pt x="57239" y="425235"/>
                  </a:lnTo>
                  <a:lnTo>
                    <a:pt x="76086" y="437166"/>
                  </a:lnTo>
                  <a:lnTo>
                    <a:pt x="80733" y="437705"/>
                  </a:lnTo>
                  <a:lnTo>
                    <a:pt x="86327" y="435122"/>
                  </a:lnTo>
                  <a:lnTo>
                    <a:pt x="92341" y="431505"/>
                  </a:lnTo>
                  <a:lnTo>
                    <a:pt x="101677" y="428410"/>
                  </a:lnTo>
                  <a:lnTo>
                    <a:pt x="111146" y="422319"/>
                  </a:lnTo>
                  <a:lnTo>
                    <a:pt x="120654" y="418986"/>
                  </a:lnTo>
                  <a:lnTo>
                    <a:pt x="166421" y="376484"/>
                  </a:lnTo>
                  <a:lnTo>
                    <a:pt x="177001" y="364849"/>
                  </a:lnTo>
                  <a:lnTo>
                    <a:pt x="183010" y="352359"/>
                  </a:lnTo>
                  <a:lnTo>
                    <a:pt x="215107" y="317224"/>
                  </a:lnTo>
                  <a:lnTo>
                    <a:pt x="219072" y="3047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1" name="SMARTInkShape-84"/>
            <p:cNvSpPr/>
            <p:nvPr>
              <p:custDataLst>
                <p:tags r:id="rId21"/>
              </p:custDataLst>
            </p:nvPr>
          </p:nvSpPr>
          <p:spPr>
            <a:xfrm>
              <a:off x="6762750" y="5876925"/>
              <a:ext cx="152401" cy="180845"/>
            </a:xfrm>
            <a:custGeom>
              <a:avLst/>
              <a:gdLst/>
              <a:ahLst/>
              <a:cxnLst/>
              <a:rect l="0" t="0" r="0" b="0"/>
              <a:pathLst>
                <a:path w="152401" h="180845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6703" y="10361"/>
                  </a:lnTo>
                  <a:lnTo>
                    <a:pt x="1325" y="17333"/>
                  </a:lnTo>
                  <a:lnTo>
                    <a:pt x="8" y="63447"/>
                  </a:lnTo>
                  <a:lnTo>
                    <a:pt x="0" y="106626"/>
                  </a:lnTo>
                  <a:lnTo>
                    <a:pt x="2822" y="113712"/>
                  </a:lnTo>
                  <a:lnTo>
                    <a:pt x="23680" y="137963"/>
                  </a:lnTo>
                  <a:lnTo>
                    <a:pt x="29222" y="140691"/>
                  </a:lnTo>
                  <a:lnTo>
                    <a:pt x="46147" y="142837"/>
                  </a:lnTo>
                  <a:lnTo>
                    <a:pt x="54938" y="136322"/>
                  </a:lnTo>
                  <a:lnTo>
                    <a:pt x="60753" y="134670"/>
                  </a:lnTo>
                  <a:lnTo>
                    <a:pt x="62726" y="133172"/>
                  </a:lnTo>
                  <a:lnTo>
                    <a:pt x="92481" y="95233"/>
                  </a:lnTo>
                  <a:lnTo>
                    <a:pt x="95077" y="88893"/>
                  </a:lnTo>
                  <a:lnTo>
                    <a:pt x="101431" y="79373"/>
                  </a:lnTo>
                  <a:lnTo>
                    <a:pt x="104843" y="69850"/>
                  </a:lnTo>
                  <a:lnTo>
                    <a:pt x="111027" y="60325"/>
                  </a:lnTo>
                  <a:lnTo>
                    <a:pt x="112845" y="53975"/>
                  </a:lnTo>
                  <a:lnTo>
                    <a:pt x="114388" y="51858"/>
                  </a:lnTo>
                  <a:lnTo>
                    <a:pt x="116476" y="50447"/>
                  </a:lnTo>
                  <a:lnTo>
                    <a:pt x="118925" y="49506"/>
                  </a:lnTo>
                  <a:lnTo>
                    <a:pt x="120559" y="47821"/>
                  </a:lnTo>
                  <a:lnTo>
                    <a:pt x="123788" y="38231"/>
                  </a:lnTo>
                  <a:lnTo>
                    <a:pt x="123825" y="76245"/>
                  </a:lnTo>
                  <a:lnTo>
                    <a:pt x="121003" y="84334"/>
                  </a:lnTo>
                  <a:lnTo>
                    <a:pt x="117280" y="91456"/>
                  </a:lnTo>
                  <a:lnTo>
                    <a:pt x="114888" y="104653"/>
                  </a:lnTo>
                  <a:lnTo>
                    <a:pt x="114416" y="117451"/>
                  </a:lnTo>
                  <a:lnTo>
                    <a:pt x="123710" y="164984"/>
                  </a:lnTo>
                  <a:lnTo>
                    <a:pt x="124806" y="167139"/>
                  </a:lnTo>
                  <a:lnTo>
                    <a:pt x="126596" y="168576"/>
                  </a:lnTo>
                  <a:lnTo>
                    <a:pt x="128847" y="169534"/>
                  </a:lnTo>
                  <a:lnTo>
                    <a:pt x="130348" y="171231"/>
                  </a:lnTo>
                  <a:lnTo>
                    <a:pt x="132955" y="179482"/>
                  </a:lnTo>
                  <a:lnTo>
                    <a:pt x="135996" y="180311"/>
                  </a:lnTo>
                  <a:lnTo>
                    <a:pt x="141516" y="180844"/>
                  </a:lnTo>
                  <a:lnTo>
                    <a:pt x="15240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2" name="SMARTInkShape-85"/>
            <p:cNvSpPr/>
            <p:nvPr>
              <p:custDataLst>
                <p:tags r:id="rId22"/>
              </p:custDataLst>
            </p:nvPr>
          </p:nvSpPr>
          <p:spPr>
            <a:xfrm>
              <a:off x="7029450" y="5867400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10361" y="16228"/>
                  </a:lnTo>
                  <a:lnTo>
                    <a:pt x="27101" y="1440"/>
                  </a:lnTo>
                  <a:lnTo>
                    <a:pt x="36646" y="127"/>
                  </a:lnTo>
                  <a:lnTo>
                    <a:pt x="65224" y="0"/>
                  </a:lnTo>
                  <a:lnTo>
                    <a:pt x="74749" y="8201"/>
                  </a:lnTo>
                  <a:lnTo>
                    <a:pt x="80826" y="9132"/>
                  </a:lnTo>
                  <a:lnTo>
                    <a:pt x="82459" y="10321"/>
                  </a:lnTo>
                  <a:lnTo>
                    <a:pt x="83548" y="12173"/>
                  </a:lnTo>
                  <a:lnTo>
                    <a:pt x="84274" y="14465"/>
                  </a:lnTo>
                  <a:lnTo>
                    <a:pt x="85816" y="15994"/>
                  </a:lnTo>
                  <a:lnTo>
                    <a:pt x="95341" y="19840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3" name="SMARTInkShape-86"/>
            <p:cNvSpPr/>
            <p:nvPr>
              <p:custDataLst>
                <p:tags r:id="rId23"/>
              </p:custDataLst>
            </p:nvPr>
          </p:nvSpPr>
          <p:spPr>
            <a:xfrm>
              <a:off x="7106975" y="5905500"/>
              <a:ext cx="103451" cy="19051"/>
            </a:xfrm>
            <a:custGeom>
              <a:avLst/>
              <a:gdLst/>
              <a:ahLst/>
              <a:cxnLst/>
              <a:rect l="0" t="0" r="0" b="0"/>
              <a:pathLst>
                <a:path w="103451" h="19051">
                  <a:moveTo>
                    <a:pt x="8200" y="0"/>
                  </a:moveTo>
                  <a:lnTo>
                    <a:pt x="8200" y="0"/>
                  </a:lnTo>
                  <a:lnTo>
                    <a:pt x="3144" y="0"/>
                  </a:lnTo>
                  <a:lnTo>
                    <a:pt x="1655" y="1058"/>
                  </a:lnTo>
                  <a:lnTo>
                    <a:pt x="662" y="2822"/>
                  </a:lnTo>
                  <a:lnTo>
                    <a:pt x="0" y="5056"/>
                  </a:lnTo>
                  <a:lnTo>
                    <a:pt x="616" y="6545"/>
                  </a:lnTo>
                  <a:lnTo>
                    <a:pt x="2086" y="7539"/>
                  </a:lnTo>
                  <a:lnTo>
                    <a:pt x="7843" y="9409"/>
                  </a:lnTo>
                  <a:lnTo>
                    <a:pt x="8094" y="14548"/>
                  </a:lnTo>
                  <a:lnTo>
                    <a:pt x="9188" y="14990"/>
                  </a:lnTo>
                  <a:lnTo>
                    <a:pt x="17894" y="10144"/>
                  </a:lnTo>
                  <a:lnTo>
                    <a:pt x="49879" y="9527"/>
                  </a:lnTo>
                  <a:lnTo>
                    <a:pt x="56005" y="12348"/>
                  </a:lnTo>
                  <a:lnTo>
                    <a:pt x="62255" y="16072"/>
                  </a:lnTo>
                  <a:lnTo>
                    <a:pt x="74891" y="18462"/>
                  </a:lnTo>
                  <a:lnTo>
                    <a:pt x="1034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68" name="SMARTInkShape-Group31"/>
          <p:cNvGrpSpPr/>
          <p:nvPr/>
        </p:nvGrpSpPr>
        <p:grpSpPr>
          <a:xfrm>
            <a:off x="7505819" y="5534025"/>
            <a:ext cx="790336" cy="428592"/>
            <a:chOff x="7505819" y="5534025"/>
            <a:chExt cx="790336" cy="428592"/>
          </a:xfrm>
        </p:grpSpPr>
        <p:sp>
          <p:nvSpPr>
            <p:cNvPr id="1065" name="SMARTInkShape-87"/>
            <p:cNvSpPr/>
            <p:nvPr>
              <p:custDataLst>
                <p:tags r:id="rId17"/>
              </p:custDataLst>
            </p:nvPr>
          </p:nvSpPr>
          <p:spPr>
            <a:xfrm>
              <a:off x="7505819" y="5534025"/>
              <a:ext cx="390406" cy="409537"/>
            </a:xfrm>
            <a:custGeom>
              <a:avLst/>
              <a:gdLst/>
              <a:ahLst/>
              <a:cxnLst/>
              <a:rect l="0" t="0" r="0" b="0"/>
              <a:pathLst>
                <a:path w="390406" h="409537">
                  <a:moveTo>
                    <a:pt x="47506" y="266700"/>
                  </a:moveTo>
                  <a:lnTo>
                    <a:pt x="47506" y="266700"/>
                  </a:lnTo>
                  <a:lnTo>
                    <a:pt x="42450" y="261644"/>
                  </a:lnTo>
                  <a:lnTo>
                    <a:pt x="39966" y="256339"/>
                  </a:lnTo>
                  <a:lnTo>
                    <a:pt x="39305" y="253443"/>
                  </a:lnTo>
                  <a:lnTo>
                    <a:pt x="37805" y="251512"/>
                  </a:lnTo>
                  <a:lnTo>
                    <a:pt x="24839" y="243102"/>
                  </a:lnTo>
                  <a:lnTo>
                    <a:pt x="21557" y="234693"/>
                  </a:lnTo>
                  <a:lnTo>
                    <a:pt x="19450" y="222160"/>
                  </a:lnTo>
                  <a:lnTo>
                    <a:pt x="18219" y="221132"/>
                  </a:lnTo>
                  <a:lnTo>
                    <a:pt x="9811" y="219155"/>
                  </a:lnTo>
                  <a:lnTo>
                    <a:pt x="4470" y="224155"/>
                  </a:lnTo>
                  <a:lnTo>
                    <a:pt x="1920" y="229446"/>
                  </a:lnTo>
                  <a:lnTo>
                    <a:pt x="0" y="250875"/>
                  </a:lnTo>
                  <a:lnTo>
                    <a:pt x="11645" y="295525"/>
                  </a:lnTo>
                  <a:lnTo>
                    <a:pt x="16772" y="314399"/>
                  </a:lnTo>
                  <a:lnTo>
                    <a:pt x="19030" y="326000"/>
                  </a:lnTo>
                  <a:lnTo>
                    <a:pt x="35351" y="362541"/>
                  </a:lnTo>
                  <a:lnTo>
                    <a:pt x="37870" y="373855"/>
                  </a:lnTo>
                  <a:lnTo>
                    <a:pt x="45239" y="386173"/>
                  </a:lnTo>
                  <a:lnTo>
                    <a:pt x="65078" y="408073"/>
                  </a:lnTo>
                  <a:lnTo>
                    <a:pt x="74627" y="409443"/>
                  </a:lnTo>
                  <a:lnTo>
                    <a:pt x="80706" y="409536"/>
                  </a:lnTo>
                  <a:lnTo>
                    <a:pt x="82340" y="408491"/>
                  </a:lnTo>
                  <a:lnTo>
                    <a:pt x="83429" y="406736"/>
                  </a:lnTo>
                  <a:lnTo>
                    <a:pt x="84154" y="404507"/>
                  </a:lnTo>
                  <a:lnTo>
                    <a:pt x="85696" y="403022"/>
                  </a:lnTo>
                  <a:lnTo>
                    <a:pt x="90232" y="401370"/>
                  </a:lnTo>
                  <a:lnTo>
                    <a:pt x="91865" y="399872"/>
                  </a:lnTo>
                  <a:lnTo>
                    <a:pt x="102479" y="380804"/>
                  </a:lnTo>
                  <a:lnTo>
                    <a:pt x="104599" y="344881"/>
                  </a:lnTo>
                  <a:lnTo>
                    <a:pt x="103590" y="319682"/>
                  </a:lnTo>
                  <a:lnTo>
                    <a:pt x="92896" y="276167"/>
                  </a:lnTo>
                  <a:lnTo>
                    <a:pt x="87766" y="257158"/>
                  </a:lnTo>
                  <a:lnTo>
                    <a:pt x="83424" y="238120"/>
                  </a:lnTo>
                  <a:lnTo>
                    <a:pt x="66667" y="193871"/>
                  </a:lnTo>
                  <a:lnTo>
                    <a:pt x="58509" y="169764"/>
                  </a:lnTo>
                  <a:lnTo>
                    <a:pt x="56264" y="149323"/>
                  </a:lnTo>
                  <a:lnTo>
                    <a:pt x="49549" y="131175"/>
                  </a:lnTo>
                  <a:lnTo>
                    <a:pt x="47909" y="112577"/>
                  </a:lnTo>
                  <a:lnTo>
                    <a:pt x="50507" y="105420"/>
                  </a:lnTo>
                  <a:lnTo>
                    <a:pt x="54132" y="98711"/>
                  </a:lnTo>
                  <a:lnTo>
                    <a:pt x="57230" y="88985"/>
                  </a:lnTo>
                  <a:lnTo>
                    <a:pt x="63323" y="79400"/>
                  </a:lnTo>
                  <a:lnTo>
                    <a:pt x="66656" y="69857"/>
                  </a:lnTo>
                  <a:lnTo>
                    <a:pt x="79687" y="53976"/>
                  </a:lnTo>
                  <a:lnTo>
                    <a:pt x="85797" y="50447"/>
                  </a:lnTo>
                  <a:lnTo>
                    <a:pt x="92040" y="47821"/>
                  </a:lnTo>
                  <a:lnTo>
                    <a:pt x="114186" y="31223"/>
                  </a:lnTo>
                  <a:lnTo>
                    <a:pt x="120533" y="28694"/>
                  </a:lnTo>
                  <a:lnTo>
                    <a:pt x="131114" y="22378"/>
                  </a:lnTo>
                  <a:lnTo>
                    <a:pt x="146128" y="18977"/>
                  </a:lnTo>
                  <a:lnTo>
                    <a:pt x="158807" y="12796"/>
                  </a:lnTo>
                  <a:lnTo>
                    <a:pt x="204051" y="9610"/>
                  </a:lnTo>
                  <a:lnTo>
                    <a:pt x="222419" y="8491"/>
                  </a:lnTo>
                  <a:lnTo>
                    <a:pt x="259059" y="589"/>
                  </a:lnTo>
                  <a:lnTo>
                    <a:pt x="303897" y="16"/>
                  </a:lnTo>
                  <a:lnTo>
                    <a:pt x="348860" y="0"/>
                  </a:lnTo>
                  <a:lnTo>
                    <a:pt x="364970" y="0"/>
                  </a:lnTo>
                  <a:lnTo>
                    <a:pt x="367099" y="1058"/>
                  </a:lnTo>
                  <a:lnTo>
                    <a:pt x="368518" y="2822"/>
                  </a:lnTo>
                  <a:lnTo>
                    <a:pt x="369464" y="5056"/>
                  </a:lnTo>
                  <a:lnTo>
                    <a:pt x="371153" y="6545"/>
                  </a:lnTo>
                  <a:lnTo>
                    <a:pt x="375852" y="8201"/>
                  </a:lnTo>
                  <a:lnTo>
                    <a:pt x="377528" y="9701"/>
                  </a:lnTo>
                  <a:lnTo>
                    <a:pt x="379390" y="14189"/>
                  </a:lnTo>
                  <a:lnTo>
                    <a:pt x="380945" y="15810"/>
                  </a:lnTo>
                  <a:lnTo>
                    <a:pt x="385495" y="17609"/>
                  </a:lnTo>
                  <a:lnTo>
                    <a:pt x="387132" y="19148"/>
                  </a:lnTo>
                  <a:lnTo>
                    <a:pt x="388951" y="23680"/>
                  </a:lnTo>
                  <a:lnTo>
                    <a:pt x="390402" y="69853"/>
                  </a:lnTo>
                  <a:lnTo>
                    <a:pt x="390405" y="79376"/>
                  </a:lnTo>
                  <a:lnTo>
                    <a:pt x="387584" y="85725"/>
                  </a:lnTo>
                  <a:lnTo>
                    <a:pt x="383859" y="92075"/>
                  </a:lnTo>
                  <a:lnTo>
                    <a:pt x="381272" y="102894"/>
                  </a:lnTo>
                  <a:lnTo>
                    <a:pt x="380883" y="149171"/>
                  </a:lnTo>
                  <a:lnTo>
                    <a:pt x="380881" y="165093"/>
                  </a:lnTo>
                  <a:lnTo>
                    <a:pt x="378059" y="171447"/>
                  </a:lnTo>
                  <a:lnTo>
                    <a:pt x="374334" y="177798"/>
                  </a:lnTo>
                  <a:lnTo>
                    <a:pt x="371944" y="190500"/>
                  </a:lnTo>
                  <a:lnTo>
                    <a:pt x="371471" y="203200"/>
                  </a:lnTo>
                  <a:lnTo>
                    <a:pt x="368585" y="209550"/>
                  </a:lnTo>
                  <a:lnTo>
                    <a:pt x="361831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6" name="SMARTInkShape-88"/>
            <p:cNvSpPr/>
            <p:nvPr>
              <p:custDataLst>
                <p:tags r:id="rId18"/>
              </p:custDataLst>
            </p:nvPr>
          </p:nvSpPr>
          <p:spPr>
            <a:xfrm>
              <a:off x="7696234" y="5734050"/>
              <a:ext cx="133317" cy="228567"/>
            </a:xfrm>
            <a:custGeom>
              <a:avLst/>
              <a:gdLst/>
              <a:ahLst/>
              <a:cxnLst/>
              <a:rect l="0" t="0" r="0" b="0"/>
              <a:pathLst>
                <a:path w="133317" h="228567">
                  <a:moveTo>
                    <a:pt x="9491" y="57150"/>
                  </a:moveTo>
                  <a:lnTo>
                    <a:pt x="9491" y="57150"/>
                  </a:lnTo>
                  <a:lnTo>
                    <a:pt x="1290" y="48949"/>
                  </a:lnTo>
                  <a:lnTo>
                    <a:pt x="357" y="42961"/>
                  </a:lnTo>
                  <a:lnTo>
                    <a:pt x="0" y="30326"/>
                  </a:lnTo>
                  <a:lnTo>
                    <a:pt x="8169" y="20528"/>
                  </a:lnTo>
                  <a:lnTo>
                    <a:pt x="9100" y="14431"/>
                  </a:lnTo>
                  <a:lnTo>
                    <a:pt x="10289" y="12796"/>
                  </a:lnTo>
                  <a:lnTo>
                    <a:pt x="12139" y="11705"/>
                  </a:lnTo>
                  <a:lnTo>
                    <a:pt x="14431" y="10978"/>
                  </a:lnTo>
                  <a:lnTo>
                    <a:pt x="15960" y="9436"/>
                  </a:lnTo>
                  <a:lnTo>
                    <a:pt x="18614" y="1451"/>
                  </a:lnTo>
                  <a:lnTo>
                    <a:pt x="21660" y="645"/>
                  </a:lnTo>
                  <a:lnTo>
                    <a:pt x="61627" y="0"/>
                  </a:lnTo>
                  <a:lnTo>
                    <a:pt x="63298" y="1058"/>
                  </a:lnTo>
                  <a:lnTo>
                    <a:pt x="64412" y="2822"/>
                  </a:lnTo>
                  <a:lnTo>
                    <a:pt x="65156" y="5056"/>
                  </a:lnTo>
                  <a:lnTo>
                    <a:pt x="66709" y="6545"/>
                  </a:lnTo>
                  <a:lnTo>
                    <a:pt x="76807" y="11759"/>
                  </a:lnTo>
                  <a:lnTo>
                    <a:pt x="79768" y="14189"/>
                  </a:lnTo>
                  <a:lnTo>
                    <a:pt x="83059" y="19712"/>
                  </a:lnTo>
                  <a:lnTo>
                    <a:pt x="85579" y="25693"/>
                  </a:lnTo>
                  <a:lnTo>
                    <a:pt x="91891" y="35012"/>
                  </a:lnTo>
                  <a:lnTo>
                    <a:pt x="94231" y="44476"/>
                  </a:lnTo>
                  <a:lnTo>
                    <a:pt x="95212" y="88900"/>
                  </a:lnTo>
                  <a:lnTo>
                    <a:pt x="92392" y="95250"/>
                  </a:lnTo>
                  <a:lnTo>
                    <a:pt x="88669" y="101600"/>
                  </a:lnTo>
                  <a:lnTo>
                    <a:pt x="85515" y="111125"/>
                  </a:lnTo>
                  <a:lnTo>
                    <a:pt x="79407" y="120650"/>
                  </a:lnTo>
                  <a:lnTo>
                    <a:pt x="76068" y="130175"/>
                  </a:lnTo>
                  <a:lnTo>
                    <a:pt x="69904" y="139700"/>
                  </a:lnTo>
                  <a:lnTo>
                    <a:pt x="66549" y="149225"/>
                  </a:lnTo>
                  <a:lnTo>
                    <a:pt x="31346" y="190500"/>
                  </a:lnTo>
                  <a:lnTo>
                    <a:pt x="28729" y="196850"/>
                  </a:lnTo>
                  <a:lnTo>
                    <a:pt x="9529" y="219037"/>
                  </a:lnTo>
                  <a:lnTo>
                    <a:pt x="9495" y="227273"/>
                  </a:lnTo>
                  <a:lnTo>
                    <a:pt x="10551" y="227715"/>
                  </a:lnTo>
                  <a:lnTo>
                    <a:pt x="18625" y="228566"/>
                  </a:lnTo>
                  <a:lnTo>
                    <a:pt x="26543" y="222047"/>
                  </a:lnTo>
                  <a:lnTo>
                    <a:pt x="36340" y="219466"/>
                  </a:lnTo>
                  <a:lnTo>
                    <a:pt x="42611" y="219191"/>
                  </a:lnTo>
                  <a:lnTo>
                    <a:pt x="48199" y="216304"/>
                  </a:lnTo>
                  <a:lnTo>
                    <a:pt x="54211" y="212551"/>
                  </a:lnTo>
                  <a:lnTo>
                    <a:pt x="66694" y="210143"/>
                  </a:lnTo>
                  <a:lnTo>
                    <a:pt x="69852" y="209945"/>
                  </a:lnTo>
                  <a:lnTo>
                    <a:pt x="76182" y="206904"/>
                  </a:lnTo>
                  <a:lnTo>
                    <a:pt x="82523" y="203082"/>
                  </a:lnTo>
                  <a:lnTo>
                    <a:pt x="95217" y="200629"/>
                  </a:lnTo>
                  <a:lnTo>
                    <a:pt x="109239" y="200060"/>
                  </a:lnTo>
                  <a:lnTo>
                    <a:pt x="114854" y="197218"/>
                  </a:lnTo>
                  <a:lnTo>
                    <a:pt x="120876" y="193486"/>
                  </a:lnTo>
                  <a:lnTo>
                    <a:pt x="133316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7" name="SMARTInkShape-89"/>
            <p:cNvSpPr/>
            <p:nvPr>
              <p:custDataLst>
                <p:tags r:id="rId19"/>
              </p:custDataLst>
            </p:nvPr>
          </p:nvSpPr>
          <p:spPr>
            <a:xfrm>
              <a:off x="8039100" y="5725990"/>
              <a:ext cx="257055" cy="207680"/>
            </a:xfrm>
            <a:custGeom>
              <a:avLst/>
              <a:gdLst/>
              <a:ahLst/>
              <a:cxnLst/>
              <a:rect l="0" t="0" r="0" b="0"/>
              <a:pathLst>
                <a:path w="257055" h="207680">
                  <a:moveTo>
                    <a:pt x="0" y="131885"/>
                  </a:moveTo>
                  <a:lnTo>
                    <a:pt x="0" y="131885"/>
                  </a:lnTo>
                  <a:lnTo>
                    <a:pt x="5056" y="131885"/>
                  </a:lnTo>
                  <a:lnTo>
                    <a:pt x="6547" y="130827"/>
                  </a:lnTo>
                  <a:lnTo>
                    <a:pt x="7540" y="129063"/>
                  </a:lnTo>
                  <a:lnTo>
                    <a:pt x="9410" y="122753"/>
                  </a:lnTo>
                  <a:lnTo>
                    <a:pt x="9525" y="146340"/>
                  </a:lnTo>
                  <a:lnTo>
                    <a:pt x="6703" y="151715"/>
                  </a:lnTo>
                  <a:lnTo>
                    <a:pt x="1324" y="158733"/>
                  </a:lnTo>
                  <a:lnTo>
                    <a:pt x="261" y="167723"/>
                  </a:lnTo>
                  <a:lnTo>
                    <a:pt x="0" y="203452"/>
                  </a:lnTo>
                  <a:lnTo>
                    <a:pt x="1058" y="204996"/>
                  </a:lnTo>
                  <a:lnTo>
                    <a:pt x="2822" y="206026"/>
                  </a:lnTo>
                  <a:lnTo>
                    <a:pt x="8201" y="207679"/>
                  </a:lnTo>
                  <a:lnTo>
                    <a:pt x="8643" y="206755"/>
                  </a:lnTo>
                  <a:lnTo>
                    <a:pt x="9134" y="202908"/>
                  </a:lnTo>
                  <a:lnTo>
                    <a:pt x="10323" y="201459"/>
                  </a:lnTo>
                  <a:lnTo>
                    <a:pt x="14465" y="199848"/>
                  </a:lnTo>
                  <a:lnTo>
                    <a:pt x="15994" y="198360"/>
                  </a:lnTo>
                  <a:lnTo>
                    <a:pt x="21268" y="188369"/>
                  </a:lnTo>
                  <a:lnTo>
                    <a:pt x="62449" y="144583"/>
                  </a:lnTo>
                  <a:lnTo>
                    <a:pt x="76789" y="114821"/>
                  </a:lnTo>
                  <a:lnTo>
                    <a:pt x="79768" y="110984"/>
                  </a:lnTo>
                  <a:lnTo>
                    <a:pt x="83077" y="101076"/>
                  </a:lnTo>
                  <a:lnTo>
                    <a:pt x="85606" y="90676"/>
                  </a:lnTo>
                  <a:lnTo>
                    <a:pt x="95854" y="75375"/>
                  </a:lnTo>
                  <a:lnTo>
                    <a:pt x="98827" y="71987"/>
                  </a:lnTo>
                  <a:lnTo>
                    <a:pt x="102131" y="62578"/>
                  </a:lnTo>
                  <a:lnTo>
                    <a:pt x="104774" y="18111"/>
                  </a:lnTo>
                  <a:lnTo>
                    <a:pt x="104775" y="58899"/>
                  </a:lnTo>
                  <a:lnTo>
                    <a:pt x="101953" y="65227"/>
                  </a:lnTo>
                  <a:lnTo>
                    <a:pt x="96574" y="72856"/>
                  </a:lnTo>
                  <a:lnTo>
                    <a:pt x="97190" y="74541"/>
                  </a:lnTo>
                  <a:lnTo>
                    <a:pt x="102058" y="81968"/>
                  </a:lnTo>
                  <a:lnTo>
                    <a:pt x="104239" y="93960"/>
                  </a:lnTo>
                  <a:lnTo>
                    <a:pt x="104743" y="102763"/>
                  </a:lnTo>
                  <a:lnTo>
                    <a:pt x="109822" y="108205"/>
                  </a:lnTo>
                  <a:lnTo>
                    <a:pt x="115132" y="110777"/>
                  </a:lnTo>
                  <a:lnTo>
                    <a:pt x="133960" y="112781"/>
                  </a:lnTo>
                  <a:lnTo>
                    <a:pt x="136932" y="112799"/>
                  </a:lnTo>
                  <a:lnTo>
                    <a:pt x="143056" y="109997"/>
                  </a:lnTo>
                  <a:lnTo>
                    <a:pt x="160698" y="97025"/>
                  </a:lnTo>
                  <a:lnTo>
                    <a:pt x="175084" y="93687"/>
                  </a:lnTo>
                  <a:lnTo>
                    <a:pt x="189964" y="83613"/>
                  </a:lnTo>
                  <a:lnTo>
                    <a:pt x="206304" y="67241"/>
                  </a:lnTo>
                  <a:lnTo>
                    <a:pt x="215879" y="53347"/>
                  </a:lnTo>
                  <a:lnTo>
                    <a:pt x="231772" y="42050"/>
                  </a:lnTo>
                  <a:lnTo>
                    <a:pt x="245769" y="20709"/>
                  </a:lnTo>
                  <a:lnTo>
                    <a:pt x="247093" y="13454"/>
                  </a:lnTo>
                  <a:lnTo>
                    <a:pt x="248338" y="11656"/>
                  </a:lnTo>
                  <a:lnTo>
                    <a:pt x="250224" y="10458"/>
                  </a:lnTo>
                  <a:lnTo>
                    <a:pt x="252542" y="9658"/>
                  </a:lnTo>
                  <a:lnTo>
                    <a:pt x="254087" y="8068"/>
                  </a:lnTo>
                  <a:lnTo>
                    <a:pt x="256768" y="0"/>
                  </a:lnTo>
                  <a:lnTo>
                    <a:pt x="257054" y="4025"/>
                  </a:lnTo>
                  <a:lnTo>
                    <a:pt x="256036" y="5370"/>
                  </a:lnTo>
                  <a:lnTo>
                    <a:pt x="252082" y="6865"/>
                  </a:lnTo>
                  <a:lnTo>
                    <a:pt x="250604" y="8322"/>
                  </a:lnTo>
                  <a:lnTo>
                    <a:pt x="248962" y="12762"/>
                  </a:lnTo>
                  <a:lnTo>
                    <a:pt x="246669" y="33549"/>
                  </a:lnTo>
                  <a:lnTo>
                    <a:pt x="232469" y="53577"/>
                  </a:lnTo>
                  <a:lnTo>
                    <a:pt x="227881" y="80203"/>
                  </a:lnTo>
                  <a:lnTo>
                    <a:pt x="221127" y="93610"/>
                  </a:lnTo>
                  <a:lnTo>
                    <a:pt x="219079" y="139529"/>
                  </a:lnTo>
                  <a:lnTo>
                    <a:pt x="225621" y="148643"/>
                  </a:lnTo>
                  <a:lnTo>
                    <a:pt x="228209" y="158695"/>
                  </a:lnTo>
                  <a:lnTo>
                    <a:pt x="238125" y="1699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3" name="SMARTInkShape-Group32"/>
          <p:cNvGrpSpPr/>
          <p:nvPr/>
        </p:nvGrpSpPr>
        <p:grpSpPr>
          <a:xfrm>
            <a:off x="2371725" y="5972235"/>
            <a:ext cx="838201" cy="433697"/>
            <a:chOff x="2371725" y="5972235"/>
            <a:chExt cx="838201" cy="433697"/>
          </a:xfrm>
        </p:grpSpPr>
        <p:sp>
          <p:nvSpPr>
            <p:cNvPr id="1069" name="SMARTInkShape-90"/>
            <p:cNvSpPr/>
            <p:nvPr>
              <p:custDataLst>
                <p:tags r:id="rId13"/>
              </p:custDataLst>
            </p:nvPr>
          </p:nvSpPr>
          <p:spPr>
            <a:xfrm>
              <a:off x="2371725" y="5972235"/>
              <a:ext cx="228601" cy="361891"/>
            </a:xfrm>
            <a:custGeom>
              <a:avLst/>
              <a:gdLst/>
              <a:ahLst/>
              <a:cxnLst/>
              <a:rect l="0" t="0" r="0" b="0"/>
              <a:pathLst>
                <a:path w="228601" h="361891">
                  <a:moveTo>
                    <a:pt x="19050" y="47565"/>
                  </a:moveTo>
                  <a:lnTo>
                    <a:pt x="19050" y="47565"/>
                  </a:lnTo>
                  <a:lnTo>
                    <a:pt x="19050" y="30232"/>
                  </a:lnTo>
                  <a:lnTo>
                    <a:pt x="12504" y="21250"/>
                  </a:lnTo>
                  <a:lnTo>
                    <a:pt x="9528" y="9479"/>
                  </a:lnTo>
                  <a:lnTo>
                    <a:pt x="4469" y="9469"/>
                  </a:lnTo>
                  <a:lnTo>
                    <a:pt x="2979" y="10526"/>
                  </a:lnTo>
                  <a:lnTo>
                    <a:pt x="1986" y="12289"/>
                  </a:lnTo>
                  <a:lnTo>
                    <a:pt x="392" y="22723"/>
                  </a:lnTo>
                  <a:lnTo>
                    <a:pt x="5" y="67458"/>
                  </a:lnTo>
                  <a:lnTo>
                    <a:pt x="0" y="111115"/>
                  </a:lnTo>
                  <a:lnTo>
                    <a:pt x="0" y="157370"/>
                  </a:lnTo>
                  <a:lnTo>
                    <a:pt x="7539" y="200627"/>
                  </a:lnTo>
                  <a:lnTo>
                    <a:pt x="9350" y="246812"/>
                  </a:lnTo>
                  <a:lnTo>
                    <a:pt x="9520" y="294359"/>
                  </a:lnTo>
                  <a:lnTo>
                    <a:pt x="9525" y="314214"/>
                  </a:lnTo>
                  <a:lnTo>
                    <a:pt x="9525" y="269127"/>
                  </a:lnTo>
                  <a:lnTo>
                    <a:pt x="9525" y="225325"/>
                  </a:lnTo>
                  <a:lnTo>
                    <a:pt x="9525" y="180715"/>
                  </a:lnTo>
                  <a:lnTo>
                    <a:pt x="12347" y="150106"/>
                  </a:lnTo>
                  <a:lnTo>
                    <a:pt x="18461" y="102533"/>
                  </a:lnTo>
                  <a:lnTo>
                    <a:pt x="18998" y="57734"/>
                  </a:lnTo>
                  <a:lnTo>
                    <a:pt x="19049" y="11716"/>
                  </a:lnTo>
                  <a:lnTo>
                    <a:pt x="19049" y="7791"/>
                  </a:lnTo>
                  <a:lnTo>
                    <a:pt x="20108" y="5174"/>
                  </a:lnTo>
                  <a:lnTo>
                    <a:pt x="21872" y="3429"/>
                  </a:lnTo>
                  <a:lnTo>
                    <a:pt x="28459" y="0"/>
                  </a:lnTo>
                  <a:lnTo>
                    <a:pt x="29632" y="26509"/>
                  </a:lnTo>
                  <a:lnTo>
                    <a:pt x="36775" y="49430"/>
                  </a:lnTo>
                  <a:lnTo>
                    <a:pt x="40747" y="76804"/>
                  </a:lnTo>
                  <a:lnTo>
                    <a:pt x="45587" y="95386"/>
                  </a:lnTo>
                  <a:lnTo>
                    <a:pt x="49843" y="114298"/>
                  </a:lnTo>
                  <a:lnTo>
                    <a:pt x="59331" y="141984"/>
                  </a:lnTo>
                  <a:lnTo>
                    <a:pt x="72254" y="158581"/>
                  </a:lnTo>
                  <a:lnTo>
                    <a:pt x="74446" y="164992"/>
                  </a:lnTo>
                  <a:lnTo>
                    <a:pt x="76089" y="167125"/>
                  </a:lnTo>
                  <a:lnTo>
                    <a:pt x="92344" y="177562"/>
                  </a:lnTo>
                  <a:lnTo>
                    <a:pt x="102929" y="180473"/>
                  </a:lnTo>
                  <a:lnTo>
                    <a:pt x="109285" y="180784"/>
                  </a:lnTo>
                  <a:lnTo>
                    <a:pt x="114893" y="178035"/>
                  </a:lnTo>
                  <a:lnTo>
                    <a:pt x="120914" y="174343"/>
                  </a:lnTo>
                  <a:lnTo>
                    <a:pt x="130253" y="171206"/>
                  </a:lnTo>
                  <a:lnTo>
                    <a:pt x="150522" y="154090"/>
                  </a:lnTo>
                  <a:lnTo>
                    <a:pt x="168803" y="124174"/>
                  </a:lnTo>
                  <a:lnTo>
                    <a:pt x="171331" y="117597"/>
                  </a:lnTo>
                  <a:lnTo>
                    <a:pt x="177647" y="107944"/>
                  </a:lnTo>
                  <a:lnTo>
                    <a:pt x="179989" y="98381"/>
                  </a:lnTo>
                  <a:lnTo>
                    <a:pt x="180971" y="76581"/>
                  </a:lnTo>
                  <a:lnTo>
                    <a:pt x="180975" y="118704"/>
                  </a:lnTo>
                  <a:lnTo>
                    <a:pt x="180975" y="165956"/>
                  </a:lnTo>
                  <a:lnTo>
                    <a:pt x="180975" y="213572"/>
                  </a:lnTo>
                  <a:lnTo>
                    <a:pt x="182033" y="230926"/>
                  </a:lnTo>
                  <a:lnTo>
                    <a:pt x="188514" y="249629"/>
                  </a:lnTo>
                  <a:lnTo>
                    <a:pt x="191481" y="288769"/>
                  </a:lnTo>
                  <a:lnTo>
                    <a:pt x="198691" y="307484"/>
                  </a:lnTo>
                  <a:lnTo>
                    <a:pt x="201005" y="330115"/>
                  </a:lnTo>
                  <a:lnTo>
                    <a:pt x="207549" y="342835"/>
                  </a:lnTo>
                  <a:lnTo>
                    <a:pt x="208216" y="346012"/>
                  </a:lnTo>
                  <a:lnTo>
                    <a:pt x="218648" y="361332"/>
                  </a:lnTo>
                  <a:lnTo>
                    <a:pt x="228600" y="3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0" name="SMARTInkShape-91"/>
            <p:cNvSpPr/>
            <p:nvPr>
              <p:custDataLst>
                <p:tags r:id="rId14"/>
              </p:custDataLst>
            </p:nvPr>
          </p:nvSpPr>
          <p:spPr>
            <a:xfrm>
              <a:off x="2657475" y="6191381"/>
              <a:ext cx="161926" cy="214551"/>
            </a:xfrm>
            <a:custGeom>
              <a:avLst/>
              <a:gdLst/>
              <a:ahLst/>
              <a:cxnLst/>
              <a:rect l="0" t="0" r="0" b="0"/>
              <a:pathLst>
                <a:path w="161926" h="214551">
                  <a:moveTo>
                    <a:pt x="0" y="28444"/>
                  </a:moveTo>
                  <a:lnTo>
                    <a:pt x="0" y="28444"/>
                  </a:lnTo>
                  <a:lnTo>
                    <a:pt x="0" y="20243"/>
                  </a:lnTo>
                  <a:lnTo>
                    <a:pt x="1058" y="19802"/>
                  </a:lnTo>
                  <a:lnTo>
                    <a:pt x="5056" y="19312"/>
                  </a:lnTo>
                  <a:lnTo>
                    <a:pt x="6546" y="18123"/>
                  </a:lnTo>
                  <a:lnTo>
                    <a:pt x="9409" y="9796"/>
                  </a:lnTo>
                  <a:lnTo>
                    <a:pt x="9525" y="57076"/>
                  </a:lnTo>
                  <a:lnTo>
                    <a:pt x="10583" y="79447"/>
                  </a:lnTo>
                  <a:lnTo>
                    <a:pt x="17726" y="92846"/>
                  </a:lnTo>
                  <a:lnTo>
                    <a:pt x="25334" y="102275"/>
                  </a:lnTo>
                  <a:lnTo>
                    <a:pt x="27135" y="108178"/>
                  </a:lnTo>
                  <a:lnTo>
                    <a:pt x="28673" y="110174"/>
                  </a:lnTo>
                  <a:lnTo>
                    <a:pt x="34837" y="114044"/>
                  </a:lnTo>
                  <a:lnTo>
                    <a:pt x="36650" y="118700"/>
                  </a:lnTo>
                  <a:lnTo>
                    <a:pt x="38191" y="120364"/>
                  </a:lnTo>
                  <a:lnTo>
                    <a:pt x="46174" y="123256"/>
                  </a:lnTo>
                  <a:lnTo>
                    <a:pt x="55699" y="115455"/>
                  </a:lnTo>
                  <a:lnTo>
                    <a:pt x="79805" y="91513"/>
                  </a:lnTo>
                  <a:lnTo>
                    <a:pt x="83094" y="85402"/>
                  </a:lnTo>
                  <a:lnTo>
                    <a:pt x="85614" y="79158"/>
                  </a:lnTo>
                  <a:lnTo>
                    <a:pt x="91924" y="69694"/>
                  </a:lnTo>
                  <a:lnTo>
                    <a:pt x="94265" y="59129"/>
                  </a:lnTo>
                  <a:lnTo>
                    <a:pt x="96016" y="44121"/>
                  </a:lnTo>
                  <a:lnTo>
                    <a:pt x="103412" y="25661"/>
                  </a:lnTo>
                  <a:lnTo>
                    <a:pt x="104774" y="0"/>
                  </a:lnTo>
                  <a:lnTo>
                    <a:pt x="104775" y="4964"/>
                  </a:lnTo>
                  <a:lnTo>
                    <a:pt x="101953" y="10248"/>
                  </a:lnTo>
                  <a:lnTo>
                    <a:pt x="98229" y="16123"/>
                  </a:lnTo>
                  <a:lnTo>
                    <a:pt x="95839" y="28519"/>
                  </a:lnTo>
                  <a:lnTo>
                    <a:pt x="94215" y="63547"/>
                  </a:lnTo>
                  <a:lnTo>
                    <a:pt x="87052" y="87329"/>
                  </a:lnTo>
                  <a:lnTo>
                    <a:pt x="85760" y="131497"/>
                  </a:lnTo>
                  <a:lnTo>
                    <a:pt x="88563" y="140567"/>
                  </a:lnTo>
                  <a:lnTo>
                    <a:pt x="92278" y="148127"/>
                  </a:lnTo>
                  <a:lnTo>
                    <a:pt x="103417" y="187153"/>
                  </a:lnTo>
                  <a:lnTo>
                    <a:pt x="129584" y="205369"/>
                  </a:lnTo>
                  <a:lnTo>
                    <a:pt x="142758" y="211441"/>
                  </a:lnTo>
                  <a:lnTo>
                    <a:pt x="145972" y="213942"/>
                  </a:lnTo>
                  <a:lnTo>
                    <a:pt x="149173" y="214550"/>
                  </a:lnTo>
                  <a:lnTo>
                    <a:pt x="152365" y="213898"/>
                  </a:lnTo>
                  <a:lnTo>
                    <a:pt x="161925" y="2094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1" name="SMARTInkShape-92"/>
            <p:cNvSpPr/>
            <p:nvPr>
              <p:custDataLst>
                <p:tags r:id="rId15"/>
              </p:custDataLst>
            </p:nvPr>
          </p:nvSpPr>
          <p:spPr>
            <a:xfrm>
              <a:off x="3000375" y="61817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9712" y="6703"/>
                  </a:lnTo>
                  <a:lnTo>
                    <a:pt x="25694" y="2980"/>
                  </a:lnTo>
                  <a:lnTo>
                    <a:pt x="36257" y="393"/>
                  </a:lnTo>
                  <a:lnTo>
                    <a:pt x="83435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2" name="SMARTInkShape-93"/>
            <p:cNvSpPr/>
            <p:nvPr>
              <p:custDataLst>
                <p:tags r:id="rId16"/>
              </p:custDataLst>
            </p:nvPr>
          </p:nvSpPr>
          <p:spPr>
            <a:xfrm>
              <a:off x="3076576" y="6229350"/>
              <a:ext cx="133350" cy="19051"/>
            </a:xfrm>
            <a:custGeom>
              <a:avLst/>
              <a:gdLst/>
              <a:ahLst/>
              <a:cxnLst/>
              <a:rect l="0" t="0" r="0" b="0"/>
              <a:pathLst>
                <a:path w="133350" h="19051">
                  <a:moveTo>
                    <a:pt x="9524" y="0"/>
                  </a:moveTo>
                  <a:lnTo>
                    <a:pt x="9524" y="0"/>
                  </a:lnTo>
                  <a:lnTo>
                    <a:pt x="9524" y="5056"/>
                  </a:lnTo>
                  <a:lnTo>
                    <a:pt x="6702" y="10361"/>
                  </a:lnTo>
                  <a:lnTo>
                    <a:pt x="2" y="19046"/>
                  </a:lnTo>
                  <a:lnTo>
                    <a:pt x="0" y="19048"/>
                  </a:lnTo>
                  <a:lnTo>
                    <a:pt x="0" y="19049"/>
                  </a:lnTo>
                  <a:lnTo>
                    <a:pt x="26823" y="19050"/>
                  </a:lnTo>
                  <a:lnTo>
                    <a:pt x="36891" y="12505"/>
                  </a:lnTo>
                  <a:lnTo>
                    <a:pt x="82478" y="9548"/>
                  </a:lnTo>
                  <a:lnTo>
                    <a:pt x="98415" y="9528"/>
                  </a:lnTo>
                  <a:lnTo>
                    <a:pt x="104770" y="6705"/>
                  </a:lnTo>
                  <a:lnTo>
                    <a:pt x="107946" y="4469"/>
                  </a:lnTo>
                  <a:lnTo>
                    <a:pt x="1333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4" name="SMARTInkShape-94"/>
          <p:cNvSpPr/>
          <p:nvPr>
            <p:custDataLst>
              <p:tags r:id="rId5"/>
            </p:custDataLst>
          </p:nvPr>
        </p:nvSpPr>
        <p:spPr>
          <a:xfrm>
            <a:off x="3467110" y="6057911"/>
            <a:ext cx="200016" cy="357583"/>
          </a:xfrm>
          <a:custGeom>
            <a:avLst/>
            <a:gdLst/>
            <a:ahLst/>
            <a:cxnLst/>
            <a:rect l="0" t="0" r="0" b="0"/>
            <a:pathLst>
              <a:path w="200016" h="357583">
                <a:moveTo>
                  <a:pt x="66665" y="47614"/>
                </a:moveTo>
                <a:lnTo>
                  <a:pt x="66665" y="47614"/>
                </a:lnTo>
                <a:lnTo>
                  <a:pt x="58464" y="39413"/>
                </a:lnTo>
                <a:lnTo>
                  <a:pt x="57533" y="33425"/>
                </a:lnTo>
                <a:lnTo>
                  <a:pt x="51670" y="27902"/>
                </a:lnTo>
                <a:lnTo>
                  <a:pt x="40773" y="20790"/>
                </a:lnTo>
                <a:lnTo>
                  <a:pt x="39879" y="19148"/>
                </a:lnTo>
                <a:lnTo>
                  <a:pt x="38160" y="9952"/>
                </a:lnTo>
                <a:lnTo>
                  <a:pt x="38090" y="0"/>
                </a:lnTo>
                <a:lnTo>
                  <a:pt x="38090" y="41303"/>
                </a:lnTo>
                <a:lnTo>
                  <a:pt x="35268" y="47631"/>
                </a:lnTo>
                <a:lnTo>
                  <a:pt x="31544" y="53971"/>
                </a:lnTo>
                <a:lnTo>
                  <a:pt x="29153" y="66665"/>
                </a:lnTo>
                <a:lnTo>
                  <a:pt x="28599" y="83833"/>
                </a:lnTo>
                <a:lnTo>
                  <a:pt x="19433" y="94798"/>
                </a:lnTo>
                <a:lnTo>
                  <a:pt x="19050" y="104360"/>
                </a:lnTo>
                <a:lnTo>
                  <a:pt x="19043" y="99588"/>
                </a:lnTo>
                <a:lnTo>
                  <a:pt x="17984" y="98138"/>
                </a:lnTo>
                <a:lnTo>
                  <a:pt x="13984" y="96527"/>
                </a:lnTo>
                <a:lnTo>
                  <a:pt x="12494" y="95039"/>
                </a:lnTo>
                <a:lnTo>
                  <a:pt x="9908" y="87151"/>
                </a:lnTo>
                <a:lnTo>
                  <a:pt x="17106" y="75542"/>
                </a:lnTo>
                <a:lnTo>
                  <a:pt x="20091" y="40379"/>
                </a:lnTo>
                <a:lnTo>
                  <a:pt x="27240" y="30329"/>
                </a:lnTo>
                <a:lnTo>
                  <a:pt x="28172" y="24030"/>
                </a:lnTo>
                <a:lnTo>
                  <a:pt x="29361" y="22367"/>
                </a:lnTo>
                <a:lnTo>
                  <a:pt x="31213" y="21257"/>
                </a:lnTo>
                <a:lnTo>
                  <a:pt x="38242" y="19332"/>
                </a:lnTo>
                <a:lnTo>
                  <a:pt x="52545" y="19042"/>
                </a:lnTo>
                <a:lnTo>
                  <a:pt x="54077" y="20099"/>
                </a:lnTo>
                <a:lnTo>
                  <a:pt x="55098" y="21862"/>
                </a:lnTo>
                <a:lnTo>
                  <a:pt x="56535" y="29401"/>
                </a:lnTo>
                <a:lnTo>
                  <a:pt x="56737" y="32297"/>
                </a:lnTo>
                <a:lnTo>
                  <a:pt x="59783" y="38337"/>
                </a:lnTo>
                <a:lnTo>
                  <a:pt x="63607" y="44549"/>
                </a:lnTo>
                <a:lnTo>
                  <a:pt x="66061" y="57161"/>
                </a:lnTo>
                <a:lnTo>
                  <a:pt x="66262" y="60329"/>
                </a:lnTo>
                <a:lnTo>
                  <a:pt x="69309" y="66671"/>
                </a:lnTo>
                <a:lnTo>
                  <a:pt x="71602" y="69843"/>
                </a:lnTo>
                <a:lnTo>
                  <a:pt x="74831" y="84421"/>
                </a:lnTo>
                <a:lnTo>
                  <a:pt x="76111" y="127099"/>
                </a:lnTo>
                <a:lnTo>
                  <a:pt x="76185" y="171446"/>
                </a:lnTo>
                <a:lnTo>
                  <a:pt x="75132" y="203190"/>
                </a:lnTo>
                <a:lnTo>
                  <a:pt x="67548" y="241289"/>
                </a:lnTo>
                <a:lnTo>
                  <a:pt x="65869" y="260339"/>
                </a:lnTo>
                <a:lnTo>
                  <a:pt x="50862" y="307789"/>
                </a:lnTo>
                <a:lnTo>
                  <a:pt x="42986" y="331629"/>
                </a:lnTo>
                <a:lnTo>
                  <a:pt x="40296" y="335382"/>
                </a:lnTo>
                <a:lnTo>
                  <a:pt x="32511" y="341723"/>
                </a:lnTo>
                <a:lnTo>
                  <a:pt x="30319" y="346957"/>
                </a:lnTo>
                <a:lnTo>
                  <a:pt x="28676" y="348776"/>
                </a:lnTo>
                <a:lnTo>
                  <a:pt x="24028" y="350797"/>
                </a:lnTo>
                <a:lnTo>
                  <a:pt x="22365" y="352395"/>
                </a:lnTo>
                <a:lnTo>
                  <a:pt x="20518" y="356992"/>
                </a:lnTo>
                <a:lnTo>
                  <a:pt x="18967" y="357582"/>
                </a:lnTo>
                <a:lnTo>
                  <a:pt x="16875" y="356918"/>
                </a:lnTo>
                <a:lnTo>
                  <a:pt x="10969" y="353304"/>
                </a:lnTo>
                <a:lnTo>
                  <a:pt x="10161" y="349987"/>
                </a:lnTo>
                <a:lnTo>
                  <a:pt x="9946" y="347622"/>
                </a:lnTo>
                <a:lnTo>
                  <a:pt x="6885" y="342171"/>
                </a:lnTo>
                <a:lnTo>
                  <a:pt x="3054" y="336219"/>
                </a:lnTo>
                <a:lnTo>
                  <a:pt x="897" y="326919"/>
                </a:lnTo>
                <a:lnTo>
                  <a:pt x="0" y="282956"/>
                </a:lnTo>
                <a:lnTo>
                  <a:pt x="1050" y="263396"/>
                </a:lnTo>
                <a:lnTo>
                  <a:pt x="10312" y="238390"/>
                </a:lnTo>
                <a:lnTo>
                  <a:pt x="14455" y="233650"/>
                </a:lnTo>
                <a:lnTo>
                  <a:pt x="19824" y="230838"/>
                </a:lnTo>
                <a:lnTo>
                  <a:pt x="30620" y="228786"/>
                </a:lnTo>
                <a:lnTo>
                  <a:pt x="61649" y="228589"/>
                </a:lnTo>
                <a:lnTo>
                  <a:pt x="67258" y="231411"/>
                </a:lnTo>
                <a:lnTo>
                  <a:pt x="73279" y="235134"/>
                </a:lnTo>
                <a:lnTo>
                  <a:pt x="82618" y="238290"/>
                </a:lnTo>
                <a:lnTo>
                  <a:pt x="92088" y="244399"/>
                </a:lnTo>
                <a:lnTo>
                  <a:pt x="101597" y="246679"/>
                </a:lnTo>
                <a:lnTo>
                  <a:pt x="112175" y="248413"/>
                </a:lnTo>
                <a:lnTo>
                  <a:pt x="122522" y="252569"/>
                </a:lnTo>
                <a:lnTo>
                  <a:pt x="127187" y="253042"/>
                </a:lnTo>
                <a:lnTo>
                  <a:pt x="174788" y="247693"/>
                </a:lnTo>
                <a:lnTo>
                  <a:pt x="182806" y="247663"/>
                </a:lnTo>
                <a:lnTo>
                  <a:pt x="189897" y="244828"/>
                </a:lnTo>
                <a:lnTo>
                  <a:pt x="200015" y="23811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78" name="SMARTInkShape-Group34"/>
          <p:cNvGrpSpPr/>
          <p:nvPr/>
        </p:nvGrpSpPr>
        <p:grpSpPr>
          <a:xfrm>
            <a:off x="3867152" y="6048379"/>
            <a:ext cx="619124" cy="314163"/>
            <a:chOff x="3867152" y="6048379"/>
            <a:chExt cx="619124" cy="314163"/>
          </a:xfrm>
        </p:grpSpPr>
        <p:sp>
          <p:nvSpPr>
            <p:cNvPr id="1075" name="SMARTInkShape-95"/>
            <p:cNvSpPr/>
            <p:nvPr>
              <p:custDataLst>
                <p:tags r:id="rId10"/>
              </p:custDataLst>
            </p:nvPr>
          </p:nvSpPr>
          <p:spPr>
            <a:xfrm>
              <a:off x="3867152" y="6048379"/>
              <a:ext cx="209549" cy="314163"/>
            </a:xfrm>
            <a:custGeom>
              <a:avLst/>
              <a:gdLst/>
              <a:ahLst/>
              <a:cxnLst/>
              <a:rect l="0" t="0" r="0" b="0"/>
              <a:pathLst>
                <a:path w="209549" h="314163">
                  <a:moveTo>
                    <a:pt x="28573" y="28571"/>
                  </a:moveTo>
                  <a:lnTo>
                    <a:pt x="28573" y="28571"/>
                  </a:lnTo>
                  <a:lnTo>
                    <a:pt x="28573" y="6181"/>
                  </a:lnTo>
                  <a:lnTo>
                    <a:pt x="27515" y="4119"/>
                  </a:lnTo>
                  <a:lnTo>
                    <a:pt x="25751" y="2745"/>
                  </a:lnTo>
                  <a:lnTo>
                    <a:pt x="19164" y="44"/>
                  </a:lnTo>
                  <a:lnTo>
                    <a:pt x="10857" y="0"/>
                  </a:lnTo>
                  <a:lnTo>
                    <a:pt x="10412" y="1057"/>
                  </a:lnTo>
                  <a:lnTo>
                    <a:pt x="8543" y="16243"/>
                  </a:lnTo>
                  <a:lnTo>
                    <a:pt x="2000" y="28644"/>
                  </a:lnTo>
                  <a:lnTo>
                    <a:pt x="33" y="74511"/>
                  </a:lnTo>
                  <a:lnTo>
                    <a:pt x="0" y="117558"/>
                  </a:lnTo>
                  <a:lnTo>
                    <a:pt x="1056" y="136547"/>
                  </a:lnTo>
                  <a:lnTo>
                    <a:pt x="8640" y="181169"/>
                  </a:lnTo>
                  <a:lnTo>
                    <a:pt x="9471" y="228421"/>
                  </a:lnTo>
                  <a:lnTo>
                    <a:pt x="10574" y="259264"/>
                  </a:lnTo>
                  <a:lnTo>
                    <a:pt x="17723" y="278835"/>
                  </a:lnTo>
                  <a:lnTo>
                    <a:pt x="19048" y="304746"/>
                  </a:lnTo>
                  <a:lnTo>
                    <a:pt x="19048" y="258450"/>
                  </a:lnTo>
                  <a:lnTo>
                    <a:pt x="19048" y="212623"/>
                  </a:lnTo>
                  <a:lnTo>
                    <a:pt x="19048" y="188771"/>
                  </a:lnTo>
                  <a:lnTo>
                    <a:pt x="21870" y="181615"/>
                  </a:lnTo>
                  <a:lnTo>
                    <a:pt x="25594" y="174907"/>
                  </a:lnTo>
                  <a:lnTo>
                    <a:pt x="27985" y="161977"/>
                  </a:lnTo>
                  <a:lnTo>
                    <a:pt x="28457" y="154289"/>
                  </a:lnTo>
                  <a:lnTo>
                    <a:pt x="29554" y="153658"/>
                  </a:lnTo>
                  <a:lnTo>
                    <a:pt x="37981" y="152411"/>
                  </a:lnTo>
                  <a:lnTo>
                    <a:pt x="52284" y="152396"/>
                  </a:lnTo>
                  <a:lnTo>
                    <a:pt x="53906" y="153454"/>
                  </a:lnTo>
                  <a:lnTo>
                    <a:pt x="54986" y="155218"/>
                  </a:lnTo>
                  <a:lnTo>
                    <a:pt x="55707" y="157452"/>
                  </a:lnTo>
                  <a:lnTo>
                    <a:pt x="57246" y="158941"/>
                  </a:lnTo>
                  <a:lnTo>
                    <a:pt x="61778" y="160597"/>
                  </a:lnTo>
                  <a:lnTo>
                    <a:pt x="79501" y="161805"/>
                  </a:lnTo>
                  <a:lnTo>
                    <a:pt x="81575" y="160785"/>
                  </a:lnTo>
                  <a:lnTo>
                    <a:pt x="82958" y="159047"/>
                  </a:lnTo>
                  <a:lnTo>
                    <a:pt x="83879" y="156831"/>
                  </a:lnTo>
                  <a:lnTo>
                    <a:pt x="85552" y="155352"/>
                  </a:lnTo>
                  <a:lnTo>
                    <a:pt x="90233" y="153709"/>
                  </a:lnTo>
                  <a:lnTo>
                    <a:pt x="101862" y="151598"/>
                  </a:lnTo>
                  <a:lnTo>
                    <a:pt x="116300" y="140653"/>
                  </a:lnTo>
                  <a:lnTo>
                    <a:pt x="130437" y="127762"/>
                  </a:lnTo>
                  <a:lnTo>
                    <a:pt x="136640" y="125573"/>
                  </a:lnTo>
                  <a:lnTo>
                    <a:pt x="138718" y="123931"/>
                  </a:lnTo>
                  <a:lnTo>
                    <a:pt x="159277" y="95192"/>
                  </a:lnTo>
                  <a:lnTo>
                    <a:pt x="160158" y="92035"/>
                  </a:lnTo>
                  <a:lnTo>
                    <a:pt x="161806" y="89930"/>
                  </a:lnTo>
                  <a:lnTo>
                    <a:pt x="168120" y="85911"/>
                  </a:lnTo>
                  <a:lnTo>
                    <a:pt x="169969" y="81219"/>
                  </a:lnTo>
                  <a:lnTo>
                    <a:pt x="171520" y="79545"/>
                  </a:lnTo>
                  <a:lnTo>
                    <a:pt x="176066" y="77684"/>
                  </a:lnTo>
                  <a:lnTo>
                    <a:pt x="177702" y="76130"/>
                  </a:lnTo>
                  <a:lnTo>
                    <a:pt x="180962" y="66709"/>
                  </a:lnTo>
                  <a:lnTo>
                    <a:pt x="180973" y="94395"/>
                  </a:lnTo>
                  <a:lnTo>
                    <a:pt x="178151" y="102982"/>
                  </a:lnTo>
                  <a:lnTo>
                    <a:pt x="174427" y="111384"/>
                  </a:lnTo>
                  <a:lnTo>
                    <a:pt x="171564" y="158880"/>
                  </a:lnTo>
                  <a:lnTo>
                    <a:pt x="171455" y="203204"/>
                  </a:lnTo>
                  <a:lnTo>
                    <a:pt x="171448" y="250646"/>
                  </a:lnTo>
                  <a:lnTo>
                    <a:pt x="171448" y="258857"/>
                  </a:lnTo>
                  <a:lnTo>
                    <a:pt x="174270" y="266034"/>
                  </a:lnTo>
                  <a:lnTo>
                    <a:pt x="176504" y="269430"/>
                  </a:lnTo>
                  <a:lnTo>
                    <a:pt x="180580" y="292027"/>
                  </a:lnTo>
                  <a:lnTo>
                    <a:pt x="180857" y="299367"/>
                  </a:lnTo>
                  <a:lnTo>
                    <a:pt x="183744" y="305205"/>
                  </a:lnTo>
                  <a:lnTo>
                    <a:pt x="189164" y="312520"/>
                  </a:lnTo>
                  <a:lnTo>
                    <a:pt x="192728" y="313521"/>
                  </a:lnTo>
                  <a:lnTo>
                    <a:pt x="198582" y="314162"/>
                  </a:lnTo>
                  <a:lnTo>
                    <a:pt x="204653" y="309217"/>
                  </a:lnTo>
                  <a:lnTo>
                    <a:pt x="207373" y="303939"/>
                  </a:lnTo>
                  <a:lnTo>
                    <a:pt x="209548" y="2952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6" name="SMARTInkShape-96"/>
            <p:cNvSpPr/>
            <p:nvPr>
              <p:custDataLst>
                <p:tags r:id="rId11"/>
              </p:custDataLst>
            </p:nvPr>
          </p:nvSpPr>
          <p:spPr>
            <a:xfrm>
              <a:off x="4295775" y="6115181"/>
              <a:ext cx="190501" cy="189939"/>
            </a:xfrm>
            <a:custGeom>
              <a:avLst/>
              <a:gdLst/>
              <a:ahLst/>
              <a:cxnLst/>
              <a:rect l="0" t="0" r="0" b="0"/>
              <a:pathLst>
                <a:path w="190501" h="189939">
                  <a:moveTo>
                    <a:pt x="0" y="161794"/>
                  </a:moveTo>
                  <a:lnTo>
                    <a:pt x="0" y="161794"/>
                  </a:lnTo>
                  <a:lnTo>
                    <a:pt x="9132" y="152662"/>
                  </a:lnTo>
                  <a:lnTo>
                    <a:pt x="9525" y="114180"/>
                  </a:lnTo>
                  <a:lnTo>
                    <a:pt x="1324" y="114169"/>
                  </a:lnTo>
                  <a:lnTo>
                    <a:pt x="883" y="115228"/>
                  </a:lnTo>
                  <a:lnTo>
                    <a:pt x="0" y="161811"/>
                  </a:lnTo>
                  <a:lnTo>
                    <a:pt x="0" y="169440"/>
                  </a:lnTo>
                  <a:lnTo>
                    <a:pt x="8201" y="179356"/>
                  </a:lnTo>
                  <a:lnTo>
                    <a:pt x="9132" y="185459"/>
                  </a:lnTo>
                  <a:lnTo>
                    <a:pt x="10321" y="187096"/>
                  </a:lnTo>
                  <a:lnTo>
                    <a:pt x="12173" y="188187"/>
                  </a:lnTo>
                  <a:lnTo>
                    <a:pt x="17692" y="189938"/>
                  </a:lnTo>
                  <a:lnTo>
                    <a:pt x="27131" y="182130"/>
                  </a:lnTo>
                  <a:lnTo>
                    <a:pt x="33204" y="181225"/>
                  </a:lnTo>
                  <a:lnTo>
                    <a:pt x="34835" y="180039"/>
                  </a:lnTo>
                  <a:lnTo>
                    <a:pt x="35924" y="178191"/>
                  </a:lnTo>
                  <a:lnTo>
                    <a:pt x="36649" y="175900"/>
                  </a:lnTo>
                  <a:lnTo>
                    <a:pt x="45448" y="161561"/>
                  </a:lnTo>
                  <a:lnTo>
                    <a:pt x="46174" y="158464"/>
                  </a:lnTo>
                  <a:lnTo>
                    <a:pt x="54973" y="142724"/>
                  </a:lnTo>
                  <a:lnTo>
                    <a:pt x="61776" y="124984"/>
                  </a:lnTo>
                  <a:lnTo>
                    <a:pt x="72253" y="107643"/>
                  </a:lnTo>
                  <a:lnTo>
                    <a:pt x="78243" y="87754"/>
                  </a:lnTo>
                  <a:lnTo>
                    <a:pt x="80736" y="83859"/>
                  </a:lnTo>
                  <a:lnTo>
                    <a:pt x="94281" y="41430"/>
                  </a:lnTo>
                  <a:lnTo>
                    <a:pt x="95123" y="25306"/>
                  </a:lnTo>
                  <a:lnTo>
                    <a:pt x="98016" y="18936"/>
                  </a:lnTo>
                  <a:lnTo>
                    <a:pt x="104658" y="9559"/>
                  </a:lnTo>
                  <a:lnTo>
                    <a:pt x="99684" y="9442"/>
                  </a:lnTo>
                  <a:lnTo>
                    <a:pt x="98206" y="10485"/>
                  </a:lnTo>
                  <a:lnTo>
                    <a:pt x="97221" y="12238"/>
                  </a:lnTo>
                  <a:lnTo>
                    <a:pt x="95640" y="22656"/>
                  </a:lnTo>
                  <a:lnTo>
                    <a:pt x="95366" y="31785"/>
                  </a:lnTo>
                  <a:lnTo>
                    <a:pt x="92479" y="38043"/>
                  </a:lnTo>
                  <a:lnTo>
                    <a:pt x="88726" y="44352"/>
                  </a:lnTo>
                  <a:lnTo>
                    <a:pt x="86614" y="54912"/>
                  </a:lnTo>
                  <a:lnTo>
                    <a:pt x="85741" y="102484"/>
                  </a:lnTo>
                  <a:lnTo>
                    <a:pt x="85725" y="126742"/>
                  </a:lnTo>
                  <a:lnTo>
                    <a:pt x="88547" y="133163"/>
                  </a:lnTo>
                  <a:lnTo>
                    <a:pt x="93926" y="140851"/>
                  </a:lnTo>
                  <a:lnTo>
                    <a:pt x="94857" y="147240"/>
                  </a:lnTo>
                  <a:lnTo>
                    <a:pt x="96046" y="148916"/>
                  </a:lnTo>
                  <a:lnTo>
                    <a:pt x="97898" y="150033"/>
                  </a:lnTo>
                  <a:lnTo>
                    <a:pt x="104373" y="152138"/>
                  </a:lnTo>
                  <a:lnTo>
                    <a:pt x="112300" y="145697"/>
                  </a:lnTo>
                  <a:lnTo>
                    <a:pt x="117997" y="144056"/>
                  </a:lnTo>
                  <a:lnTo>
                    <a:pt x="119940" y="142560"/>
                  </a:lnTo>
                  <a:lnTo>
                    <a:pt x="122098" y="138076"/>
                  </a:lnTo>
                  <a:lnTo>
                    <a:pt x="123732" y="136457"/>
                  </a:lnTo>
                  <a:lnTo>
                    <a:pt x="128369" y="134659"/>
                  </a:lnTo>
                  <a:lnTo>
                    <a:pt x="130030" y="132062"/>
                  </a:lnTo>
                  <a:lnTo>
                    <a:pt x="135516" y="115508"/>
                  </a:lnTo>
                  <a:lnTo>
                    <a:pt x="139604" y="108414"/>
                  </a:lnTo>
                  <a:lnTo>
                    <a:pt x="142964" y="98471"/>
                  </a:lnTo>
                  <a:lnTo>
                    <a:pt x="157978" y="78201"/>
                  </a:lnTo>
                  <a:lnTo>
                    <a:pt x="163968" y="59008"/>
                  </a:lnTo>
                  <a:lnTo>
                    <a:pt x="178332" y="38144"/>
                  </a:lnTo>
                  <a:lnTo>
                    <a:pt x="180627" y="22117"/>
                  </a:lnTo>
                  <a:lnTo>
                    <a:pt x="180821" y="15754"/>
                  </a:lnTo>
                  <a:lnTo>
                    <a:pt x="181930" y="13634"/>
                  </a:lnTo>
                  <a:lnTo>
                    <a:pt x="183729" y="12221"/>
                  </a:lnTo>
                  <a:lnTo>
                    <a:pt x="185986" y="11279"/>
                  </a:lnTo>
                  <a:lnTo>
                    <a:pt x="187490" y="9592"/>
                  </a:lnTo>
                  <a:lnTo>
                    <a:pt x="190466" y="0"/>
                  </a:lnTo>
                  <a:lnTo>
                    <a:pt x="190500" y="22536"/>
                  </a:lnTo>
                  <a:lnTo>
                    <a:pt x="187678" y="28640"/>
                  </a:lnTo>
                  <a:lnTo>
                    <a:pt x="183955" y="34881"/>
                  </a:lnTo>
                  <a:lnTo>
                    <a:pt x="181858" y="45403"/>
                  </a:lnTo>
                  <a:lnTo>
                    <a:pt x="180991" y="88243"/>
                  </a:lnTo>
                  <a:lnTo>
                    <a:pt x="180975" y="131806"/>
                  </a:lnTo>
                  <a:lnTo>
                    <a:pt x="180975" y="169402"/>
                  </a:lnTo>
                  <a:lnTo>
                    <a:pt x="190500" y="1808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7" name="SMARTInkShape-97"/>
            <p:cNvSpPr/>
            <p:nvPr>
              <p:custDataLst>
                <p:tags r:id="rId12"/>
              </p:custDataLst>
            </p:nvPr>
          </p:nvSpPr>
          <p:spPr>
            <a:xfrm>
              <a:off x="4133850" y="6183087"/>
              <a:ext cx="19051" cy="46264"/>
            </a:xfrm>
            <a:custGeom>
              <a:avLst/>
              <a:gdLst/>
              <a:ahLst/>
              <a:cxnLst/>
              <a:rect l="0" t="0" r="0" b="0"/>
              <a:pathLst>
                <a:path w="19051" h="46264">
                  <a:moveTo>
                    <a:pt x="0" y="27213"/>
                  </a:moveTo>
                  <a:lnTo>
                    <a:pt x="0" y="27213"/>
                  </a:lnTo>
                  <a:lnTo>
                    <a:pt x="8201" y="19012"/>
                  </a:lnTo>
                  <a:lnTo>
                    <a:pt x="9491" y="8590"/>
                  </a:lnTo>
                  <a:lnTo>
                    <a:pt x="9522" y="0"/>
                  </a:lnTo>
                  <a:lnTo>
                    <a:pt x="9525" y="35287"/>
                  </a:lnTo>
                  <a:lnTo>
                    <a:pt x="19050" y="462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3" name="SMARTInkShape-Group35"/>
          <p:cNvGrpSpPr/>
          <p:nvPr/>
        </p:nvGrpSpPr>
        <p:grpSpPr>
          <a:xfrm>
            <a:off x="1343025" y="2400428"/>
            <a:ext cx="876301" cy="1389150"/>
            <a:chOff x="1343025" y="2400428"/>
            <a:chExt cx="876301" cy="1389150"/>
          </a:xfrm>
        </p:grpSpPr>
        <p:sp>
          <p:nvSpPr>
            <p:cNvPr id="1079" name="SMARTInkShape-98"/>
            <p:cNvSpPr/>
            <p:nvPr>
              <p:custDataLst>
                <p:tags r:id="rId6"/>
              </p:custDataLst>
            </p:nvPr>
          </p:nvSpPr>
          <p:spPr>
            <a:xfrm>
              <a:off x="1838331" y="2400428"/>
              <a:ext cx="294863" cy="1271804"/>
            </a:xfrm>
            <a:custGeom>
              <a:avLst/>
              <a:gdLst/>
              <a:ahLst/>
              <a:cxnLst/>
              <a:rect l="0" t="0" r="0" b="0"/>
              <a:pathLst>
                <a:path w="294863" h="1271804">
                  <a:moveTo>
                    <a:pt x="171444" y="37972"/>
                  </a:moveTo>
                  <a:lnTo>
                    <a:pt x="171444" y="37972"/>
                  </a:lnTo>
                  <a:lnTo>
                    <a:pt x="171444" y="14374"/>
                  </a:lnTo>
                  <a:lnTo>
                    <a:pt x="170386" y="12715"/>
                  </a:lnTo>
                  <a:lnTo>
                    <a:pt x="168622" y="11609"/>
                  </a:lnTo>
                  <a:lnTo>
                    <a:pt x="166387" y="10872"/>
                  </a:lnTo>
                  <a:lnTo>
                    <a:pt x="164898" y="9322"/>
                  </a:lnTo>
                  <a:lnTo>
                    <a:pt x="162311" y="1326"/>
                  </a:lnTo>
                  <a:lnTo>
                    <a:pt x="159271" y="518"/>
                  </a:lnTo>
                  <a:lnTo>
                    <a:pt x="153752" y="0"/>
                  </a:lnTo>
                  <a:lnTo>
                    <a:pt x="145058" y="6443"/>
                  </a:lnTo>
                  <a:lnTo>
                    <a:pt x="136227" y="9580"/>
                  </a:lnTo>
                  <a:lnTo>
                    <a:pt x="120605" y="22539"/>
                  </a:lnTo>
                  <a:lnTo>
                    <a:pt x="117099" y="28644"/>
                  </a:lnTo>
                  <a:lnTo>
                    <a:pt x="116164" y="31753"/>
                  </a:lnTo>
                  <a:lnTo>
                    <a:pt x="109481" y="38030"/>
                  </a:lnTo>
                  <a:lnTo>
                    <a:pt x="100513" y="45406"/>
                  </a:lnTo>
                  <a:lnTo>
                    <a:pt x="73101" y="92113"/>
                  </a:lnTo>
                  <a:lnTo>
                    <a:pt x="53976" y="135118"/>
                  </a:lnTo>
                  <a:lnTo>
                    <a:pt x="38095" y="181097"/>
                  </a:lnTo>
                  <a:lnTo>
                    <a:pt x="31392" y="209496"/>
                  </a:lnTo>
                  <a:lnTo>
                    <a:pt x="22395" y="257056"/>
                  </a:lnTo>
                  <a:lnTo>
                    <a:pt x="16884" y="297971"/>
                  </a:lnTo>
                  <a:lnTo>
                    <a:pt x="8879" y="334084"/>
                  </a:lnTo>
                  <a:lnTo>
                    <a:pt x="2627" y="371595"/>
                  </a:lnTo>
                  <a:lnTo>
                    <a:pt x="774" y="409520"/>
                  </a:lnTo>
                  <a:lnTo>
                    <a:pt x="225" y="447569"/>
                  </a:lnTo>
                  <a:lnTo>
                    <a:pt x="63" y="488476"/>
                  </a:lnTo>
                  <a:lnTo>
                    <a:pt x="14" y="531288"/>
                  </a:lnTo>
                  <a:lnTo>
                    <a:pt x="0" y="573606"/>
                  </a:lnTo>
                  <a:lnTo>
                    <a:pt x="2818" y="619659"/>
                  </a:lnTo>
                  <a:lnTo>
                    <a:pt x="6541" y="652100"/>
                  </a:lnTo>
                  <a:lnTo>
                    <a:pt x="8196" y="687684"/>
                  </a:lnTo>
                  <a:lnTo>
                    <a:pt x="11753" y="721844"/>
                  </a:lnTo>
                  <a:lnTo>
                    <a:pt x="16862" y="754665"/>
                  </a:lnTo>
                  <a:lnTo>
                    <a:pt x="22660" y="786891"/>
                  </a:lnTo>
                  <a:lnTo>
                    <a:pt x="28765" y="818853"/>
                  </a:lnTo>
                  <a:lnTo>
                    <a:pt x="36064" y="850697"/>
                  </a:lnTo>
                  <a:lnTo>
                    <a:pt x="46364" y="882488"/>
                  </a:lnTo>
                  <a:lnTo>
                    <a:pt x="55175" y="914257"/>
                  </a:lnTo>
                  <a:lnTo>
                    <a:pt x="62619" y="946016"/>
                  </a:lnTo>
                  <a:lnTo>
                    <a:pt x="73818" y="992587"/>
                  </a:lnTo>
                  <a:lnTo>
                    <a:pt x="90072" y="1033667"/>
                  </a:lnTo>
                  <a:lnTo>
                    <a:pt x="107235" y="1071592"/>
                  </a:lnTo>
                  <a:lnTo>
                    <a:pt x="125874" y="1116209"/>
                  </a:lnTo>
                  <a:lnTo>
                    <a:pt x="149625" y="1155362"/>
                  </a:lnTo>
                  <a:lnTo>
                    <a:pt x="173483" y="1197590"/>
                  </a:lnTo>
                  <a:lnTo>
                    <a:pt x="214719" y="1243123"/>
                  </a:lnTo>
                  <a:lnTo>
                    <a:pt x="231184" y="1256906"/>
                  </a:lnTo>
                  <a:lnTo>
                    <a:pt x="245589" y="1263796"/>
                  </a:lnTo>
                  <a:lnTo>
                    <a:pt x="253081" y="1266466"/>
                  </a:lnTo>
                  <a:lnTo>
                    <a:pt x="259938" y="1271180"/>
                  </a:lnTo>
                  <a:lnTo>
                    <a:pt x="263249" y="1271803"/>
                  </a:lnTo>
                  <a:lnTo>
                    <a:pt x="266514" y="1271159"/>
                  </a:lnTo>
                  <a:lnTo>
                    <a:pt x="272964" y="1268680"/>
                  </a:lnTo>
                  <a:lnTo>
                    <a:pt x="279359" y="1267578"/>
                  </a:lnTo>
                  <a:lnTo>
                    <a:pt x="281487" y="1266226"/>
                  </a:lnTo>
                  <a:lnTo>
                    <a:pt x="282906" y="1264267"/>
                  </a:lnTo>
                  <a:lnTo>
                    <a:pt x="285183" y="1258573"/>
                  </a:lnTo>
                  <a:lnTo>
                    <a:pt x="292179" y="1249845"/>
                  </a:lnTo>
                  <a:lnTo>
                    <a:pt x="294354" y="1241007"/>
                  </a:lnTo>
                  <a:lnTo>
                    <a:pt x="294862" y="1234818"/>
                  </a:lnTo>
                  <a:lnTo>
                    <a:pt x="292266" y="1228540"/>
                  </a:lnTo>
                  <a:lnTo>
                    <a:pt x="285744" y="1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0" name="SMARTInkShape-99"/>
            <p:cNvSpPr/>
            <p:nvPr>
              <p:custDataLst>
                <p:tags r:id="rId7"/>
              </p:custDataLst>
            </p:nvPr>
          </p:nvSpPr>
          <p:spPr>
            <a:xfrm>
              <a:off x="1839294" y="3457742"/>
              <a:ext cx="380032" cy="331836"/>
            </a:xfrm>
            <a:custGeom>
              <a:avLst/>
              <a:gdLst/>
              <a:ahLst/>
              <a:cxnLst/>
              <a:rect l="0" t="0" r="0" b="0"/>
              <a:pathLst>
                <a:path w="380032" h="331836">
                  <a:moveTo>
                    <a:pt x="18081" y="133183"/>
                  </a:moveTo>
                  <a:lnTo>
                    <a:pt x="18081" y="133183"/>
                  </a:lnTo>
                  <a:lnTo>
                    <a:pt x="9880" y="124982"/>
                  </a:lnTo>
                  <a:lnTo>
                    <a:pt x="471" y="123775"/>
                  </a:lnTo>
                  <a:lnTo>
                    <a:pt x="4803" y="123681"/>
                  </a:lnTo>
                  <a:lnTo>
                    <a:pt x="0" y="123661"/>
                  </a:lnTo>
                  <a:lnTo>
                    <a:pt x="43566" y="169251"/>
                  </a:lnTo>
                  <a:lnTo>
                    <a:pt x="82771" y="216749"/>
                  </a:lnTo>
                  <a:lnTo>
                    <a:pt x="125038" y="259186"/>
                  </a:lnTo>
                  <a:lnTo>
                    <a:pt x="167195" y="291646"/>
                  </a:lnTo>
                  <a:lnTo>
                    <a:pt x="206172" y="319442"/>
                  </a:lnTo>
                  <a:lnTo>
                    <a:pt x="236550" y="326257"/>
                  </a:lnTo>
                  <a:lnTo>
                    <a:pt x="243237" y="330118"/>
                  </a:lnTo>
                  <a:lnTo>
                    <a:pt x="249736" y="331835"/>
                  </a:lnTo>
                  <a:lnTo>
                    <a:pt x="252951" y="331234"/>
                  </a:lnTo>
                  <a:lnTo>
                    <a:pt x="265715" y="325488"/>
                  </a:lnTo>
                  <a:lnTo>
                    <a:pt x="268895" y="324887"/>
                  </a:lnTo>
                  <a:lnTo>
                    <a:pt x="271016" y="323427"/>
                  </a:lnTo>
                  <a:lnTo>
                    <a:pt x="272429" y="321396"/>
                  </a:lnTo>
                  <a:lnTo>
                    <a:pt x="275058" y="316316"/>
                  </a:lnTo>
                  <a:lnTo>
                    <a:pt x="288348" y="296268"/>
                  </a:lnTo>
                  <a:lnTo>
                    <a:pt x="300503" y="261299"/>
                  </a:lnTo>
                  <a:lnTo>
                    <a:pt x="303539" y="216528"/>
                  </a:lnTo>
                  <a:lnTo>
                    <a:pt x="304863" y="171157"/>
                  </a:lnTo>
                  <a:lnTo>
                    <a:pt x="312471" y="123730"/>
                  </a:lnTo>
                  <a:lnTo>
                    <a:pt x="314337" y="82668"/>
                  </a:lnTo>
                  <a:lnTo>
                    <a:pt x="325110" y="40772"/>
                  </a:lnTo>
                  <a:lnTo>
                    <a:pt x="329164" y="32845"/>
                  </a:lnTo>
                  <a:lnTo>
                    <a:pt x="332504" y="22432"/>
                  </a:lnTo>
                  <a:lnTo>
                    <a:pt x="345537" y="6232"/>
                  </a:lnTo>
                  <a:lnTo>
                    <a:pt x="351648" y="2677"/>
                  </a:lnTo>
                  <a:lnTo>
                    <a:pt x="364194" y="395"/>
                  </a:lnTo>
                  <a:lnTo>
                    <a:pt x="373692" y="0"/>
                  </a:lnTo>
                  <a:lnTo>
                    <a:pt x="375805" y="1002"/>
                  </a:lnTo>
                  <a:lnTo>
                    <a:pt x="377214" y="2729"/>
                  </a:lnTo>
                  <a:lnTo>
                    <a:pt x="380031" y="93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1" name="SMARTInkShape-100"/>
            <p:cNvSpPr/>
            <p:nvPr>
              <p:custDataLst>
                <p:tags r:id="rId8"/>
              </p:custDataLst>
            </p:nvPr>
          </p:nvSpPr>
          <p:spPr>
            <a:xfrm>
              <a:off x="1343025" y="3019425"/>
              <a:ext cx="333210" cy="28576"/>
            </a:xfrm>
            <a:custGeom>
              <a:avLst/>
              <a:gdLst/>
              <a:ahLst/>
              <a:cxnLst/>
              <a:rect l="0" t="0" r="0" b="0"/>
              <a:pathLst>
                <a:path w="333210" h="28576">
                  <a:moveTo>
                    <a:pt x="0" y="0"/>
                  </a:moveTo>
                  <a:lnTo>
                    <a:pt x="0" y="0"/>
                  </a:lnTo>
                  <a:lnTo>
                    <a:pt x="31799" y="0"/>
                  </a:lnTo>
                  <a:lnTo>
                    <a:pt x="76450" y="8936"/>
                  </a:lnTo>
                  <a:lnTo>
                    <a:pt x="121861" y="9473"/>
                  </a:lnTo>
                  <a:lnTo>
                    <a:pt x="155316" y="10576"/>
                  </a:lnTo>
                  <a:lnTo>
                    <a:pt x="200010" y="18461"/>
                  </a:lnTo>
                  <a:lnTo>
                    <a:pt x="244278" y="19027"/>
                  </a:lnTo>
                  <a:lnTo>
                    <a:pt x="288827" y="19049"/>
                  </a:lnTo>
                  <a:lnTo>
                    <a:pt x="317372" y="19050"/>
                  </a:lnTo>
                  <a:lnTo>
                    <a:pt x="323793" y="21872"/>
                  </a:lnTo>
                  <a:lnTo>
                    <a:pt x="333209" y="28459"/>
                  </a:lnTo>
                  <a:lnTo>
                    <a:pt x="3238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2" name="SMARTInkShape-101"/>
            <p:cNvSpPr/>
            <p:nvPr>
              <p:custDataLst>
                <p:tags r:id="rId9"/>
              </p:custDataLst>
            </p:nvPr>
          </p:nvSpPr>
          <p:spPr>
            <a:xfrm>
              <a:off x="1486017" y="2895600"/>
              <a:ext cx="104659" cy="581026"/>
            </a:xfrm>
            <a:custGeom>
              <a:avLst/>
              <a:gdLst/>
              <a:ahLst/>
              <a:cxnLst/>
              <a:rect l="0" t="0" r="0" b="0"/>
              <a:pathLst>
                <a:path w="104659" h="581026">
                  <a:moveTo>
                    <a:pt x="9408" y="0"/>
                  </a:moveTo>
                  <a:lnTo>
                    <a:pt x="9408" y="0"/>
                  </a:lnTo>
                  <a:lnTo>
                    <a:pt x="0" y="0"/>
                  </a:lnTo>
                  <a:lnTo>
                    <a:pt x="9019" y="0"/>
                  </a:lnTo>
                  <a:lnTo>
                    <a:pt x="25632" y="17305"/>
                  </a:lnTo>
                  <a:lnTo>
                    <a:pt x="50697" y="60535"/>
                  </a:lnTo>
                  <a:lnTo>
                    <a:pt x="63738" y="105221"/>
                  </a:lnTo>
                  <a:lnTo>
                    <a:pt x="71057" y="148020"/>
                  </a:lnTo>
                  <a:lnTo>
                    <a:pt x="79651" y="184733"/>
                  </a:lnTo>
                  <a:lnTo>
                    <a:pt x="83843" y="227480"/>
                  </a:lnTo>
                  <a:lnTo>
                    <a:pt x="90141" y="273659"/>
                  </a:lnTo>
                  <a:lnTo>
                    <a:pt x="92915" y="307893"/>
                  </a:lnTo>
                  <a:lnTo>
                    <a:pt x="95206" y="344275"/>
                  </a:lnTo>
                  <a:lnTo>
                    <a:pt x="99752" y="381611"/>
                  </a:lnTo>
                  <a:lnTo>
                    <a:pt x="102477" y="419371"/>
                  </a:lnTo>
                  <a:lnTo>
                    <a:pt x="103689" y="456262"/>
                  </a:lnTo>
                  <a:lnTo>
                    <a:pt x="104228" y="490297"/>
                  </a:lnTo>
                  <a:lnTo>
                    <a:pt x="104466" y="525885"/>
                  </a:lnTo>
                  <a:lnTo>
                    <a:pt x="104658" y="581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32973" y="678649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рисунке изображены две приложенные к стержню силы. Какую силу надо приложить к стержню в точке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чтобы он находился в равновесии? Массой стержня можно пренебречь.</a:t>
            </a:r>
          </a:p>
          <a:p>
            <a:pPr algn="ctr"/>
            <a:endParaRPr lang="ru-RU" sz="2800" b="1" dirty="0"/>
          </a:p>
        </p:txBody>
      </p:sp>
      <p:pic>
        <p:nvPicPr>
          <p:cNvPr id="12" name="Рисунок 11" descr="1"/>
          <p:cNvPicPr/>
          <p:nvPr/>
        </p:nvPicPr>
        <p:blipFill>
          <a:blip r:embed="rId1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83" y="2048835"/>
            <a:ext cx="4176464" cy="2520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SMARTInkShape-Group36"/>
          <p:cNvGrpSpPr/>
          <p:nvPr/>
        </p:nvGrpSpPr>
        <p:grpSpPr>
          <a:xfrm>
            <a:off x="4124325" y="2457451"/>
            <a:ext cx="514351" cy="723496"/>
            <a:chOff x="4124325" y="2457451"/>
            <a:chExt cx="514351" cy="723496"/>
          </a:xfrm>
        </p:grpSpPr>
        <p:sp>
          <p:nvSpPr>
            <p:cNvPr id="3" name="SMARTInkShape-102"/>
            <p:cNvSpPr/>
            <p:nvPr>
              <p:custDataLst>
                <p:tags r:id="rId136"/>
              </p:custDataLst>
            </p:nvPr>
          </p:nvSpPr>
          <p:spPr>
            <a:xfrm>
              <a:off x="4600978" y="2623806"/>
              <a:ext cx="28876" cy="100345"/>
            </a:xfrm>
            <a:custGeom>
              <a:avLst/>
              <a:gdLst/>
              <a:ahLst/>
              <a:cxnLst/>
              <a:rect l="0" t="0" r="0" b="0"/>
              <a:pathLst>
                <a:path w="28876" h="100345">
                  <a:moveTo>
                    <a:pt x="28875" y="0"/>
                  </a:moveTo>
                  <a:lnTo>
                    <a:pt x="28875" y="0"/>
                  </a:lnTo>
                  <a:lnTo>
                    <a:pt x="28020" y="1123"/>
                  </a:lnTo>
                  <a:lnTo>
                    <a:pt x="21894" y="4976"/>
                  </a:lnTo>
                  <a:lnTo>
                    <a:pt x="20090" y="9628"/>
                  </a:lnTo>
                  <a:lnTo>
                    <a:pt x="19075" y="18196"/>
                  </a:lnTo>
                  <a:lnTo>
                    <a:pt x="17874" y="20179"/>
                  </a:lnTo>
                  <a:lnTo>
                    <a:pt x="16015" y="21501"/>
                  </a:lnTo>
                  <a:lnTo>
                    <a:pt x="13717" y="22382"/>
                  </a:lnTo>
                  <a:lnTo>
                    <a:pt x="12185" y="24028"/>
                  </a:lnTo>
                  <a:lnTo>
                    <a:pt x="10484" y="28678"/>
                  </a:lnTo>
                  <a:lnTo>
                    <a:pt x="9526" y="37246"/>
                  </a:lnTo>
                  <a:lnTo>
                    <a:pt x="8333" y="39229"/>
                  </a:lnTo>
                  <a:lnTo>
                    <a:pt x="6479" y="40551"/>
                  </a:lnTo>
                  <a:lnTo>
                    <a:pt x="4185" y="41432"/>
                  </a:lnTo>
                  <a:lnTo>
                    <a:pt x="2656" y="43078"/>
                  </a:lnTo>
                  <a:lnTo>
                    <a:pt x="957" y="47728"/>
                  </a:lnTo>
                  <a:lnTo>
                    <a:pt x="0" y="56296"/>
                  </a:lnTo>
                  <a:lnTo>
                    <a:pt x="2598" y="62423"/>
                  </a:lnTo>
                  <a:lnTo>
                    <a:pt x="7834" y="69923"/>
                  </a:lnTo>
                  <a:lnTo>
                    <a:pt x="8953" y="81887"/>
                  </a:lnTo>
                  <a:lnTo>
                    <a:pt x="9122" y="1003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03"/>
            <p:cNvSpPr/>
            <p:nvPr>
              <p:custDataLst>
                <p:tags r:id="rId137"/>
              </p:custDataLst>
            </p:nvPr>
          </p:nvSpPr>
          <p:spPr>
            <a:xfrm>
              <a:off x="4524375" y="2457451"/>
              <a:ext cx="76204" cy="95250"/>
            </a:xfrm>
            <a:custGeom>
              <a:avLst/>
              <a:gdLst/>
              <a:ahLst/>
              <a:cxnLst/>
              <a:rect l="0" t="0" r="0" b="0"/>
              <a:pathLst>
                <a:path w="76204" h="95250">
                  <a:moveTo>
                    <a:pt x="0" y="95249"/>
                  </a:moveTo>
                  <a:lnTo>
                    <a:pt x="0" y="95249"/>
                  </a:lnTo>
                  <a:lnTo>
                    <a:pt x="0" y="68425"/>
                  </a:lnTo>
                  <a:lnTo>
                    <a:pt x="6545" y="59416"/>
                  </a:lnTo>
                  <a:lnTo>
                    <a:pt x="9132" y="49386"/>
                  </a:lnTo>
                  <a:lnTo>
                    <a:pt x="9409" y="43090"/>
                  </a:lnTo>
                  <a:lnTo>
                    <a:pt x="12296" y="37495"/>
                  </a:lnTo>
                  <a:lnTo>
                    <a:pt x="17716" y="30336"/>
                  </a:lnTo>
                  <a:lnTo>
                    <a:pt x="19845" y="21318"/>
                  </a:lnTo>
                  <a:lnTo>
                    <a:pt x="23989" y="15472"/>
                  </a:lnTo>
                  <a:lnTo>
                    <a:pt x="29358" y="12167"/>
                  </a:lnTo>
                  <a:lnTo>
                    <a:pt x="36373" y="10046"/>
                  </a:lnTo>
                  <a:lnTo>
                    <a:pt x="46149" y="1369"/>
                  </a:lnTo>
                  <a:lnTo>
                    <a:pt x="55696" y="119"/>
                  </a:lnTo>
                  <a:lnTo>
                    <a:pt x="74749" y="0"/>
                  </a:lnTo>
                  <a:lnTo>
                    <a:pt x="76203" y="10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04"/>
            <p:cNvSpPr/>
            <p:nvPr>
              <p:custDataLst>
                <p:tags r:id="rId138"/>
              </p:custDataLst>
            </p:nvPr>
          </p:nvSpPr>
          <p:spPr>
            <a:xfrm>
              <a:off x="4610100" y="2943225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28575" y="0"/>
                  </a:moveTo>
                  <a:lnTo>
                    <a:pt x="28575" y="0"/>
                  </a:lnTo>
                  <a:lnTo>
                    <a:pt x="28575" y="9409"/>
                  </a:lnTo>
                  <a:lnTo>
                    <a:pt x="9570" y="9525"/>
                  </a:lnTo>
                  <a:lnTo>
                    <a:pt x="9525" y="33238"/>
                  </a:lnTo>
                  <a:lnTo>
                    <a:pt x="8467" y="34859"/>
                  </a:lnTo>
                  <a:lnTo>
                    <a:pt x="6703" y="35939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05"/>
            <p:cNvSpPr/>
            <p:nvPr>
              <p:custDataLst>
                <p:tags r:id="rId139"/>
              </p:custDataLst>
            </p:nvPr>
          </p:nvSpPr>
          <p:spPr>
            <a:xfrm>
              <a:off x="4338460" y="2790825"/>
              <a:ext cx="119241" cy="47626"/>
            </a:xfrm>
            <a:custGeom>
              <a:avLst/>
              <a:gdLst/>
              <a:ahLst/>
              <a:cxnLst/>
              <a:rect l="0" t="0" r="0" b="0"/>
              <a:pathLst>
                <a:path w="119241" h="47626">
                  <a:moveTo>
                    <a:pt x="14465" y="9525"/>
                  </a:moveTo>
                  <a:lnTo>
                    <a:pt x="14465" y="9525"/>
                  </a:lnTo>
                  <a:lnTo>
                    <a:pt x="14465" y="14581"/>
                  </a:lnTo>
                  <a:lnTo>
                    <a:pt x="11643" y="19886"/>
                  </a:lnTo>
                  <a:lnTo>
                    <a:pt x="6264" y="26859"/>
                  </a:lnTo>
                  <a:lnTo>
                    <a:pt x="5333" y="33123"/>
                  </a:lnTo>
                  <a:lnTo>
                    <a:pt x="4144" y="34782"/>
                  </a:lnTo>
                  <a:lnTo>
                    <a:pt x="2292" y="35888"/>
                  </a:lnTo>
                  <a:lnTo>
                    <a:pt x="0" y="36625"/>
                  </a:lnTo>
                  <a:lnTo>
                    <a:pt x="588" y="37117"/>
                  </a:lnTo>
                  <a:lnTo>
                    <a:pt x="12219" y="37971"/>
                  </a:lnTo>
                  <a:lnTo>
                    <a:pt x="12967" y="39072"/>
                  </a:lnTo>
                  <a:lnTo>
                    <a:pt x="14407" y="47229"/>
                  </a:lnTo>
                  <a:lnTo>
                    <a:pt x="51114" y="47625"/>
                  </a:lnTo>
                  <a:lnTo>
                    <a:pt x="59882" y="41079"/>
                  </a:lnTo>
                  <a:lnTo>
                    <a:pt x="68727" y="38983"/>
                  </a:lnTo>
                  <a:lnTo>
                    <a:pt x="74918" y="38492"/>
                  </a:lnTo>
                  <a:lnTo>
                    <a:pt x="81196" y="35453"/>
                  </a:lnTo>
                  <a:lnTo>
                    <a:pt x="1192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06"/>
            <p:cNvSpPr/>
            <p:nvPr>
              <p:custDataLst>
                <p:tags r:id="rId140"/>
              </p:custDataLst>
            </p:nvPr>
          </p:nvSpPr>
          <p:spPr>
            <a:xfrm>
              <a:off x="4333875" y="2647950"/>
              <a:ext cx="123826" cy="95251"/>
            </a:xfrm>
            <a:custGeom>
              <a:avLst/>
              <a:gdLst/>
              <a:ahLst/>
              <a:cxnLst/>
              <a:rect l="0" t="0" r="0" b="0"/>
              <a:pathLst>
                <a:path w="123826" h="95251">
                  <a:moveTo>
                    <a:pt x="0" y="95250"/>
                  </a:moveTo>
                  <a:lnTo>
                    <a:pt x="0" y="95250"/>
                  </a:lnTo>
                  <a:lnTo>
                    <a:pt x="0" y="47778"/>
                  </a:lnTo>
                  <a:lnTo>
                    <a:pt x="0" y="5026"/>
                  </a:lnTo>
                  <a:lnTo>
                    <a:pt x="1058" y="3351"/>
                  </a:lnTo>
                  <a:lnTo>
                    <a:pt x="2822" y="2234"/>
                  </a:lnTo>
                  <a:lnTo>
                    <a:pt x="9522" y="1"/>
                  </a:lnTo>
                  <a:lnTo>
                    <a:pt x="23714" y="0"/>
                  </a:lnTo>
                  <a:lnTo>
                    <a:pt x="25335" y="1058"/>
                  </a:lnTo>
                  <a:lnTo>
                    <a:pt x="26415" y="2822"/>
                  </a:lnTo>
                  <a:lnTo>
                    <a:pt x="27135" y="5056"/>
                  </a:lnTo>
                  <a:lnTo>
                    <a:pt x="28673" y="6546"/>
                  </a:lnTo>
                  <a:lnTo>
                    <a:pt x="33205" y="8201"/>
                  </a:lnTo>
                  <a:lnTo>
                    <a:pt x="34837" y="9701"/>
                  </a:lnTo>
                  <a:lnTo>
                    <a:pt x="36649" y="14189"/>
                  </a:lnTo>
                  <a:lnTo>
                    <a:pt x="38191" y="15809"/>
                  </a:lnTo>
                  <a:lnTo>
                    <a:pt x="46174" y="18623"/>
                  </a:lnTo>
                  <a:lnTo>
                    <a:pt x="46980" y="21683"/>
                  </a:lnTo>
                  <a:lnTo>
                    <a:pt x="47195" y="23980"/>
                  </a:lnTo>
                  <a:lnTo>
                    <a:pt x="48397" y="25512"/>
                  </a:lnTo>
                  <a:lnTo>
                    <a:pt x="57300" y="29365"/>
                  </a:lnTo>
                  <a:lnTo>
                    <a:pt x="65231" y="36740"/>
                  </a:lnTo>
                  <a:lnTo>
                    <a:pt x="71304" y="37698"/>
                  </a:lnTo>
                  <a:lnTo>
                    <a:pt x="72935" y="38890"/>
                  </a:lnTo>
                  <a:lnTo>
                    <a:pt x="74024" y="40743"/>
                  </a:lnTo>
                  <a:lnTo>
                    <a:pt x="74749" y="43037"/>
                  </a:lnTo>
                  <a:lnTo>
                    <a:pt x="76291" y="44567"/>
                  </a:lnTo>
                  <a:lnTo>
                    <a:pt x="84274" y="47223"/>
                  </a:lnTo>
                  <a:lnTo>
                    <a:pt x="1238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07"/>
            <p:cNvSpPr/>
            <p:nvPr>
              <p:custDataLst>
                <p:tags r:id="rId141"/>
              </p:custDataLst>
            </p:nvPr>
          </p:nvSpPr>
          <p:spPr>
            <a:xfrm>
              <a:off x="4333875" y="2638553"/>
              <a:ext cx="9526" cy="314187"/>
            </a:xfrm>
            <a:custGeom>
              <a:avLst/>
              <a:gdLst/>
              <a:ahLst/>
              <a:cxnLst/>
              <a:rect l="0" t="0" r="0" b="0"/>
              <a:pathLst>
                <a:path w="9526" h="314187">
                  <a:moveTo>
                    <a:pt x="0" y="37972"/>
                  </a:moveTo>
                  <a:lnTo>
                    <a:pt x="0" y="37972"/>
                  </a:lnTo>
                  <a:lnTo>
                    <a:pt x="0" y="0"/>
                  </a:lnTo>
                  <a:lnTo>
                    <a:pt x="0" y="45569"/>
                  </a:lnTo>
                  <a:lnTo>
                    <a:pt x="0" y="89068"/>
                  </a:lnTo>
                  <a:lnTo>
                    <a:pt x="1058" y="126898"/>
                  </a:lnTo>
                  <a:lnTo>
                    <a:pt x="8642" y="164974"/>
                  </a:lnTo>
                  <a:lnTo>
                    <a:pt x="9473" y="209422"/>
                  </a:lnTo>
                  <a:lnTo>
                    <a:pt x="9524" y="254814"/>
                  </a:lnTo>
                  <a:lnTo>
                    <a:pt x="9525" y="301845"/>
                  </a:lnTo>
                  <a:lnTo>
                    <a:pt x="9525" y="302787"/>
                  </a:lnTo>
                  <a:lnTo>
                    <a:pt x="10" y="314186"/>
                  </a:lnTo>
                  <a:lnTo>
                    <a:pt x="0" y="268500"/>
                  </a:lnTo>
                  <a:lnTo>
                    <a:pt x="0" y="2379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08"/>
            <p:cNvSpPr/>
            <p:nvPr>
              <p:custDataLst>
                <p:tags r:id="rId142"/>
              </p:custDataLst>
            </p:nvPr>
          </p:nvSpPr>
          <p:spPr>
            <a:xfrm>
              <a:off x="4124325" y="3076576"/>
              <a:ext cx="66676" cy="104371"/>
            </a:xfrm>
            <a:custGeom>
              <a:avLst/>
              <a:gdLst/>
              <a:ahLst/>
              <a:cxnLst/>
              <a:rect l="0" t="0" r="0" b="0"/>
              <a:pathLst>
                <a:path w="66676" h="104371">
                  <a:moveTo>
                    <a:pt x="28575" y="38099"/>
                  </a:moveTo>
                  <a:lnTo>
                    <a:pt x="28575" y="38099"/>
                  </a:lnTo>
                  <a:lnTo>
                    <a:pt x="38066" y="38099"/>
                  </a:lnTo>
                  <a:lnTo>
                    <a:pt x="47232" y="47232"/>
                  </a:lnTo>
                  <a:lnTo>
                    <a:pt x="47622" y="65230"/>
                  </a:lnTo>
                  <a:lnTo>
                    <a:pt x="46565" y="65711"/>
                  </a:lnTo>
                  <a:lnTo>
                    <a:pt x="42568" y="66246"/>
                  </a:lnTo>
                  <a:lnTo>
                    <a:pt x="41079" y="67447"/>
                  </a:lnTo>
                  <a:lnTo>
                    <a:pt x="37303" y="76350"/>
                  </a:lnTo>
                  <a:lnTo>
                    <a:pt x="28978" y="85296"/>
                  </a:lnTo>
                  <a:lnTo>
                    <a:pt x="9928" y="85724"/>
                  </a:lnTo>
                  <a:lnTo>
                    <a:pt x="1359" y="77523"/>
                  </a:lnTo>
                  <a:lnTo>
                    <a:pt x="403" y="71535"/>
                  </a:lnTo>
                  <a:lnTo>
                    <a:pt x="0" y="34804"/>
                  </a:lnTo>
                  <a:lnTo>
                    <a:pt x="1058" y="32727"/>
                  </a:lnTo>
                  <a:lnTo>
                    <a:pt x="2822" y="31343"/>
                  </a:lnTo>
                  <a:lnTo>
                    <a:pt x="5056" y="30420"/>
                  </a:lnTo>
                  <a:lnTo>
                    <a:pt x="6546" y="28746"/>
                  </a:lnTo>
                  <a:lnTo>
                    <a:pt x="11759" y="18456"/>
                  </a:lnTo>
                  <a:lnTo>
                    <a:pt x="17609" y="11288"/>
                  </a:lnTo>
                  <a:lnTo>
                    <a:pt x="18623" y="4990"/>
                  </a:lnTo>
                  <a:lnTo>
                    <a:pt x="19824" y="3327"/>
                  </a:lnTo>
                  <a:lnTo>
                    <a:pt x="21682" y="2217"/>
                  </a:lnTo>
                  <a:lnTo>
                    <a:pt x="28726" y="291"/>
                  </a:lnTo>
                  <a:lnTo>
                    <a:pt x="47195" y="0"/>
                  </a:lnTo>
                  <a:lnTo>
                    <a:pt x="52555" y="5055"/>
                  </a:lnTo>
                  <a:lnTo>
                    <a:pt x="55107" y="10360"/>
                  </a:lnTo>
                  <a:lnTo>
                    <a:pt x="56747" y="17333"/>
                  </a:lnTo>
                  <a:lnTo>
                    <a:pt x="63617" y="26314"/>
                  </a:lnTo>
                  <a:lnTo>
                    <a:pt x="65768" y="35195"/>
                  </a:lnTo>
                  <a:lnTo>
                    <a:pt x="66640" y="55278"/>
                  </a:lnTo>
                  <a:lnTo>
                    <a:pt x="60122" y="64384"/>
                  </a:lnTo>
                  <a:lnTo>
                    <a:pt x="58031" y="73287"/>
                  </a:lnTo>
                  <a:lnTo>
                    <a:pt x="57541" y="79490"/>
                  </a:lnTo>
                  <a:lnTo>
                    <a:pt x="56352" y="81568"/>
                  </a:lnTo>
                  <a:lnTo>
                    <a:pt x="54501" y="82954"/>
                  </a:lnTo>
                  <a:lnTo>
                    <a:pt x="52210" y="83877"/>
                  </a:lnTo>
                  <a:lnTo>
                    <a:pt x="50681" y="85551"/>
                  </a:lnTo>
                  <a:lnTo>
                    <a:pt x="48983" y="90233"/>
                  </a:lnTo>
                  <a:lnTo>
                    <a:pt x="47473" y="91905"/>
                  </a:lnTo>
                  <a:lnTo>
                    <a:pt x="39544" y="94809"/>
                  </a:lnTo>
                  <a:lnTo>
                    <a:pt x="38742" y="97876"/>
                  </a:lnTo>
                  <a:lnTo>
                    <a:pt x="38528" y="100175"/>
                  </a:lnTo>
                  <a:lnTo>
                    <a:pt x="37327" y="101708"/>
                  </a:lnTo>
                  <a:lnTo>
                    <a:pt x="29936" y="104370"/>
                  </a:lnTo>
                  <a:lnTo>
                    <a:pt x="29482" y="103446"/>
                  </a:lnTo>
                  <a:lnTo>
                    <a:pt x="28978" y="99598"/>
                  </a:lnTo>
                  <a:lnTo>
                    <a:pt x="27786" y="98149"/>
                  </a:lnTo>
                  <a:lnTo>
                    <a:pt x="20410" y="95631"/>
                  </a:lnTo>
                  <a:lnTo>
                    <a:pt x="19655" y="92596"/>
                  </a:lnTo>
                  <a:lnTo>
                    <a:pt x="19169" y="82026"/>
                  </a:lnTo>
                  <a:lnTo>
                    <a:pt x="16280" y="75966"/>
                  </a:lnTo>
                  <a:lnTo>
                    <a:pt x="12527" y="69746"/>
                  </a:lnTo>
                  <a:lnTo>
                    <a:pt x="9920" y="59017"/>
                  </a:lnTo>
                  <a:lnTo>
                    <a:pt x="9528" y="30421"/>
                  </a:lnTo>
                  <a:lnTo>
                    <a:pt x="19040" y="19060"/>
                  </a:lnTo>
                  <a:lnTo>
                    <a:pt x="27250" y="19050"/>
                  </a:lnTo>
                  <a:lnTo>
                    <a:pt x="36659" y="27250"/>
                  </a:lnTo>
                  <a:lnTo>
                    <a:pt x="42730" y="28182"/>
                  </a:lnTo>
                  <a:lnTo>
                    <a:pt x="44362" y="29371"/>
                  </a:lnTo>
                  <a:lnTo>
                    <a:pt x="45450" y="31221"/>
                  </a:lnTo>
                  <a:lnTo>
                    <a:pt x="46981" y="38883"/>
                  </a:lnTo>
                  <a:lnTo>
                    <a:pt x="47195" y="41797"/>
                  </a:lnTo>
                  <a:lnTo>
                    <a:pt x="48397" y="43740"/>
                  </a:lnTo>
                  <a:lnTo>
                    <a:pt x="50256" y="45034"/>
                  </a:lnTo>
                  <a:lnTo>
                    <a:pt x="55788" y="47112"/>
                  </a:lnTo>
                  <a:lnTo>
                    <a:pt x="65231" y="55780"/>
                  </a:lnTo>
                  <a:lnTo>
                    <a:pt x="65712" y="55178"/>
                  </a:lnTo>
                  <a:lnTo>
                    <a:pt x="66675" y="476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37"/>
          <p:cNvGrpSpPr/>
          <p:nvPr/>
        </p:nvGrpSpPr>
        <p:grpSpPr>
          <a:xfrm>
            <a:off x="1381521" y="1790700"/>
            <a:ext cx="247139" cy="495263"/>
            <a:chOff x="1381521" y="1790700"/>
            <a:chExt cx="247139" cy="495263"/>
          </a:xfrm>
        </p:grpSpPr>
        <p:sp>
          <p:nvSpPr>
            <p:cNvPr id="13" name="SMARTInkShape-109"/>
            <p:cNvSpPr/>
            <p:nvPr>
              <p:custDataLst>
                <p:tags r:id="rId130"/>
              </p:custDataLst>
            </p:nvPr>
          </p:nvSpPr>
          <p:spPr>
            <a:xfrm>
              <a:off x="1495425" y="1790700"/>
              <a:ext cx="133235" cy="180976"/>
            </a:xfrm>
            <a:custGeom>
              <a:avLst/>
              <a:gdLst/>
              <a:ahLst/>
              <a:cxnLst/>
              <a:rect l="0" t="0" r="0" b="0"/>
              <a:pathLst>
                <a:path w="133235" h="18097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5057" y="9515"/>
                  </a:lnTo>
                  <a:lnTo>
                    <a:pt x="6546" y="10576"/>
                  </a:lnTo>
                  <a:lnTo>
                    <a:pt x="7539" y="12343"/>
                  </a:lnTo>
                  <a:lnTo>
                    <a:pt x="9132" y="17725"/>
                  </a:lnTo>
                  <a:lnTo>
                    <a:pt x="12173" y="18461"/>
                  </a:lnTo>
                  <a:lnTo>
                    <a:pt x="23703" y="19016"/>
                  </a:lnTo>
                  <a:lnTo>
                    <a:pt x="25328" y="20085"/>
                  </a:lnTo>
                  <a:lnTo>
                    <a:pt x="26410" y="21857"/>
                  </a:lnTo>
                  <a:lnTo>
                    <a:pt x="27131" y="24096"/>
                  </a:lnTo>
                  <a:lnTo>
                    <a:pt x="28671" y="25589"/>
                  </a:lnTo>
                  <a:lnTo>
                    <a:pt x="33204" y="27248"/>
                  </a:lnTo>
                  <a:lnTo>
                    <a:pt x="64913" y="28572"/>
                  </a:lnTo>
                  <a:lnTo>
                    <a:pt x="74721" y="36776"/>
                  </a:lnTo>
                  <a:lnTo>
                    <a:pt x="84271" y="37984"/>
                  </a:lnTo>
                  <a:lnTo>
                    <a:pt x="93798" y="46291"/>
                  </a:lnTo>
                  <a:lnTo>
                    <a:pt x="99876" y="47230"/>
                  </a:lnTo>
                  <a:lnTo>
                    <a:pt x="101509" y="48420"/>
                  </a:lnTo>
                  <a:lnTo>
                    <a:pt x="102598" y="50272"/>
                  </a:lnTo>
                  <a:lnTo>
                    <a:pt x="103323" y="52564"/>
                  </a:lnTo>
                  <a:lnTo>
                    <a:pt x="104865" y="54093"/>
                  </a:lnTo>
                  <a:lnTo>
                    <a:pt x="112848" y="56748"/>
                  </a:lnTo>
                  <a:lnTo>
                    <a:pt x="113655" y="59793"/>
                  </a:lnTo>
                  <a:lnTo>
                    <a:pt x="114172" y="65316"/>
                  </a:lnTo>
                  <a:lnTo>
                    <a:pt x="120821" y="74011"/>
                  </a:lnTo>
                  <a:lnTo>
                    <a:pt x="123429" y="83973"/>
                  </a:lnTo>
                  <a:lnTo>
                    <a:pt x="123815" y="108070"/>
                  </a:lnTo>
                  <a:lnTo>
                    <a:pt x="126643" y="114353"/>
                  </a:lnTo>
                  <a:lnTo>
                    <a:pt x="128878" y="117510"/>
                  </a:lnTo>
                  <a:lnTo>
                    <a:pt x="132025" y="132067"/>
                  </a:lnTo>
                  <a:lnTo>
                    <a:pt x="133234" y="155184"/>
                  </a:lnTo>
                  <a:lnTo>
                    <a:pt x="1238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10"/>
            <p:cNvSpPr/>
            <p:nvPr>
              <p:custDataLst>
                <p:tags r:id="rId131"/>
              </p:custDataLst>
            </p:nvPr>
          </p:nvSpPr>
          <p:spPr>
            <a:xfrm>
              <a:off x="1381521" y="1847850"/>
              <a:ext cx="132955" cy="19051"/>
            </a:xfrm>
            <a:custGeom>
              <a:avLst/>
              <a:gdLst/>
              <a:ahLst/>
              <a:cxnLst/>
              <a:rect l="0" t="0" r="0" b="0"/>
              <a:pathLst>
                <a:path w="132955" h="19051">
                  <a:moveTo>
                    <a:pt x="18654" y="0"/>
                  </a:moveTo>
                  <a:lnTo>
                    <a:pt x="18654" y="0"/>
                  </a:lnTo>
                  <a:lnTo>
                    <a:pt x="0" y="0"/>
                  </a:lnTo>
                  <a:lnTo>
                    <a:pt x="4778" y="0"/>
                  </a:lnTo>
                  <a:lnTo>
                    <a:pt x="6228" y="1058"/>
                  </a:lnTo>
                  <a:lnTo>
                    <a:pt x="7840" y="5056"/>
                  </a:lnTo>
                  <a:lnTo>
                    <a:pt x="9328" y="6546"/>
                  </a:lnTo>
                  <a:lnTo>
                    <a:pt x="17217" y="9133"/>
                  </a:lnTo>
                  <a:lnTo>
                    <a:pt x="45475" y="9524"/>
                  </a:lnTo>
                  <a:lnTo>
                    <a:pt x="54487" y="16071"/>
                  </a:lnTo>
                  <a:lnTo>
                    <a:pt x="63373" y="18167"/>
                  </a:lnTo>
                  <a:lnTo>
                    <a:pt x="110991" y="19049"/>
                  </a:lnTo>
                  <a:lnTo>
                    <a:pt x="117195" y="19050"/>
                  </a:lnTo>
                  <a:lnTo>
                    <a:pt x="123481" y="16227"/>
                  </a:lnTo>
                  <a:lnTo>
                    <a:pt x="13295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11"/>
            <p:cNvSpPr/>
            <p:nvPr>
              <p:custDataLst>
                <p:tags r:id="rId132"/>
              </p:custDataLst>
            </p:nvPr>
          </p:nvSpPr>
          <p:spPr>
            <a:xfrm>
              <a:off x="1571625" y="2190750"/>
              <a:ext cx="19051" cy="95213"/>
            </a:xfrm>
            <a:custGeom>
              <a:avLst/>
              <a:gdLst/>
              <a:ahLst/>
              <a:cxnLst/>
              <a:rect l="0" t="0" r="0" b="0"/>
              <a:pathLst>
                <a:path w="19051" h="95213">
                  <a:moveTo>
                    <a:pt x="9525" y="0"/>
                  </a:moveTo>
                  <a:lnTo>
                    <a:pt x="9525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262" y="9701"/>
                  </a:lnTo>
                  <a:lnTo>
                    <a:pt x="0" y="54865"/>
                  </a:lnTo>
                  <a:lnTo>
                    <a:pt x="0" y="84239"/>
                  </a:lnTo>
                  <a:lnTo>
                    <a:pt x="9490" y="95212"/>
                  </a:lnTo>
                  <a:lnTo>
                    <a:pt x="14571" y="90182"/>
                  </a:lnTo>
                  <a:lnTo>
                    <a:pt x="17059" y="84884"/>
                  </a:lnTo>
                  <a:lnTo>
                    <a:pt x="190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12"/>
            <p:cNvSpPr/>
            <p:nvPr>
              <p:custDataLst>
                <p:tags r:id="rId133"/>
              </p:custDataLst>
            </p:nvPr>
          </p:nvSpPr>
          <p:spPr>
            <a:xfrm>
              <a:off x="1447800" y="2152650"/>
              <a:ext cx="95251" cy="47626"/>
            </a:xfrm>
            <a:custGeom>
              <a:avLst/>
              <a:gdLst/>
              <a:ahLst/>
              <a:cxnLst/>
              <a:rect l="0" t="0" r="0" b="0"/>
              <a:pathLst>
                <a:path w="95251" h="47626">
                  <a:moveTo>
                    <a:pt x="9525" y="0"/>
                  </a:moveTo>
                  <a:lnTo>
                    <a:pt x="9525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0" y="9522"/>
                  </a:lnTo>
                  <a:lnTo>
                    <a:pt x="0" y="14581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9701" y="18789"/>
                  </a:lnTo>
                  <a:lnTo>
                    <a:pt x="23680" y="19040"/>
                  </a:lnTo>
                  <a:lnTo>
                    <a:pt x="25312" y="20101"/>
                  </a:lnTo>
                  <a:lnTo>
                    <a:pt x="26400" y="21868"/>
                  </a:lnTo>
                  <a:lnTo>
                    <a:pt x="27124" y="24103"/>
                  </a:lnTo>
                  <a:lnTo>
                    <a:pt x="28666" y="25594"/>
                  </a:lnTo>
                  <a:lnTo>
                    <a:pt x="33202" y="27250"/>
                  </a:lnTo>
                  <a:lnTo>
                    <a:pt x="44737" y="29371"/>
                  </a:lnTo>
                  <a:lnTo>
                    <a:pt x="55306" y="36742"/>
                  </a:lnTo>
                  <a:lnTo>
                    <a:pt x="69878" y="38890"/>
                  </a:lnTo>
                  <a:lnTo>
                    <a:pt x="71985" y="40743"/>
                  </a:lnTo>
                  <a:lnTo>
                    <a:pt x="73390" y="43037"/>
                  </a:lnTo>
                  <a:lnTo>
                    <a:pt x="75385" y="44566"/>
                  </a:lnTo>
                  <a:lnTo>
                    <a:pt x="80423" y="46266"/>
                  </a:lnTo>
                  <a:lnTo>
                    <a:pt x="952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13"/>
            <p:cNvSpPr/>
            <p:nvPr>
              <p:custDataLst>
                <p:tags r:id="rId134"/>
              </p:custDataLst>
            </p:nvPr>
          </p:nvSpPr>
          <p:spPr>
            <a:xfrm>
              <a:off x="1419225" y="2038350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19050"/>
                  </a:moveTo>
                  <a:lnTo>
                    <a:pt x="0" y="19050"/>
                  </a:lnTo>
                  <a:lnTo>
                    <a:pt x="0" y="9535"/>
                  </a:lnTo>
                  <a:lnTo>
                    <a:pt x="8201" y="9526"/>
                  </a:lnTo>
                  <a:lnTo>
                    <a:pt x="8642" y="8467"/>
                  </a:lnTo>
                  <a:lnTo>
                    <a:pt x="9408" y="1324"/>
                  </a:lnTo>
                  <a:lnTo>
                    <a:pt x="12295" y="589"/>
                  </a:lnTo>
                  <a:lnTo>
                    <a:pt x="59327" y="0"/>
                  </a:lnTo>
                  <a:lnTo>
                    <a:pt x="61777" y="0"/>
                  </a:lnTo>
                  <a:lnTo>
                    <a:pt x="63410" y="1058"/>
                  </a:lnTo>
                  <a:lnTo>
                    <a:pt x="64498" y="2822"/>
                  </a:lnTo>
                  <a:lnTo>
                    <a:pt x="65224" y="5056"/>
                  </a:lnTo>
                  <a:lnTo>
                    <a:pt x="66766" y="6546"/>
                  </a:lnTo>
                  <a:lnTo>
                    <a:pt x="74749" y="9133"/>
                  </a:lnTo>
                  <a:lnTo>
                    <a:pt x="85597" y="9522"/>
                  </a:lnTo>
                  <a:lnTo>
                    <a:pt x="94854" y="18658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14"/>
            <p:cNvSpPr/>
            <p:nvPr>
              <p:custDataLst>
                <p:tags r:id="rId135"/>
              </p:custDataLst>
            </p:nvPr>
          </p:nvSpPr>
          <p:spPr>
            <a:xfrm>
              <a:off x="1428750" y="2028825"/>
              <a:ext cx="1" cy="190371"/>
            </a:xfrm>
            <a:custGeom>
              <a:avLst/>
              <a:gdLst/>
              <a:ahLst/>
              <a:cxnLst/>
              <a:rect l="0" t="0" r="0" b="0"/>
              <a:pathLst>
                <a:path w="1" h="190371">
                  <a:moveTo>
                    <a:pt x="0" y="0"/>
                  </a:moveTo>
                  <a:lnTo>
                    <a:pt x="0" y="0"/>
                  </a:lnTo>
                  <a:lnTo>
                    <a:pt x="0" y="44535"/>
                  </a:lnTo>
                  <a:lnTo>
                    <a:pt x="0" y="92075"/>
                  </a:lnTo>
                  <a:lnTo>
                    <a:pt x="0" y="136586"/>
                  </a:lnTo>
                  <a:lnTo>
                    <a:pt x="0" y="183008"/>
                  </a:lnTo>
                  <a:lnTo>
                    <a:pt x="0" y="190370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SMARTInkShape-Group39"/>
          <p:cNvGrpSpPr/>
          <p:nvPr/>
        </p:nvGrpSpPr>
        <p:grpSpPr>
          <a:xfrm>
            <a:off x="1762126" y="1838325"/>
            <a:ext cx="465397" cy="447104"/>
            <a:chOff x="1762126" y="1838325"/>
            <a:chExt cx="465397" cy="447104"/>
          </a:xfrm>
        </p:grpSpPr>
        <p:sp>
          <p:nvSpPr>
            <p:cNvPr id="20" name="SMARTInkShape-115"/>
            <p:cNvSpPr/>
            <p:nvPr>
              <p:custDataLst>
                <p:tags r:id="rId125"/>
              </p:custDataLst>
            </p:nvPr>
          </p:nvSpPr>
          <p:spPr>
            <a:xfrm>
              <a:off x="2095500" y="1838325"/>
              <a:ext cx="132023" cy="409576"/>
            </a:xfrm>
            <a:custGeom>
              <a:avLst/>
              <a:gdLst/>
              <a:ahLst/>
              <a:cxnLst/>
              <a:rect l="0" t="0" r="0" b="0"/>
              <a:pathLst>
                <a:path w="132023" h="40957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3" y="5056"/>
                  </a:lnTo>
                  <a:lnTo>
                    <a:pt x="10322" y="6546"/>
                  </a:lnTo>
                  <a:lnTo>
                    <a:pt x="14465" y="8201"/>
                  </a:lnTo>
                  <a:lnTo>
                    <a:pt x="15993" y="9701"/>
                  </a:lnTo>
                  <a:lnTo>
                    <a:pt x="17692" y="14189"/>
                  </a:lnTo>
                  <a:lnTo>
                    <a:pt x="19203" y="15810"/>
                  </a:lnTo>
                  <a:lnTo>
                    <a:pt x="23703" y="17610"/>
                  </a:lnTo>
                  <a:lnTo>
                    <a:pt x="25328" y="19148"/>
                  </a:lnTo>
                  <a:lnTo>
                    <a:pt x="33204" y="32181"/>
                  </a:lnTo>
                  <a:lnTo>
                    <a:pt x="41706" y="41403"/>
                  </a:lnTo>
                  <a:lnTo>
                    <a:pt x="44994" y="50504"/>
                  </a:lnTo>
                  <a:lnTo>
                    <a:pt x="47514" y="60546"/>
                  </a:lnTo>
                  <a:lnTo>
                    <a:pt x="57755" y="75617"/>
                  </a:lnTo>
                  <a:lnTo>
                    <a:pt x="69970" y="93841"/>
                  </a:lnTo>
                  <a:lnTo>
                    <a:pt x="81515" y="117824"/>
                  </a:lnTo>
                  <a:lnTo>
                    <a:pt x="93018" y="161945"/>
                  </a:lnTo>
                  <a:lnTo>
                    <a:pt x="97411" y="180981"/>
                  </a:lnTo>
                  <a:lnTo>
                    <a:pt x="111668" y="226615"/>
                  </a:lnTo>
                  <a:lnTo>
                    <a:pt x="121607" y="274065"/>
                  </a:lnTo>
                  <a:lnTo>
                    <a:pt x="126453" y="321674"/>
                  </a:lnTo>
                  <a:lnTo>
                    <a:pt x="131987" y="348820"/>
                  </a:lnTo>
                  <a:lnTo>
                    <a:pt x="132022" y="375623"/>
                  </a:lnTo>
                  <a:lnTo>
                    <a:pt x="123825" y="409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16"/>
            <p:cNvSpPr/>
            <p:nvPr>
              <p:custDataLst>
                <p:tags r:id="rId126"/>
              </p:custDataLst>
            </p:nvPr>
          </p:nvSpPr>
          <p:spPr>
            <a:xfrm>
              <a:off x="2066960" y="1991156"/>
              <a:ext cx="95216" cy="123395"/>
            </a:xfrm>
            <a:custGeom>
              <a:avLst/>
              <a:gdLst/>
              <a:ahLst/>
              <a:cxnLst/>
              <a:rect l="0" t="0" r="0" b="0"/>
              <a:pathLst>
                <a:path w="95216" h="123395">
                  <a:moveTo>
                    <a:pt x="9490" y="85294"/>
                  </a:moveTo>
                  <a:lnTo>
                    <a:pt x="9490" y="85294"/>
                  </a:lnTo>
                  <a:lnTo>
                    <a:pt x="0" y="75803"/>
                  </a:lnTo>
                  <a:lnTo>
                    <a:pt x="14512" y="75769"/>
                  </a:lnTo>
                  <a:lnTo>
                    <a:pt x="16013" y="76827"/>
                  </a:lnTo>
                  <a:lnTo>
                    <a:pt x="17014" y="78591"/>
                  </a:lnTo>
                  <a:lnTo>
                    <a:pt x="18619" y="83970"/>
                  </a:lnTo>
                  <a:lnTo>
                    <a:pt x="21661" y="84705"/>
                  </a:lnTo>
                  <a:lnTo>
                    <a:pt x="42718" y="85293"/>
                  </a:lnTo>
                  <a:lnTo>
                    <a:pt x="44343" y="84235"/>
                  </a:lnTo>
                  <a:lnTo>
                    <a:pt x="45425" y="82471"/>
                  </a:lnTo>
                  <a:lnTo>
                    <a:pt x="47162" y="77093"/>
                  </a:lnTo>
                  <a:lnTo>
                    <a:pt x="50222" y="76358"/>
                  </a:lnTo>
                  <a:lnTo>
                    <a:pt x="55753" y="75885"/>
                  </a:lnTo>
                  <a:lnTo>
                    <a:pt x="65196" y="67578"/>
                  </a:lnTo>
                  <a:lnTo>
                    <a:pt x="67413" y="58903"/>
                  </a:lnTo>
                  <a:lnTo>
                    <a:pt x="73101" y="50075"/>
                  </a:lnTo>
                  <a:lnTo>
                    <a:pt x="75257" y="40757"/>
                  </a:lnTo>
                  <a:lnTo>
                    <a:pt x="76165" y="0"/>
                  </a:lnTo>
                  <a:lnTo>
                    <a:pt x="76165" y="45400"/>
                  </a:lnTo>
                  <a:lnTo>
                    <a:pt x="77223" y="88644"/>
                  </a:lnTo>
                  <a:lnTo>
                    <a:pt x="86487" y="113595"/>
                  </a:lnTo>
                  <a:lnTo>
                    <a:pt x="95215" y="1233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17"/>
            <p:cNvSpPr/>
            <p:nvPr>
              <p:custDataLst>
                <p:tags r:id="rId127"/>
              </p:custDataLst>
            </p:nvPr>
          </p:nvSpPr>
          <p:spPr>
            <a:xfrm>
              <a:off x="2047875" y="1943145"/>
              <a:ext cx="28576" cy="208136"/>
            </a:xfrm>
            <a:custGeom>
              <a:avLst/>
              <a:gdLst/>
              <a:ahLst/>
              <a:cxnLst/>
              <a:rect l="0" t="0" r="0" b="0"/>
              <a:pathLst>
                <a:path w="28576" h="208136">
                  <a:moveTo>
                    <a:pt x="9525" y="19005"/>
                  </a:moveTo>
                  <a:lnTo>
                    <a:pt x="9525" y="19005"/>
                  </a:lnTo>
                  <a:lnTo>
                    <a:pt x="9525" y="13949"/>
                  </a:lnTo>
                  <a:lnTo>
                    <a:pt x="6703" y="8644"/>
                  </a:lnTo>
                  <a:lnTo>
                    <a:pt x="35" y="0"/>
                  </a:lnTo>
                  <a:lnTo>
                    <a:pt x="0" y="46301"/>
                  </a:lnTo>
                  <a:lnTo>
                    <a:pt x="1058" y="79265"/>
                  </a:lnTo>
                  <a:lnTo>
                    <a:pt x="7539" y="97387"/>
                  </a:lnTo>
                  <a:lnTo>
                    <a:pt x="12173" y="125958"/>
                  </a:lnTo>
                  <a:lnTo>
                    <a:pt x="17692" y="144554"/>
                  </a:lnTo>
                  <a:lnTo>
                    <a:pt x="19015" y="174542"/>
                  </a:lnTo>
                  <a:lnTo>
                    <a:pt x="20085" y="176671"/>
                  </a:lnTo>
                  <a:lnTo>
                    <a:pt x="21857" y="178091"/>
                  </a:lnTo>
                  <a:lnTo>
                    <a:pt x="24096" y="179037"/>
                  </a:lnTo>
                  <a:lnTo>
                    <a:pt x="25589" y="180727"/>
                  </a:lnTo>
                  <a:lnTo>
                    <a:pt x="27248" y="185426"/>
                  </a:lnTo>
                  <a:lnTo>
                    <a:pt x="28572" y="208135"/>
                  </a:lnTo>
                  <a:lnTo>
                    <a:pt x="28575" y="1809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18"/>
            <p:cNvSpPr/>
            <p:nvPr>
              <p:custDataLst>
                <p:tags r:id="rId128"/>
              </p:custDataLst>
            </p:nvPr>
          </p:nvSpPr>
          <p:spPr>
            <a:xfrm>
              <a:off x="1876425" y="1943146"/>
              <a:ext cx="161926" cy="274724"/>
            </a:xfrm>
            <a:custGeom>
              <a:avLst/>
              <a:gdLst/>
              <a:ahLst/>
              <a:cxnLst/>
              <a:rect l="0" t="0" r="0" b="0"/>
              <a:pathLst>
                <a:path w="161926" h="274724">
                  <a:moveTo>
                    <a:pt x="0" y="19004"/>
                  </a:moveTo>
                  <a:lnTo>
                    <a:pt x="0" y="19004"/>
                  </a:lnTo>
                  <a:lnTo>
                    <a:pt x="9524" y="9480"/>
                  </a:lnTo>
                  <a:lnTo>
                    <a:pt x="9525" y="14536"/>
                  </a:lnTo>
                  <a:lnTo>
                    <a:pt x="10583" y="16025"/>
                  </a:lnTo>
                  <a:lnTo>
                    <a:pt x="12347" y="17018"/>
                  </a:lnTo>
                  <a:lnTo>
                    <a:pt x="14582" y="17680"/>
                  </a:lnTo>
                  <a:lnTo>
                    <a:pt x="16071" y="19180"/>
                  </a:lnTo>
                  <a:lnTo>
                    <a:pt x="17726" y="23668"/>
                  </a:lnTo>
                  <a:lnTo>
                    <a:pt x="18934" y="41360"/>
                  </a:lnTo>
                  <a:lnTo>
                    <a:pt x="20031" y="43433"/>
                  </a:lnTo>
                  <a:lnTo>
                    <a:pt x="21821" y="44815"/>
                  </a:lnTo>
                  <a:lnTo>
                    <a:pt x="24072" y="45736"/>
                  </a:lnTo>
                  <a:lnTo>
                    <a:pt x="25573" y="47409"/>
                  </a:lnTo>
                  <a:lnTo>
                    <a:pt x="27241" y="52089"/>
                  </a:lnTo>
                  <a:lnTo>
                    <a:pt x="28575" y="76153"/>
                  </a:lnTo>
                  <a:lnTo>
                    <a:pt x="28575" y="31678"/>
                  </a:lnTo>
                  <a:lnTo>
                    <a:pt x="28575" y="0"/>
                  </a:lnTo>
                  <a:lnTo>
                    <a:pt x="42764" y="14144"/>
                  </a:lnTo>
                  <a:lnTo>
                    <a:pt x="45465" y="19666"/>
                  </a:lnTo>
                  <a:lnTo>
                    <a:pt x="61777" y="64955"/>
                  </a:lnTo>
                  <a:lnTo>
                    <a:pt x="65224" y="77892"/>
                  </a:lnTo>
                  <a:lnTo>
                    <a:pt x="69306" y="105376"/>
                  </a:lnTo>
                  <a:lnTo>
                    <a:pt x="74157" y="123971"/>
                  </a:lnTo>
                  <a:lnTo>
                    <a:pt x="76120" y="168040"/>
                  </a:lnTo>
                  <a:lnTo>
                    <a:pt x="76197" y="210914"/>
                  </a:lnTo>
                  <a:lnTo>
                    <a:pt x="75141" y="231576"/>
                  </a:lnTo>
                  <a:lnTo>
                    <a:pt x="65878" y="256846"/>
                  </a:lnTo>
                  <a:lnTo>
                    <a:pt x="58508" y="265154"/>
                  </a:lnTo>
                  <a:lnTo>
                    <a:pt x="57552" y="271266"/>
                  </a:lnTo>
                  <a:lnTo>
                    <a:pt x="56360" y="272903"/>
                  </a:lnTo>
                  <a:lnTo>
                    <a:pt x="54507" y="273995"/>
                  </a:lnTo>
                  <a:lnTo>
                    <a:pt x="52213" y="274723"/>
                  </a:lnTo>
                  <a:lnTo>
                    <a:pt x="50683" y="274150"/>
                  </a:lnTo>
                  <a:lnTo>
                    <a:pt x="49664" y="272710"/>
                  </a:lnTo>
                  <a:lnTo>
                    <a:pt x="48027" y="267850"/>
                  </a:lnTo>
                  <a:lnTo>
                    <a:pt x="41158" y="259286"/>
                  </a:lnTo>
                  <a:lnTo>
                    <a:pt x="39006" y="250477"/>
                  </a:lnTo>
                  <a:lnTo>
                    <a:pt x="38135" y="225367"/>
                  </a:lnTo>
                  <a:lnTo>
                    <a:pt x="35293" y="219024"/>
                  </a:lnTo>
                  <a:lnTo>
                    <a:pt x="31561" y="212677"/>
                  </a:lnTo>
                  <a:lnTo>
                    <a:pt x="29165" y="199978"/>
                  </a:lnTo>
                  <a:lnTo>
                    <a:pt x="28968" y="196804"/>
                  </a:lnTo>
                  <a:lnTo>
                    <a:pt x="31572" y="190454"/>
                  </a:lnTo>
                  <a:lnTo>
                    <a:pt x="37987" y="181094"/>
                  </a:lnTo>
                  <a:lnTo>
                    <a:pt x="64924" y="180929"/>
                  </a:lnTo>
                  <a:lnTo>
                    <a:pt x="73934" y="187475"/>
                  </a:lnTo>
                  <a:lnTo>
                    <a:pt x="82819" y="189571"/>
                  </a:lnTo>
                  <a:lnTo>
                    <a:pt x="89020" y="190062"/>
                  </a:lnTo>
                  <a:lnTo>
                    <a:pt x="95303" y="193102"/>
                  </a:lnTo>
                  <a:lnTo>
                    <a:pt x="101624" y="196922"/>
                  </a:lnTo>
                  <a:lnTo>
                    <a:pt x="114305" y="199375"/>
                  </a:lnTo>
                  <a:lnTo>
                    <a:pt x="127001" y="199860"/>
                  </a:lnTo>
                  <a:lnTo>
                    <a:pt x="133351" y="197104"/>
                  </a:lnTo>
                  <a:lnTo>
                    <a:pt x="140994" y="191768"/>
                  </a:lnTo>
                  <a:lnTo>
                    <a:pt x="150108" y="189655"/>
                  </a:lnTo>
                  <a:lnTo>
                    <a:pt x="155967" y="185513"/>
                  </a:lnTo>
                  <a:lnTo>
                    <a:pt x="159277" y="180144"/>
                  </a:lnTo>
                  <a:lnTo>
                    <a:pt x="161925" y="1714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19"/>
            <p:cNvSpPr/>
            <p:nvPr>
              <p:custDataLst>
                <p:tags r:id="rId129"/>
              </p:custDataLst>
            </p:nvPr>
          </p:nvSpPr>
          <p:spPr>
            <a:xfrm>
              <a:off x="1762126" y="1905001"/>
              <a:ext cx="76200" cy="380428"/>
            </a:xfrm>
            <a:custGeom>
              <a:avLst/>
              <a:gdLst/>
              <a:ahLst/>
              <a:cxnLst/>
              <a:rect l="0" t="0" r="0" b="0"/>
              <a:pathLst>
                <a:path w="76200" h="380428">
                  <a:moveTo>
                    <a:pt x="47624" y="28574"/>
                  </a:moveTo>
                  <a:lnTo>
                    <a:pt x="47624" y="28574"/>
                  </a:lnTo>
                  <a:lnTo>
                    <a:pt x="47624" y="542"/>
                  </a:lnTo>
                  <a:lnTo>
                    <a:pt x="33077" y="0"/>
                  </a:lnTo>
                  <a:lnTo>
                    <a:pt x="31576" y="1058"/>
                  </a:lnTo>
                  <a:lnTo>
                    <a:pt x="30575" y="2822"/>
                  </a:lnTo>
                  <a:lnTo>
                    <a:pt x="27779" y="16246"/>
                  </a:lnTo>
                  <a:lnTo>
                    <a:pt x="22106" y="25509"/>
                  </a:lnTo>
                  <a:lnTo>
                    <a:pt x="11689" y="60814"/>
                  </a:lnTo>
                  <a:lnTo>
                    <a:pt x="7343" y="83988"/>
                  </a:lnTo>
                  <a:lnTo>
                    <a:pt x="2175" y="107082"/>
                  </a:lnTo>
                  <a:lnTo>
                    <a:pt x="286" y="147215"/>
                  </a:lnTo>
                  <a:lnTo>
                    <a:pt x="56" y="189161"/>
                  </a:lnTo>
                  <a:lnTo>
                    <a:pt x="10" y="228335"/>
                  </a:lnTo>
                  <a:lnTo>
                    <a:pt x="0" y="273367"/>
                  </a:lnTo>
                  <a:lnTo>
                    <a:pt x="1058" y="307598"/>
                  </a:lnTo>
                  <a:lnTo>
                    <a:pt x="11758" y="349580"/>
                  </a:lnTo>
                  <a:lnTo>
                    <a:pt x="22665" y="364562"/>
                  </a:lnTo>
                  <a:lnTo>
                    <a:pt x="36936" y="374482"/>
                  </a:lnTo>
                  <a:lnTo>
                    <a:pt x="49514" y="379068"/>
                  </a:lnTo>
                  <a:lnTo>
                    <a:pt x="59943" y="380427"/>
                  </a:lnTo>
                  <a:lnTo>
                    <a:pt x="66505" y="377923"/>
                  </a:lnTo>
                  <a:lnTo>
                    <a:pt x="76199" y="3714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SMARTInkShape-Group40"/>
          <p:cNvGrpSpPr/>
          <p:nvPr/>
        </p:nvGrpSpPr>
        <p:grpSpPr>
          <a:xfrm>
            <a:off x="2876550" y="4106599"/>
            <a:ext cx="209551" cy="312991"/>
            <a:chOff x="2876550" y="4106599"/>
            <a:chExt cx="209551" cy="312991"/>
          </a:xfrm>
        </p:grpSpPr>
        <p:sp>
          <p:nvSpPr>
            <p:cNvPr id="26" name="SMARTInkShape-120"/>
            <p:cNvSpPr/>
            <p:nvPr>
              <p:custDataLst>
                <p:tags r:id="rId122"/>
              </p:custDataLst>
            </p:nvPr>
          </p:nvSpPr>
          <p:spPr>
            <a:xfrm>
              <a:off x="2924567" y="4286250"/>
              <a:ext cx="161534" cy="47626"/>
            </a:xfrm>
            <a:custGeom>
              <a:avLst/>
              <a:gdLst/>
              <a:ahLst/>
              <a:cxnLst/>
              <a:rect l="0" t="0" r="0" b="0"/>
              <a:pathLst>
                <a:path w="161534" h="47626">
                  <a:moveTo>
                    <a:pt x="9133" y="0"/>
                  </a:moveTo>
                  <a:lnTo>
                    <a:pt x="9133" y="0"/>
                  </a:lnTo>
                  <a:lnTo>
                    <a:pt x="9133" y="9132"/>
                  </a:lnTo>
                  <a:lnTo>
                    <a:pt x="0" y="18648"/>
                  </a:lnTo>
                  <a:lnTo>
                    <a:pt x="47424" y="19050"/>
                  </a:lnTo>
                  <a:lnTo>
                    <a:pt x="92926" y="19050"/>
                  </a:lnTo>
                  <a:lnTo>
                    <a:pt x="103172" y="19050"/>
                  </a:lnTo>
                  <a:lnTo>
                    <a:pt x="111959" y="21872"/>
                  </a:lnTo>
                  <a:lnTo>
                    <a:pt x="119392" y="25596"/>
                  </a:lnTo>
                  <a:lnTo>
                    <a:pt x="129526" y="28751"/>
                  </a:lnTo>
                  <a:lnTo>
                    <a:pt x="151993" y="44999"/>
                  </a:lnTo>
                  <a:lnTo>
                    <a:pt x="161533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21"/>
            <p:cNvSpPr/>
            <p:nvPr>
              <p:custDataLst>
                <p:tags r:id="rId123"/>
              </p:custDataLst>
            </p:nvPr>
          </p:nvSpPr>
          <p:spPr>
            <a:xfrm>
              <a:off x="2876550" y="4106599"/>
              <a:ext cx="152401" cy="74877"/>
            </a:xfrm>
            <a:custGeom>
              <a:avLst/>
              <a:gdLst/>
              <a:ahLst/>
              <a:cxnLst/>
              <a:rect l="0" t="0" r="0" b="0"/>
              <a:pathLst>
                <a:path w="152401" h="74877">
                  <a:moveTo>
                    <a:pt x="9525" y="74876"/>
                  </a:moveTo>
                  <a:lnTo>
                    <a:pt x="9525" y="74876"/>
                  </a:lnTo>
                  <a:lnTo>
                    <a:pt x="0" y="74876"/>
                  </a:lnTo>
                  <a:lnTo>
                    <a:pt x="0" y="69819"/>
                  </a:lnTo>
                  <a:lnTo>
                    <a:pt x="1058" y="68330"/>
                  </a:lnTo>
                  <a:lnTo>
                    <a:pt x="2822" y="67337"/>
                  </a:lnTo>
                  <a:lnTo>
                    <a:pt x="8200" y="65744"/>
                  </a:lnTo>
                  <a:lnTo>
                    <a:pt x="17610" y="57184"/>
                  </a:lnTo>
                  <a:lnTo>
                    <a:pt x="18623" y="51172"/>
                  </a:lnTo>
                  <a:lnTo>
                    <a:pt x="19824" y="49548"/>
                  </a:lnTo>
                  <a:lnTo>
                    <a:pt x="30792" y="43669"/>
                  </a:lnTo>
                  <a:lnTo>
                    <a:pt x="33228" y="41371"/>
                  </a:lnTo>
                  <a:lnTo>
                    <a:pt x="38757" y="38818"/>
                  </a:lnTo>
                  <a:lnTo>
                    <a:pt x="45874" y="37179"/>
                  </a:lnTo>
                  <a:lnTo>
                    <a:pt x="54883" y="30310"/>
                  </a:lnTo>
                  <a:lnTo>
                    <a:pt x="63769" y="28158"/>
                  </a:lnTo>
                  <a:lnTo>
                    <a:pt x="69970" y="27654"/>
                  </a:lnTo>
                  <a:lnTo>
                    <a:pt x="72047" y="26461"/>
                  </a:lnTo>
                  <a:lnTo>
                    <a:pt x="73431" y="24607"/>
                  </a:lnTo>
                  <a:lnTo>
                    <a:pt x="74354" y="22314"/>
                  </a:lnTo>
                  <a:lnTo>
                    <a:pt x="76028" y="20784"/>
                  </a:lnTo>
                  <a:lnTo>
                    <a:pt x="80710" y="19086"/>
                  </a:lnTo>
                  <a:lnTo>
                    <a:pt x="92339" y="16936"/>
                  </a:lnTo>
                  <a:lnTo>
                    <a:pt x="101678" y="11259"/>
                  </a:lnTo>
                  <a:lnTo>
                    <a:pt x="114316" y="8805"/>
                  </a:lnTo>
                  <a:lnTo>
                    <a:pt x="141420" y="8201"/>
                  </a:lnTo>
                  <a:lnTo>
                    <a:pt x="150948" y="0"/>
                  </a:lnTo>
                  <a:lnTo>
                    <a:pt x="151432" y="617"/>
                  </a:lnTo>
                  <a:lnTo>
                    <a:pt x="152400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22"/>
            <p:cNvSpPr/>
            <p:nvPr>
              <p:custDataLst>
                <p:tags r:id="rId124"/>
              </p:custDataLst>
            </p:nvPr>
          </p:nvSpPr>
          <p:spPr>
            <a:xfrm>
              <a:off x="2905125" y="4162436"/>
              <a:ext cx="46301" cy="257154"/>
            </a:xfrm>
            <a:custGeom>
              <a:avLst/>
              <a:gdLst/>
              <a:ahLst/>
              <a:cxnLst/>
              <a:rect l="0" t="0" r="0" b="0"/>
              <a:pathLst>
                <a:path w="46301" h="257154">
                  <a:moveTo>
                    <a:pt x="0" y="19039"/>
                  </a:moveTo>
                  <a:lnTo>
                    <a:pt x="0" y="19039"/>
                  </a:lnTo>
                  <a:lnTo>
                    <a:pt x="0" y="0"/>
                  </a:lnTo>
                  <a:lnTo>
                    <a:pt x="0" y="31788"/>
                  </a:lnTo>
                  <a:lnTo>
                    <a:pt x="2822" y="38111"/>
                  </a:lnTo>
                  <a:lnTo>
                    <a:pt x="5056" y="41278"/>
                  </a:lnTo>
                  <a:lnTo>
                    <a:pt x="8200" y="55850"/>
                  </a:lnTo>
                  <a:lnTo>
                    <a:pt x="10321" y="73190"/>
                  </a:lnTo>
                  <a:lnTo>
                    <a:pt x="17012" y="95901"/>
                  </a:lnTo>
                  <a:lnTo>
                    <a:pt x="21268" y="114485"/>
                  </a:lnTo>
                  <a:lnTo>
                    <a:pt x="26410" y="133397"/>
                  </a:lnTo>
                  <a:lnTo>
                    <a:pt x="29549" y="177595"/>
                  </a:lnTo>
                  <a:lnTo>
                    <a:pt x="36765" y="201700"/>
                  </a:lnTo>
                  <a:lnTo>
                    <a:pt x="38093" y="247358"/>
                  </a:lnTo>
                  <a:lnTo>
                    <a:pt x="38097" y="252100"/>
                  </a:lnTo>
                  <a:lnTo>
                    <a:pt x="39157" y="253788"/>
                  </a:lnTo>
                  <a:lnTo>
                    <a:pt x="40921" y="254913"/>
                  </a:lnTo>
                  <a:lnTo>
                    <a:pt x="46300" y="256719"/>
                  </a:lnTo>
                  <a:lnTo>
                    <a:pt x="38458" y="257153"/>
                  </a:lnTo>
                  <a:lnTo>
                    <a:pt x="38100" y="2476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SMARTInkShape-123"/>
          <p:cNvSpPr/>
          <p:nvPr>
            <p:custDataLst>
              <p:tags r:id="rId1"/>
            </p:custDataLst>
          </p:nvPr>
        </p:nvSpPr>
        <p:spPr>
          <a:xfrm>
            <a:off x="3171825" y="4373300"/>
            <a:ext cx="133351" cy="141551"/>
          </a:xfrm>
          <a:custGeom>
            <a:avLst/>
            <a:gdLst/>
            <a:ahLst/>
            <a:cxnLst/>
            <a:rect l="0" t="0" r="0" b="0"/>
            <a:pathLst>
              <a:path w="133351" h="141551">
                <a:moveTo>
                  <a:pt x="0" y="36775"/>
                </a:moveTo>
                <a:lnTo>
                  <a:pt x="0" y="36775"/>
                </a:lnTo>
                <a:lnTo>
                  <a:pt x="9133" y="36775"/>
                </a:lnTo>
                <a:lnTo>
                  <a:pt x="9525" y="17842"/>
                </a:lnTo>
                <a:lnTo>
                  <a:pt x="27250" y="0"/>
                </a:lnTo>
                <a:lnTo>
                  <a:pt x="27692" y="617"/>
                </a:lnTo>
                <a:lnTo>
                  <a:pt x="28182" y="4124"/>
                </a:lnTo>
                <a:lnTo>
                  <a:pt x="29371" y="5482"/>
                </a:lnTo>
                <a:lnTo>
                  <a:pt x="37698" y="8094"/>
                </a:lnTo>
                <a:lnTo>
                  <a:pt x="43037" y="8169"/>
                </a:lnTo>
                <a:lnTo>
                  <a:pt x="44567" y="9237"/>
                </a:lnTo>
                <a:lnTo>
                  <a:pt x="45586" y="11008"/>
                </a:lnTo>
                <a:lnTo>
                  <a:pt x="47223" y="16398"/>
                </a:lnTo>
                <a:lnTo>
                  <a:pt x="50268" y="17136"/>
                </a:lnTo>
                <a:lnTo>
                  <a:pt x="52562" y="17332"/>
                </a:lnTo>
                <a:lnTo>
                  <a:pt x="54092" y="18521"/>
                </a:lnTo>
                <a:lnTo>
                  <a:pt x="56748" y="25892"/>
                </a:lnTo>
                <a:lnTo>
                  <a:pt x="57139" y="41404"/>
                </a:lnTo>
                <a:lnTo>
                  <a:pt x="58201" y="43036"/>
                </a:lnTo>
                <a:lnTo>
                  <a:pt x="59967" y="44124"/>
                </a:lnTo>
                <a:lnTo>
                  <a:pt x="62203" y="44849"/>
                </a:lnTo>
                <a:lnTo>
                  <a:pt x="63694" y="46391"/>
                </a:lnTo>
                <a:lnTo>
                  <a:pt x="66282" y="54374"/>
                </a:lnTo>
                <a:lnTo>
                  <a:pt x="66559" y="60451"/>
                </a:lnTo>
                <a:lnTo>
                  <a:pt x="65539" y="62084"/>
                </a:lnTo>
                <a:lnTo>
                  <a:pt x="63801" y="63173"/>
                </a:lnTo>
                <a:lnTo>
                  <a:pt x="61584" y="63899"/>
                </a:lnTo>
                <a:lnTo>
                  <a:pt x="60106" y="65441"/>
                </a:lnTo>
                <a:lnTo>
                  <a:pt x="57539" y="73424"/>
                </a:lnTo>
                <a:lnTo>
                  <a:pt x="57160" y="89026"/>
                </a:lnTo>
                <a:lnTo>
                  <a:pt x="56099" y="90659"/>
                </a:lnTo>
                <a:lnTo>
                  <a:pt x="54333" y="91748"/>
                </a:lnTo>
                <a:lnTo>
                  <a:pt x="52097" y="92474"/>
                </a:lnTo>
                <a:lnTo>
                  <a:pt x="50606" y="94016"/>
                </a:lnTo>
                <a:lnTo>
                  <a:pt x="48018" y="101999"/>
                </a:lnTo>
                <a:lnTo>
                  <a:pt x="47660" y="111524"/>
                </a:lnTo>
                <a:lnTo>
                  <a:pt x="46590" y="112008"/>
                </a:lnTo>
                <a:lnTo>
                  <a:pt x="42579" y="112545"/>
                </a:lnTo>
                <a:lnTo>
                  <a:pt x="41086" y="113747"/>
                </a:lnTo>
                <a:lnTo>
                  <a:pt x="38135" y="122381"/>
                </a:lnTo>
                <a:lnTo>
                  <a:pt x="38100" y="141550"/>
                </a:lnTo>
                <a:lnTo>
                  <a:pt x="74838" y="141550"/>
                </a:lnTo>
                <a:lnTo>
                  <a:pt x="83535" y="135004"/>
                </a:lnTo>
                <a:lnTo>
                  <a:pt x="93499" y="132417"/>
                </a:lnTo>
                <a:lnTo>
                  <a:pt x="103298" y="132059"/>
                </a:lnTo>
                <a:lnTo>
                  <a:pt x="112088" y="125486"/>
                </a:lnTo>
                <a:lnTo>
                  <a:pt x="117903" y="123827"/>
                </a:lnTo>
                <a:lnTo>
                  <a:pt x="119877" y="122326"/>
                </a:lnTo>
                <a:lnTo>
                  <a:pt x="123714" y="116216"/>
                </a:lnTo>
                <a:lnTo>
                  <a:pt x="128362" y="114415"/>
                </a:lnTo>
                <a:lnTo>
                  <a:pt x="130024" y="112877"/>
                </a:lnTo>
                <a:lnTo>
                  <a:pt x="133350" y="1034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SMARTInkShape-Group42"/>
          <p:cNvGrpSpPr/>
          <p:nvPr/>
        </p:nvGrpSpPr>
        <p:grpSpPr>
          <a:xfrm>
            <a:off x="2848010" y="3314700"/>
            <a:ext cx="323778" cy="738187"/>
            <a:chOff x="2848010" y="3314700"/>
            <a:chExt cx="323778" cy="738187"/>
          </a:xfrm>
        </p:grpSpPr>
        <p:sp>
          <p:nvSpPr>
            <p:cNvPr id="31" name="SMARTInkShape-124"/>
            <p:cNvSpPr/>
            <p:nvPr>
              <p:custDataLst>
                <p:tags r:id="rId117"/>
              </p:custDataLst>
            </p:nvPr>
          </p:nvSpPr>
          <p:spPr>
            <a:xfrm>
              <a:off x="2990851" y="3943384"/>
              <a:ext cx="180937" cy="109503"/>
            </a:xfrm>
            <a:custGeom>
              <a:avLst/>
              <a:gdLst/>
              <a:ahLst/>
              <a:cxnLst/>
              <a:rect l="0" t="0" r="0" b="0"/>
              <a:pathLst>
                <a:path w="180937" h="109503">
                  <a:moveTo>
                    <a:pt x="19049" y="19016"/>
                  </a:moveTo>
                  <a:lnTo>
                    <a:pt x="19049" y="19016"/>
                  </a:lnTo>
                  <a:lnTo>
                    <a:pt x="9640" y="19016"/>
                  </a:lnTo>
                  <a:lnTo>
                    <a:pt x="0" y="9491"/>
                  </a:lnTo>
                  <a:lnTo>
                    <a:pt x="44534" y="9491"/>
                  </a:lnTo>
                  <a:lnTo>
                    <a:pt x="79375" y="9491"/>
                  </a:lnTo>
                  <a:lnTo>
                    <a:pt x="85725" y="6669"/>
                  </a:lnTo>
                  <a:lnTo>
                    <a:pt x="92074" y="2945"/>
                  </a:lnTo>
                  <a:lnTo>
                    <a:pt x="104774" y="555"/>
                  </a:lnTo>
                  <a:lnTo>
                    <a:pt x="126999" y="0"/>
                  </a:lnTo>
                  <a:lnTo>
                    <a:pt x="133349" y="2803"/>
                  </a:lnTo>
                  <a:lnTo>
                    <a:pt x="139699" y="6519"/>
                  </a:lnTo>
                  <a:lnTo>
                    <a:pt x="152399" y="8904"/>
                  </a:lnTo>
                  <a:lnTo>
                    <a:pt x="160043" y="9375"/>
                  </a:lnTo>
                  <a:lnTo>
                    <a:pt x="176064" y="23677"/>
                  </a:lnTo>
                  <a:lnTo>
                    <a:pt x="178792" y="29201"/>
                  </a:lnTo>
                  <a:lnTo>
                    <a:pt x="180889" y="47421"/>
                  </a:lnTo>
                  <a:lnTo>
                    <a:pt x="180936" y="52101"/>
                  </a:lnTo>
                  <a:lnTo>
                    <a:pt x="178135" y="57709"/>
                  </a:lnTo>
                  <a:lnTo>
                    <a:pt x="174421" y="63730"/>
                  </a:lnTo>
                  <a:lnTo>
                    <a:pt x="172329" y="74127"/>
                  </a:lnTo>
                  <a:lnTo>
                    <a:pt x="170652" y="89085"/>
                  </a:lnTo>
                  <a:lnTo>
                    <a:pt x="161715" y="1095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25"/>
            <p:cNvSpPr/>
            <p:nvPr>
              <p:custDataLst>
                <p:tags r:id="rId118"/>
              </p:custDataLst>
            </p:nvPr>
          </p:nvSpPr>
          <p:spPr>
            <a:xfrm>
              <a:off x="2857535" y="3981450"/>
              <a:ext cx="238091" cy="66676"/>
            </a:xfrm>
            <a:custGeom>
              <a:avLst/>
              <a:gdLst/>
              <a:ahLst/>
              <a:cxnLst/>
              <a:rect l="0" t="0" r="0" b="0"/>
              <a:pathLst>
                <a:path w="238091" h="66676">
                  <a:moveTo>
                    <a:pt x="38065" y="66675"/>
                  </a:moveTo>
                  <a:lnTo>
                    <a:pt x="38065" y="66675"/>
                  </a:lnTo>
                  <a:lnTo>
                    <a:pt x="0" y="66675"/>
                  </a:lnTo>
                  <a:lnTo>
                    <a:pt x="9099" y="66675"/>
                  </a:lnTo>
                  <a:lnTo>
                    <a:pt x="18613" y="57543"/>
                  </a:lnTo>
                  <a:lnTo>
                    <a:pt x="27181" y="57184"/>
                  </a:lnTo>
                  <a:lnTo>
                    <a:pt x="27634" y="56115"/>
                  </a:lnTo>
                  <a:lnTo>
                    <a:pt x="28138" y="52103"/>
                  </a:lnTo>
                  <a:lnTo>
                    <a:pt x="29330" y="50611"/>
                  </a:lnTo>
                  <a:lnTo>
                    <a:pt x="37663" y="47742"/>
                  </a:lnTo>
                  <a:lnTo>
                    <a:pt x="83428" y="47625"/>
                  </a:lnTo>
                  <a:lnTo>
                    <a:pt x="117451" y="47625"/>
                  </a:lnTo>
                  <a:lnTo>
                    <a:pt x="123795" y="44803"/>
                  </a:lnTo>
                  <a:lnTo>
                    <a:pt x="130142" y="41079"/>
                  </a:lnTo>
                  <a:lnTo>
                    <a:pt x="142841" y="38689"/>
                  </a:lnTo>
                  <a:lnTo>
                    <a:pt x="190465" y="38101"/>
                  </a:lnTo>
                  <a:lnTo>
                    <a:pt x="193640" y="38100"/>
                  </a:lnTo>
                  <a:lnTo>
                    <a:pt x="199990" y="35278"/>
                  </a:lnTo>
                  <a:lnTo>
                    <a:pt x="207634" y="29899"/>
                  </a:lnTo>
                  <a:lnTo>
                    <a:pt x="216748" y="28837"/>
                  </a:lnTo>
                  <a:lnTo>
                    <a:pt x="238090" y="28575"/>
                  </a:lnTo>
                  <a:lnTo>
                    <a:pt x="238090" y="19167"/>
                  </a:lnTo>
                  <a:lnTo>
                    <a:pt x="210965" y="19050"/>
                  </a:lnTo>
                  <a:lnTo>
                    <a:pt x="201441" y="10849"/>
                  </a:lnTo>
                  <a:lnTo>
                    <a:pt x="195363" y="9918"/>
                  </a:lnTo>
                  <a:lnTo>
                    <a:pt x="193731" y="8729"/>
                  </a:lnTo>
                  <a:lnTo>
                    <a:pt x="192642" y="6877"/>
                  </a:lnTo>
                  <a:lnTo>
                    <a:pt x="191916" y="4585"/>
                  </a:lnTo>
                  <a:lnTo>
                    <a:pt x="190374" y="3056"/>
                  </a:lnTo>
                  <a:lnTo>
                    <a:pt x="1809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26"/>
            <p:cNvSpPr/>
            <p:nvPr>
              <p:custDataLst>
                <p:tags r:id="rId119"/>
              </p:custDataLst>
            </p:nvPr>
          </p:nvSpPr>
          <p:spPr>
            <a:xfrm>
              <a:off x="2848010" y="4000500"/>
              <a:ext cx="9491" cy="9526"/>
            </a:xfrm>
            <a:custGeom>
              <a:avLst/>
              <a:gdLst/>
              <a:ahLst/>
              <a:cxnLst/>
              <a:rect l="0" t="0" r="0" b="0"/>
              <a:pathLst>
                <a:path w="9491" h="9526">
                  <a:moveTo>
                    <a:pt x="9490" y="0"/>
                  </a:moveTo>
                  <a:lnTo>
                    <a:pt x="9490" y="0"/>
                  </a:lnTo>
                  <a:lnTo>
                    <a:pt x="357" y="0"/>
                  </a:lnTo>
                  <a:lnTo>
                    <a:pt x="0" y="8201"/>
                  </a:lnTo>
                  <a:lnTo>
                    <a:pt x="1046" y="8642"/>
                  </a:lnTo>
                  <a:lnTo>
                    <a:pt x="949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27"/>
            <p:cNvSpPr/>
            <p:nvPr>
              <p:custDataLst>
                <p:tags r:id="rId120"/>
              </p:custDataLst>
            </p:nvPr>
          </p:nvSpPr>
          <p:spPr>
            <a:xfrm>
              <a:off x="2876550" y="3676650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0" y="9525"/>
                  </a:moveTo>
                  <a:lnTo>
                    <a:pt x="0" y="9525"/>
                  </a:lnTo>
                  <a:lnTo>
                    <a:pt x="8200" y="9525"/>
                  </a:lnTo>
                  <a:lnTo>
                    <a:pt x="19050" y="0"/>
                  </a:lnTo>
                  <a:lnTo>
                    <a:pt x="19050" y="9408"/>
                  </a:lnTo>
                  <a:lnTo>
                    <a:pt x="24106" y="14547"/>
                  </a:lnTo>
                  <a:lnTo>
                    <a:pt x="26588" y="19870"/>
                  </a:lnTo>
                  <a:lnTo>
                    <a:pt x="285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28"/>
            <p:cNvSpPr/>
            <p:nvPr>
              <p:custDataLst>
                <p:tags r:id="rId121"/>
              </p:custDataLst>
            </p:nvPr>
          </p:nvSpPr>
          <p:spPr>
            <a:xfrm>
              <a:off x="2857500" y="331470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6546" y="25694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SMARTInkShape-Group44"/>
          <p:cNvGrpSpPr/>
          <p:nvPr/>
        </p:nvGrpSpPr>
        <p:grpSpPr>
          <a:xfrm>
            <a:off x="3429000" y="3981460"/>
            <a:ext cx="676223" cy="609591"/>
            <a:chOff x="3429000" y="3981460"/>
            <a:chExt cx="676223" cy="609591"/>
          </a:xfrm>
        </p:grpSpPr>
        <p:sp>
          <p:nvSpPr>
            <p:cNvPr id="37" name="SMARTInkShape-129"/>
            <p:cNvSpPr/>
            <p:nvPr>
              <p:custDataLst>
                <p:tags r:id="rId111"/>
              </p:custDataLst>
            </p:nvPr>
          </p:nvSpPr>
          <p:spPr>
            <a:xfrm>
              <a:off x="3933825" y="4038634"/>
              <a:ext cx="171398" cy="552417"/>
            </a:xfrm>
            <a:custGeom>
              <a:avLst/>
              <a:gdLst/>
              <a:ahLst/>
              <a:cxnLst/>
              <a:rect l="0" t="0" r="0" b="0"/>
              <a:pathLst>
                <a:path w="171398" h="55241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5033"/>
                  </a:lnTo>
                  <a:lnTo>
                    <a:pt x="2822" y="10332"/>
                  </a:lnTo>
                  <a:lnTo>
                    <a:pt x="15188" y="25476"/>
                  </a:lnTo>
                  <a:lnTo>
                    <a:pt x="20022" y="35982"/>
                  </a:lnTo>
                  <a:lnTo>
                    <a:pt x="53794" y="80335"/>
                  </a:lnTo>
                  <a:lnTo>
                    <a:pt x="76190" y="123849"/>
                  </a:lnTo>
                  <a:lnTo>
                    <a:pt x="88544" y="142858"/>
                  </a:lnTo>
                  <a:lnTo>
                    <a:pt x="98620" y="156607"/>
                  </a:lnTo>
                  <a:lnTo>
                    <a:pt x="109184" y="181139"/>
                  </a:lnTo>
                  <a:lnTo>
                    <a:pt x="124362" y="228392"/>
                  </a:lnTo>
                  <a:lnTo>
                    <a:pt x="146081" y="273006"/>
                  </a:lnTo>
                  <a:lnTo>
                    <a:pt x="157698" y="299472"/>
                  </a:lnTo>
                  <a:lnTo>
                    <a:pt x="162612" y="345158"/>
                  </a:lnTo>
                  <a:lnTo>
                    <a:pt x="170535" y="384063"/>
                  </a:lnTo>
                  <a:lnTo>
                    <a:pt x="171397" y="428586"/>
                  </a:lnTo>
                  <a:lnTo>
                    <a:pt x="170385" y="460341"/>
                  </a:lnTo>
                  <a:lnTo>
                    <a:pt x="162317" y="506084"/>
                  </a:lnTo>
                  <a:lnTo>
                    <a:pt x="142875" y="552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30"/>
            <p:cNvSpPr/>
            <p:nvPr>
              <p:custDataLst>
                <p:tags r:id="rId112"/>
              </p:custDataLst>
            </p:nvPr>
          </p:nvSpPr>
          <p:spPr>
            <a:xfrm>
              <a:off x="3953661" y="4200525"/>
              <a:ext cx="75415" cy="217586"/>
            </a:xfrm>
            <a:custGeom>
              <a:avLst/>
              <a:gdLst/>
              <a:ahLst/>
              <a:cxnLst/>
              <a:rect l="0" t="0" r="0" b="0"/>
              <a:pathLst>
                <a:path w="75415" h="217586">
                  <a:moveTo>
                    <a:pt x="27789" y="0"/>
                  </a:moveTo>
                  <a:lnTo>
                    <a:pt x="27789" y="0"/>
                  </a:lnTo>
                  <a:lnTo>
                    <a:pt x="19588" y="0"/>
                  </a:lnTo>
                  <a:lnTo>
                    <a:pt x="19147" y="1058"/>
                  </a:lnTo>
                  <a:lnTo>
                    <a:pt x="18298" y="9132"/>
                  </a:lnTo>
                  <a:lnTo>
                    <a:pt x="5179" y="17052"/>
                  </a:lnTo>
                  <a:lnTo>
                    <a:pt x="1865" y="22748"/>
                  </a:lnTo>
                  <a:lnTo>
                    <a:pt x="0" y="31905"/>
                  </a:lnTo>
                  <a:lnTo>
                    <a:pt x="8491" y="79312"/>
                  </a:lnTo>
                  <a:lnTo>
                    <a:pt x="9724" y="92174"/>
                  </a:lnTo>
                  <a:lnTo>
                    <a:pt x="25605" y="137493"/>
                  </a:lnTo>
                  <a:lnTo>
                    <a:pt x="44996" y="174105"/>
                  </a:lnTo>
                  <a:lnTo>
                    <a:pt x="47534" y="187222"/>
                  </a:lnTo>
                  <a:lnTo>
                    <a:pt x="64735" y="209352"/>
                  </a:lnTo>
                  <a:lnTo>
                    <a:pt x="65376" y="214048"/>
                  </a:lnTo>
                  <a:lnTo>
                    <a:pt x="66606" y="215724"/>
                  </a:lnTo>
                  <a:lnTo>
                    <a:pt x="68483" y="216841"/>
                  </a:lnTo>
                  <a:lnTo>
                    <a:pt x="70793" y="217585"/>
                  </a:lnTo>
                  <a:lnTo>
                    <a:pt x="72333" y="217024"/>
                  </a:lnTo>
                  <a:lnTo>
                    <a:pt x="73361" y="215590"/>
                  </a:lnTo>
                  <a:lnTo>
                    <a:pt x="75008" y="210743"/>
                  </a:lnTo>
                  <a:lnTo>
                    <a:pt x="7541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31"/>
            <p:cNvSpPr/>
            <p:nvPr>
              <p:custDataLst>
                <p:tags r:id="rId113"/>
              </p:custDataLst>
            </p:nvPr>
          </p:nvSpPr>
          <p:spPr>
            <a:xfrm>
              <a:off x="3819535" y="4152904"/>
              <a:ext cx="85716" cy="266658"/>
            </a:xfrm>
            <a:custGeom>
              <a:avLst/>
              <a:gdLst/>
              <a:ahLst/>
              <a:cxnLst/>
              <a:rect l="0" t="0" r="0" b="0"/>
              <a:pathLst>
                <a:path w="85716" h="266658">
                  <a:moveTo>
                    <a:pt x="19040" y="28571"/>
                  </a:moveTo>
                  <a:lnTo>
                    <a:pt x="19040" y="28571"/>
                  </a:lnTo>
                  <a:lnTo>
                    <a:pt x="13984" y="23514"/>
                  </a:lnTo>
                  <a:lnTo>
                    <a:pt x="11501" y="18210"/>
                  </a:lnTo>
                  <a:lnTo>
                    <a:pt x="9908" y="6181"/>
                  </a:lnTo>
                  <a:lnTo>
                    <a:pt x="8719" y="4119"/>
                  </a:lnTo>
                  <a:lnTo>
                    <a:pt x="6867" y="2745"/>
                  </a:lnTo>
                  <a:lnTo>
                    <a:pt x="0" y="0"/>
                  </a:lnTo>
                  <a:lnTo>
                    <a:pt x="5050" y="5054"/>
                  </a:lnTo>
                  <a:lnTo>
                    <a:pt x="7531" y="10358"/>
                  </a:lnTo>
                  <a:lnTo>
                    <a:pt x="8192" y="13254"/>
                  </a:lnTo>
                  <a:lnTo>
                    <a:pt x="15800" y="26565"/>
                  </a:lnTo>
                  <a:lnTo>
                    <a:pt x="19138" y="41500"/>
                  </a:lnTo>
                  <a:lnTo>
                    <a:pt x="34144" y="70842"/>
                  </a:lnTo>
                  <a:lnTo>
                    <a:pt x="48220" y="114354"/>
                  </a:lnTo>
                  <a:lnTo>
                    <a:pt x="53176" y="127022"/>
                  </a:lnTo>
                  <a:lnTo>
                    <a:pt x="65186" y="172741"/>
                  </a:lnTo>
                  <a:lnTo>
                    <a:pt x="78366" y="216423"/>
                  </a:lnTo>
                  <a:lnTo>
                    <a:pt x="82449" y="224244"/>
                  </a:lnTo>
                  <a:lnTo>
                    <a:pt x="85070" y="237888"/>
                  </a:lnTo>
                  <a:lnTo>
                    <a:pt x="85715" y="266657"/>
                  </a:lnTo>
                  <a:lnTo>
                    <a:pt x="85715" y="244305"/>
                  </a:lnTo>
                  <a:lnTo>
                    <a:pt x="82893" y="238047"/>
                  </a:lnTo>
                  <a:lnTo>
                    <a:pt x="76190" y="2285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32"/>
            <p:cNvSpPr/>
            <p:nvPr>
              <p:custDataLst>
                <p:tags r:id="rId114"/>
              </p:custDataLst>
            </p:nvPr>
          </p:nvSpPr>
          <p:spPr>
            <a:xfrm>
              <a:off x="3429000" y="3981460"/>
              <a:ext cx="152401" cy="609425"/>
            </a:xfrm>
            <a:custGeom>
              <a:avLst/>
              <a:gdLst/>
              <a:ahLst/>
              <a:cxnLst/>
              <a:rect l="0" t="0" r="0" b="0"/>
              <a:pathLst>
                <a:path w="152401" h="609425">
                  <a:moveTo>
                    <a:pt x="47625" y="47615"/>
                  </a:moveTo>
                  <a:lnTo>
                    <a:pt x="47625" y="47615"/>
                  </a:lnTo>
                  <a:lnTo>
                    <a:pt x="52681" y="42558"/>
                  </a:lnTo>
                  <a:lnTo>
                    <a:pt x="55164" y="37254"/>
                  </a:lnTo>
                  <a:lnTo>
                    <a:pt x="57150" y="9645"/>
                  </a:lnTo>
                  <a:lnTo>
                    <a:pt x="57150" y="107"/>
                  </a:lnTo>
                  <a:lnTo>
                    <a:pt x="48949" y="0"/>
                  </a:lnTo>
                  <a:lnTo>
                    <a:pt x="48508" y="1055"/>
                  </a:lnTo>
                  <a:lnTo>
                    <a:pt x="47659" y="9123"/>
                  </a:lnTo>
                  <a:lnTo>
                    <a:pt x="41086" y="17042"/>
                  </a:lnTo>
                  <a:lnTo>
                    <a:pt x="37926" y="25739"/>
                  </a:lnTo>
                  <a:lnTo>
                    <a:pt x="31816" y="35018"/>
                  </a:lnTo>
                  <a:lnTo>
                    <a:pt x="29535" y="44471"/>
                  </a:lnTo>
                  <a:lnTo>
                    <a:pt x="29002" y="50804"/>
                  </a:lnTo>
                  <a:lnTo>
                    <a:pt x="25943" y="57146"/>
                  </a:lnTo>
                  <a:lnTo>
                    <a:pt x="22113" y="63493"/>
                  </a:lnTo>
                  <a:lnTo>
                    <a:pt x="18899" y="73016"/>
                  </a:lnTo>
                  <a:lnTo>
                    <a:pt x="12773" y="82540"/>
                  </a:lnTo>
                  <a:lnTo>
                    <a:pt x="1451" y="116141"/>
                  </a:lnTo>
                  <a:lnTo>
                    <a:pt x="57" y="162111"/>
                  </a:lnTo>
                  <a:lnTo>
                    <a:pt x="3" y="206376"/>
                  </a:lnTo>
                  <a:lnTo>
                    <a:pt x="0" y="251874"/>
                  </a:lnTo>
                  <a:lnTo>
                    <a:pt x="0" y="297557"/>
                  </a:lnTo>
                  <a:lnTo>
                    <a:pt x="0" y="337521"/>
                  </a:lnTo>
                  <a:lnTo>
                    <a:pt x="1058" y="362112"/>
                  </a:lnTo>
                  <a:lnTo>
                    <a:pt x="9701" y="404010"/>
                  </a:lnTo>
                  <a:lnTo>
                    <a:pt x="19148" y="449934"/>
                  </a:lnTo>
                  <a:lnTo>
                    <a:pt x="34154" y="495407"/>
                  </a:lnTo>
                  <a:lnTo>
                    <a:pt x="45358" y="536297"/>
                  </a:lnTo>
                  <a:lnTo>
                    <a:pt x="57329" y="559090"/>
                  </a:lnTo>
                  <a:lnTo>
                    <a:pt x="71991" y="577461"/>
                  </a:lnTo>
                  <a:lnTo>
                    <a:pt x="78191" y="590465"/>
                  </a:lnTo>
                  <a:lnTo>
                    <a:pt x="89293" y="603226"/>
                  </a:lnTo>
                  <a:lnTo>
                    <a:pt x="95424" y="606761"/>
                  </a:lnTo>
                  <a:lnTo>
                    <a:pt x="107984" y="609032"/>
                  </a:lnTo>
                  <a:lnTo>
                    <a:pt x="117485" y="609424"/>
                  </a:lnTo>
                  <a:lnTo>
                    <a:pt x="123830" y="606694"/>
                  </a:lnTo>
                  <a:lnTo>
                    <a:pt x="140994" y="592252"/>
                  </a:lnTo>
                  <a:lnTo>
                    <a:pt x="152400" y="571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33"/>
            <p:cNvSpPr/>
            <p:nvPr>
              <p:custDataLst>
                <p:tags r:id="rId115"/>
              </p:custDataLst>
            </p:nvPr>
          </p:nvSpPr>
          <p:spPr>
            <a:xfrm>
              <a:off x="3619500" y="4171951"/>
              <a:ext cx="180973" cy="304800"/>
            </a:xfrm>
            <a:custGeom>
              <a:avLst/>
              <a:gdLst/>
              <a:ahLst/>
              <a:cxnLst/>
              <a:rect l="0" t="0" r="0" b="0"/>
              <a:pathLst>
                <a:path w="180973" h="304800">
                  <a:moveTo>
                    <a:pt x="28575" y="38099"/>
                  </a:moveTo>
                  <a:lnTo>
                    <a:pt x="28575" y="38099"/>
                  </a:lnTo>
                  <a:lnTo>
                    <a:pt x="28575" y="46300"/>
                  </a:lnTo>
                  <a:lnTo>
                    <a:pt x="19443" y="56723"/>
                  </a:lnTo>
                  <a:lnTo>
                    <a:pt x="4588" y="57146"/>
                  </a:lnTo>
                  <a:lnTo>
                    <a:pt x="3058" y="56088"/>
                  </a:lnTo>
                  <a:lnTo>
                    <a:pt x="2039" y="54325"/>
                  </a:lnTo>
                  <a:lnTo>
                    <a:pt x="119" y="48016"/>
                  </a:lnTo>
                  <a:lnTo>
                    <a:pt x="0" y="11001"/>
                  </a:lnTo>
                  <a:lnTo>
                    <a:pt x="8201" y="1453"/>
                  </a:lnTo>
                  <a:lnTo>
                    <a:pt x="14189" y="430"/>
                  </a:lnTo>
                  <a:lnTo>
                    <a:pt x="36649" y="0"/>
                  </a:lnTo>
                  <a:lnTo>
                    <a:pt x="42726" y="5056"/>
                  </a:lnTo>
                  <a:lnTo>
                    <a:pt x="45448" y="10360"/>
                  </a:lnTo>
                  <a:lnTo>
                    <a:pt x="46174" y="13256"/>
                  </a:lnTo>
                  <a:lnTo>
                    <a:pt x="52251" y="22389"/>
                  </a:lnTo>
                  <a:lnTo>
                    <a:pt x="62728" y="34957"/>
                  </a:lnTo>
                  <a:lnTo>
                    <a:pt x="65505" y="44459"/>
                  </a:lnTo>
                  <a:lnTo>
                    <a:pt x="66155" y="50803"/>
                  </a:lnTo>
                  <a:lnTo>
                    <a:pt x="69267" y="57151"/>
                  </a:lnTo>
                  <a:lnTo>
                    <a:pt x="73119" y="63500"/>
                  </a:lnTo>
                  <a:lnTo>
                    <a:pt x="75591" y="76199"/>
                  </a:lnTo>
                  <a:lnTo>
                    <a:pt x="76200" y="123628"/>
                  </a:lnTo>
                  <a:lnTo>
                    <a:pt x="76200" y="141109"/>
                  </a:lnTo>
                  <a:lnTo>
                    <a:pt x="66680" y="152394"/>
                  </a:lnTo>
                  <a:lnTo>
                    <a:pt x="66678" y="152396"/>
                  </a:lnTo>
                  <a:lnTo>
                    <a:pt x="66675" y="134707"/>
                  </a:lnTo>
                  <a:lnTo>
                    <a:pt x="74876" y="125268"/>
                  </a:lnTo>
                  <a:lnTo>
                    <a:pt x="75807" y="119195"/>
                  </a:lnTo>
                  <a:lnTo>
                    <a:pt x="76996" y="117563"/>
                  </a:lnTo>
                  <a:lnTo>
                    <a:pt x="78848" y="116475"/>
                  </a:lnTo>
                  <a:lnTo>
                    <a:pt x="85877" y="114585"/>
                  </a:lnTo>
                  <a:lnTo>
                    <a:pt x="118837" y="114299"/>
                  </a:lnTo>
                  <a:lnTo>
                    <a:pt x="124430" y="117121"/>
                  </a:lnTo>
                  <a:lnTo>
                    <a:pt x="130444" y="120845"/>
                  </a:lnTo>
                  <a:lnTo>
                    <a:pt x="139780" y="124000"/>
                  </a:lnTo>
                  <a:lnTo>
                    <a:pt x="146085" y="128488"/>
                  </a:lnTo>
                  <a:lnTo>
                    <a:pt x="149593" y="134011"/>
                  </a:lnTo>
                  <a:lnTo>
                    <a:pt x="150529" y="136965"/>
                  </a:lnTo>
                  <a:lnTo>
                    <a:pt x="152210" y="138935"/>
                  </a:lnTo>
                  <a:lnTo>
                    <a:pt x="165493" y="147412"/>
                  </a:lnTo>
                  <a:lnTo>
                    <a:pt x="168802" y="153005"/>
                  </a:lnTo>
                  <a:lnTo>
                    <a:pt x="169685" y="155978"/>
                  </a:lnTo>
                  <a:lnTo>
                    <a:pt x="171331" y="157960"/>
                  </a:lnTo>
                  <a:lnTo>
                    <a:pt x="175983" y="160162"/>
                  </a:lnTo>
                  <a:lnTo>
                    <a:pt x="177647" y="161808"/>
                  </a:lnTo>
                  <a:lnTo>
                    <a:pt x="179496" y="166458"/>
                  </a:lnTo>
                  <a:lnTo>
                    <a:pt x="180972" y="212727"/>
                  </a:lnTo>
                  <a:lnTo>
                    <a:pt x="179915" y="214843"/>
                  </a:lnTo>
                  <a:lnTo>
                    <a:pt x="178152" y="216253"/>
                  </a:lnTo>
                  <a:lnTo>
                    <a:pt x="175918" y="217193"/>
                  </a:lnTo>
                  <a:lnTo>
                    <a:pt x="174429" y="218878"/>
                  </a:lnTo>
                  <a:lnTo>
                    <a:pt x="169215" y="229188"/>
                  </a:lnTo>
                  <a:lnTo>
                    <a:pt x="129772" y="270277"/>
                  </a:lnTo>
                  <a:lnTo>
                    <a:pt x="123646" y="273581"/>
                  </a:lnTo>
                  <a:lnTo>
                    <a:pt x="107926" y="276934"/>
                  </a:lnTo>
                  <a:lnTo>
                    <a:pt x="97129" y="284380"/>
                  </a:lnTo>
                  <a:lnTo>
                    <a:pt x="96085" y="287962"/>
                  </a:lnTo>
                  <a:lnTo>
                    <a:pt x="95806" y="290399"/>
                  </a:lnTo>
                  <a:lnTo>
                    <a:pt x="94563" y="292025"/>
                  </a:lnTo>
                  <a:lnTo>
                    <a:pt x="90358" y="293830"/>
                  </a:lnTo>
                  <a:lnTo>
                    <a:pt x="76713" y="295236"/>
                  </a:lnTo>
                  <a:lnTo>
                    <a:pt x="76200" y="3047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34"/>
            <p:cNvSpPr/>
            <p:nvPr>
              <p:custDataLst>
                <p:tags r:id="rId116"/>
              </p:custDataLst>
            </p:nvPr>
          </p:nvSpPr>
          <p:spPr>
            <a:xfrm>
              <a:off x="3876675" y="4286250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0" y="38100"/>
                  </a:moveTo>
                  <a:lnTo>
                    <a:pt x="0" y="38100"/>
                  </a:lnTo>
                  <a:lnTo>
                    <a:pt x="9132" y="28968"/>
                  </a:lnTo>
                  <a:lnTo>
                    <a:pt x="23704" y="28585"/>
                  </a:lnTo>
                  <a:lnTo>
                    <a:pt x="25328" y="27524"/>
                  </a:lnTo>
                  <a:lnTo>
                    <a:pt x="26410" y="25757"/>
                  </a:lnTo>
                  <a:lnTo>
                    <a:pt x="28147" y="20375"/>
                  </a:lnTo>
                  <a:lnTo>
                    <a:pt x="31207" y="19639"/>
                  </a:lnTo>
                  <a:lnTo>
                    <a:pt x="74722" y="19050"/>
                  </a:lnTo>
                  <a:lnTo>
                    <a:pt x="75214" y="17992"/>
                  </a:lnTo>
                  <a:lnTo>
                    <a:pt x="75762" y="13993"/>
                  </a:lnTo>
                  <a:lnTo>
                    <a:pt x="76966" y="12504"/>
                  </a:lnTo>
                  <a:lnTo>
                    <a:pt x="85875" y="8729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SMARTInkShape-Group45"/>
          <p:cNvGrpSpPr/>
          <p:nvPr/>
        </p:nvGrpSpPr>
        <p:grpSpPr>
          <a:xfrm>
            <a:off x="4067210" y="2705138"/>
            <a:ext cx="219041" cy="390371"/>
            <a:chOff x="4067210" y="2705138"/>
            <a:chExt cx="219041" cy="390371"/>
          </a:xfrm>
        </p:grpSpPr>
        <p:sp>
          <p:nvSpPr>
            <p:cNvPr id="44" name="SMARTInkShape-135"/>
            <p:cNvSpPr/>
            <p:nvPr>
              <p:custDataLst>
                <p:tags r:id="rId109"/>
              </p:custDataLst>
            </p:nvPr>
          </p:nvSpPr>
          <p:spPr>
            <a:xfrm>
              <a:off x="4067210" y="2705138"/>
              <a:ext cx="219041" cy="219027"/>
            </a:xfrm>
            <a:custGeom>
              <a:avLst/>
              <a:gdLst/>
              <a:ahLst/>
              <a:cxnLst/>
              <a:rect l="0" t="0" r="0" b="0"/>
              <a:pathLst>
                <a:path w="219041" h="219027">
                  <a:moveTo>
                    <a:pt x="19015" y="199987"/>
                  </a:moveTo>
                  <a:lnTo>
                    <a:pt x="19015" y="199987"/>
                  </a:lnTo>
                  <a:lnTo>
                    <a:pt x="19015" y="205043"/>
                  </a:lnTo>
                  <a:lnTo>
                    <a:pt x="17957" y="206533"/>
                  </a:lnTo>
                  <a:lnTo>
                    <a:pt x="16193" y="207526"/>
                  </a:lnTo>
                  <a:lnTo>
                    <a:pt x="13959" y="208188"/>
                  </a:lnTo>
                  <a:lnTo>
                    <a:pt x="12469" y="209688"/>
                  </a:lnTo>
                  <a:lnTo>
                    <a:pt x="9883" y="217597"/>
                  </a:lnTo>
                  <a:lnTo>
                    <a:pt x="6842" y="218397"/>
                  </a:lnTo>
                  <a:lnTo>
                    <a:pt x="84" y="219026"/>
                  </a:lnTo>
                  <a:lnTo>
                    <a:pt x="0" y="213977"/>
                  </a:lnTo>
                  <a:lnTo>
                    <a:pt x="1047" y="212489"/>
                  </a:lnTo>
                  <a:lnTo>
                    <a:pt x="2803" y="211496"/>
                  </a:lnTo>
                  <a:lnTo>
                    <a:pt x="5032" y="210835"/>
                  </a:lnTo>
                  <a:lnTo>
                    <a:pt x="6518" y="209335"/>
                  </a:lnTo>
                  <a:lnTo>
                    <a:pt x="10288" y="199889"/>
                  </a:lnTo>
                  <a:lnTo>
                    <a:pt x="15959" y="192667"/>
                  </a:lnTo>
                  <a:lnTo>
                    <a:pt x="18109" y="183824"/>
                  </a:lnTo>
                  <a:lnTo>
                    <a:pt x="18612" y="177634"/>
                  </a:lnTo>
                  <a:lnTo>
                    <a:pt x="21659" y="171355"/>
                  </a:lnTo>
                  <a:lnTo>
                    <a:pt x="23952" y="168199"/>
                  </a:lnTo>
                  <a:lnTo>
                    <a:pt x="33194" y="140983"/>
                  </a:lnTo>
                  <a:lnTo>
                    <a:pt x="43649" y="127223"/>
                  </a:lnTo>
                  <a:lnTo>
                    <a:pt x="57721" y="97213"/>
                  </a:lnTo>
                  <a:lnTo>
                    <a:pt x="60694" y="93371"/>
                  </a:lnTo>
                  <a:lnTo>
                    <a:pt x="63997" y="83458"/>
                  </a:lnTo>
                  <a:lnTo>
                    <a:pt x="66524" y="73055"/>
                  </a:lnTo>
                  <a:lnTo>
                    <a:pt x="73947" y="57753"/>
                  </a:lnTo>
                  <a:lnTo>
                    <a:pt x="76237" y="51047"/>
                  </a:lnTo>
                  <a:lnTo>
                    <a:pt x="82419" y="41321"/>
                  </a:lnTo>
                  <a:lnTo>
                    <a:pt x="85779" y="31737"/>
                  </a:lnTo>
                  <a:lnTo>
                    <a:pt x="103289" y="10976"/>
                  </a:lnTo>
                  <a:lnTo>
                    <a:pt x="104612" y="1417"/>
                  </a:lnTo>
                  <a:lnTo>
                    <a:pt x="105713" y="932"/>
                  </a:lnTo>
                  <a:lnTo>
                    <a:pt x="113870" y="0"/>
                  </a:lnTo>
                  <a:lnTo>
                    <a:pt x="114262" y="14427"/>
                  </a:lnTo>
                  <a:lnTo>
                    <a:pt x="115321" y="15956"/>
                  </a:lnTo>
                  <a:lnTo>
                    <a:pt x="117086" y="16974"/>
                  </a:lnTo>
                  <a:lnTo>
                    <a:pt x="119321" y="17654"/>
                  </a:lnTo>
                  <a:lnTo>
                    <a:pt x="120811" y="19165"/>
                  </a:lnTo>
                  <a:lnTo>
                    <a:pt x="123397" y="27094"/>
                  </a:lnTo>
                  <a:lnTo>
                    <a:pt x="123790" y="61622"/>
                  </a:lnTo>
                  <a:lnTo>
                    <a:pt x="126612" y="67231"/>
                  </a:lnTo>
                  <a:lnTo>
                    <a:pt x="130336" y="73251"/>
                  </a:lnTo>
                  <a:lnTo>
                    <a:pt x="132727" y="85739"/>
                  </a:lnTo>
                  <a:lnTo>
                    <a:pt x="132922" y="88897"/>
                  </a:lnTo>
                  <a:lnTo>
                    <a:pt x="135963" y="95227"/>
                  </a:lnTo>
                  <a:lnTo>
                    <a:pt x="141482" y="102859"/>
                  </a:lnTo>
                  <a:lnTo>
                    <a:pt x="143630" y="111970"/>
                  </a:lnTo>
                  <a:lnTo>
                    <a:pt x="149307" y="120874"/>
                  </a:lnTo>
                  <a:lnTo>
                    <a:pt x="151006" y="127078"/>
                  </a:lnTo>
                  <a:lnTo>
                    <a:pt x="152517" y="129156"/>
                  </a:lnTo>
                  <a:lnTo>
                    <a:pt x="154583" y="130542"/>
                  </a:lnTo>
                  <a:lnTo>
                    <a:pt x="157019" y="131465"/>
                  </a:lnTo>
                  <a:lnTo>
                    <a:pt x="158643" y="133139"/>
                  </a:lnTo>
                  <a:lnTo>
                    <a:pt x="160446" y="137821"/>
                  </a:lnTo>
                  <a:lnTo>
                    <a:pt x="161462" y="146407"/>
                  </a:lnTo>
                  <a:lnTo>
                    <a:pt x="162663" y="148392"/>
                  </a:lnTo>
                  <a:lnTo>
                    <a:pt x="164522" y="149716"/>
                  </a:lnTo>
                  <a:lnTo>
                    <a:pt x="166820" y="150598"/>
                  </a:lnTo>
                  <a:lnTo>
                    <a:pt x="168352" y="152244"/>
                  </a:lnTo>
                  <a:lnTo>
                    <a:pt x="172204" y="161960"/>
                  </a:lnTo>
                  <a:lnTo>
                    <a:pt x="184637" y="175015"/>
                  </a:lnTo>
                  <a:lnTo>
                    <a:pt x="190697" y="178305"/>
                  </a:lnTo>
                  <a:lnTo>
                    <a:pt x="193795" y="179182"/>
                  </a:lnTo>
                  <a:lnTo>
                    <a:pt x="195860" y="180825"/>
                  </a:lnTo>
                  <a:lnTo>
                    <a:pt x="219040" y="20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36"/>
            <p:cNvSpPr/>
            <p:nvPr>
              <p:custDataLst>
                <p:tags r:id="rId110"/>
              </p:custDataLst>
            </p:nvPr>
          </p:nvSpPr>
          <p:spPr>
            <a:xfrm>
              <a:off x="4171950" y="2733676"/>
              <a:ext cx="19051" cy="361833"/>
            </a:xfrm>
            <a:custGeom>
              <a:avLst/>
              <a:gdLst/>
              <a:ahLst/>
              <a:cxnLst/>
              <a:rect l="0" t="0" r="0" b="0"/>
              <a:pathLst>
                <a:path w="19051" h="361833">
                  <a:moveTo>
                    <a:pt x="9525" y="38099"/>
                  </a:moveTo>
                  <a:lnTo>
                    <a:pt x="9525" y="38099"/>
                  </a:lnTo>
                  <a:lnTo>
                    <a:pt x="9525" y="14501"/>
                  </a:lnTo>
                  <a:lnTo>
                    <a:pt x="8467" y="12842"/>
                  </a:lnTo>
                  <a:lnTo>
                    <a:pt x="6703" y="11736"/>
                  </a:lnTo>
                  <a:lnTo>
                    <a:pt x="4469" y="10999"/>
                  </a:lnTo>
                  <a:lnTo>
                    <a:pt x="2979" y="9449"/>
                  </a:lnTo>
                  <a:lnTo>
                    <a:pt x="0" y="0"/>
                  </a:lnTo>
                  <a:lnTo>
                    <a:pt x="0" y="31880"/>
                  </a:lnTo>
                  <a:lnTo>
                    <a:pt x="2822" y="38157"/>
                  </a:lnTo>
                  <a:lnTo>
                    <a:pt x="6546" y="44475"/>
                  </a:lnTo>
                  <a:lnTo>
                    <a:pt x="8937" y="57154"/>
                  </a:lnTo>
                  <a:lnTo>
                    <a:pt x="9518" y="102396"/>
                  </a:lnTo>
                  <a:lnTo>
                    <a:pt x="10583" y="145976"/>
                  </a:lnTo>
                  <a:lnTo>
                    <a:pt x="17726" y="164671"/>
                  </a:lnTo>
                  <a:lnTo>
                    <a:pt x="19034" y="208955"/>
                  </a:lnTo>
                  <a:lnTo>
                    <a:pt x="19050" y="253731"/>
                  </a:lnTo>
                  <a:lnTo>
                    <a:pt x="19050" y="298448"/>
                  </a:lnTo>
                  <a:lnTo>
                    <a:pt x="19050" y="317499"/>
                  </a:lnTo>
                  <a:lnTo>
                    <a:pt x="16228" y="323849"/>
                  </a:lnTo>
                  <a:lnTo>
                    <a:pt x="10849" y="331493"/>
                  </a:lnTo>
                  <a:lnTo>
                    <a:pt x="9641" y="341410"/>
                  </a:lnTo>
                  <a:lnTo>
                    <a:pt x="9525" y="361832"/>
                  </a:lnTo>
                  <a:lnTo>
                    <a:pt x="9525" y="3333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SMARTInkShape-Group46"/>
          <p:cNvGrpSpPr/>
          <p:nvPr/>
        </p:nvGrpSpPr>
        <p:grpSpPr>
          <a:xfrm>
            <a:off x="5286386" y="1533564"/>
            <a:ext cx="914387" cy="418619"/>
            <a:chOff x="5286386" y="1533564"/>
            <a:chExt cx="914387" cy="418619"/>
          </a:xfrm>
        </p:grpSpPr>
        <p:sp>
          <p:nvSpPr>
            <p:cNvPr id="47" name="SMARTInkShape-137"/>
            <p:cNvSpPr/>
            <p:nvPr>
              <p:custDataLst>
                <p:tags r:id="rId103"/>
              </p:custDataLst>
            </p:nvPr>
          </p:nvSpPr>
          <p:spPr>
            <a:xfrm>
              <a:off x="5553075" y="17145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44537" y="0"/>
                  </a:lnTo>
                  <a:lnTo>
                    <a:pt x="91922" y="0"/>
                  </a:lnTo>
                  <a:lnTo>
                    <a:pt x="94812" y="0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38"/>
            <p:cNvSpPr/>
            <p:nvPr>
              <p:custDataLst>
                <p:tags r:id="rId104"/>
              </p:custDataLst>
            </p:nvPr>
          </p:nvSpPr>
          <p:spPr>
            <a:xfrm>
              <a:off x="5896091" y="1552614"/>
              <a:ext cx="152275" cy="294795"/>
            </a:xfrm>
            <a:custGeom>
              <a:avLst/>
              <a:gdLst/>
              <a:ahLst/>
              <a:cxnLst/>
              <a:rect l="0" t="0" r="0" b="0"/>
              <a:pathLst>
                <a:path w="152275" h="294795">
                  <a:moveTo>
                    <a:pt x="28459" y="104736"/>
                  </a:moveTo>
                  <a:lnTo>
                    <a:pt x="28459" y="104736"/>
                  </a:lnTo>
                  <a:lnTo>
                    <a:pt x="28459" y="90547"/>
                  </a:lnTo>
                  <a:lnTo>
                    <a:pt x="27401" y="88926"/>
                  </a:lnTo>
                  <a:lnTo>
                    <a:pt x="25637" y="87846"/>
                  </a:lnTo>
                  <a:lnTo>
                    <a:pt x="18758" y="85970"/>
                  </a:lnTo>
                  <a:lnTo>
                    <a:pt x="10849" y="85723"/>
                  </a:lnTo>
                  <a:lnTo>
                    <a:pt x="10369" y="86769"/>
                  </a:lnTo>
                  <a:lnTo>
                    <a:pt x="8358" y="120644"/>
                  </a:lnTo>
                  <a:lnTo>
                    <a:pt x="2865" y="131204"/>
                  </a:lnTo>
                  <a:lnTo>
                    <a:pt x="0" y="172870"/>
                  </a:lnTo>
                  <a:lnTo>
                    <a:pt x="9019" y="220450"/>
                  </a:lnTo>
                  <a:lnTo>
                    <a:pt x="10390" y="241109"/>
                  </a:lnTo>
                  <a:lnTo>
                    <a:pt x="21163" y="266466"/>
                  </a:lnTo>
                  <a:lnTo>
                    <a:pt x="42522" y="290207"/>
                  </a:lnTo>
                  <a:lnTo>
                    <a:pt x="48115" y="293001"/>
                  </a:lnTo>
                  <a:lnTo>
                    <a:pt x="55272" y="294794"/>
                  </a:lnTo>
                  <a:lnTo>
                    <a:pt x="67164" y="287639"/>
                  </a:lnTo>
                  <a:lnTo>
                    <a:pt x="70137" y="286996"/>
                  </a:lnTo>
                  <a:lnTo>
                    <a:pt x="79378" y="281035"/>
                  </a:lnTo>
                  <a:lnTo>
                    <a:pt x="98320" y="263354"/>
                  </a:lnTo>
                  <a:lnTo>
                    <a:pt x="101842" y="257077"/>
                  </a:lnTo>
                  <a:lnTo>
                    <a:pt x="104465" y="250760"/>
                  </a:lnTo>
                  <a:lnTo>
                    <a:pt x="130137" y="205964"/>
                  </a:lnTo>
                  <a:lnTo>
                    <a:pt x="149467" y="169403"/>
                  </a:lnTo>
                  <a:lnTo>
                    <a:pt x="152119" y="126844"/>
                  </a:lnTo>
                  <a:lnTo>
                    <a:pt x="152274" y="82504"/>
                  </a:lnTo>
                  <a:lnTo>
                    <a:pt x="151223" y="63459"/>
                  </a:lnTo>
                  <a:lnTo>
                    <a:pt x="142583" y="32965"/>
                  </a:lnTo>
                  <a:lnTo>
                    <a:pt x="129618" y="16001"/>
                  </a:lnTo>
                  <a:lnTo>
                    <a:pt x="123513" y="12382"/>
                  </a:lnTo>
                  <a:lnTo>
                    <a:pt x="117272" y="9715"/>
                  </a:lnTo>
                  <a:lnTo>
                    <a:pt x="107808" y="3321"/>
                  </a:lnTo>
                  <a:lnTo>
                    <a:pt x="98302" y="957"/>
                  </a:lnTo>
                  <a:lnTo>
                    <a:pt x="64708" y="0"/>
                  </a:lnTo>
                  <a:lnTo>
                    <a:pt x="57622" y="2800"/>
                  </a:lnTo>
                  <a:lnTo>
                    <a:pt x="50946" y="6515"/>
                  </a:lnTo>
                  <a:lnTo>
                    <a:pt x="41236" y="9664"/>
                  </a:lnTo>
                  <a:lnTo>
                    <a:pt x="15762" y="31842"/>
                  </a:lnTo>
                  <a:lnTo>
                    <a:pt x="12232" y="40941"/>
                  </a:lnTo>
                  <a:lnTo>
                    <a:pt x="9574" y="82680"/>
                  </a:lnTo>
                  <a:lnTo>
                    <a:pt x="9419" y="126971"/>
                  </a:lnTo>
                  <a:lnTo>
                    <a:pt x="10470" y="146014"/>
                  </a:lnTo>
                  <a:lnTo>
                    <a:pt x="17014" y="164004"/>
                  </a:lnTo>
                  <a:lnTo>
                    <a:pt x="28459" y="180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39"/>
            <p:cNvSpPr/>
            <p:nvPr>
              <p:custDataLst>
                <p:tags r:id="rId105"/>
              </p:custDataLst>
            </p:nvPr>
          </p:nvSpPr>
          <p:spPr>
            <a:xfrm>
              <a:off x="5600703" y="1771650"/>
              <a:ext cx="152398" cy="17717"/>
            </a:xfrm>
            <a:custGeom>
              <a:avLst/>
              <a:gdLst/>
              <a:ahLst/>
              <a:cxnLst/>
              <a:rect l="0" t="0" r="0" b="0"/>
              <a:pathLst>
                <a:path w="152398" h="17717">
                  <a:moveTo>
                    <a:pt x="9522" y="0"/>
                  </a:moveTo>
                  <a:lnTo>
                    <a:pt x="9522" y="0"/>
                  </a:lnTo>
                  <a:lnTo>
                    <a:pt x="4466" y="0"/>
                  </a:lnTo>
                  <a:lnTo>
                    <a:pt x="2977" y="1058"/>
                  </a:lnTo>
                  <a:lnTo>
                    <a:pt x="1983" y="2822"/>
                  </a:lnTo>
                  <a:lnTo>
                    <a:pt x="31" y="9409"/>
                  </a:lnTo>
                  <a:lnTo>
                    <a:pt x="0" y="17716"/>
                  </a:lnTo>
                  <a:lnTo>
                    <a:pt x="10359" y="11335"/>
                  </a:lnTo>
                  <a:lnTo>
                    <a:pt x="55890" y="9528"/>
                  </a:lnTo>
                  <a:lnTo>
                    <a:pt x="81249" y="8467"/>
                  </a:lnTo>
                  <a:lnTo>
                    <a:pt x="111091" y="883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40"/>
            <p:cNvSpPr/>
            <p:nvPr>
              <p:custDataLst>
                <p:tags r:id="rId106"/>
              </p:custDataLst>
            </p:nvPr>
          </p:nvSpPr>
          <p:spPr>
            <a:xfrm>
              <a:off x="6181725" y="1724025"/>
              <a:ext cx="19048" cy="38101"/>
            </a:xfrm>
            <a:custGeom>
              <a:avLst/>
              <a:gdLst/>
              <a:ahLst/>
              <a:cxnLst/>
              <a:rect l="0" t="0" r="0" b="0"/>
              <a:pathLst>
                <a:path w="19048" h="38101">
                  <a:moveTo>
                    <a:pt x="9525" y="0"/>
                  </a:moveTo>
                  <a:lnTo>
                    <a:pt x="9525" y="0"/>
                  </a:lnTo>
                  <a:lnTo>
                    <a:pt x="18657" y="0"/>
                  </a:lnTo>
                  <a:lnTo>
                    <a:pt x="19047" y="9409"/>
                  </a:lnTo>
                  <a:lnTo>
                    <a:pt x="13993" y="14547"/>
                  </a:lnTo>
                  <a:lnTo>
                    <a:pt x="11511" y="19871"/>
                  </a:lnTo>
                  <a:lnTo>
                    <a:pt x="9641" y="28066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41"/>
            <p:cNvSpPr/>
            <p:nvPr>
              <p:custDataLst>
                <p:tags r:id="rId107"/>
              </p:custDataLst>
            </p:nvPr>
          </p:nvSpPr>
          <p:spPr>
            <a:xfrm>
              <a:off x="5286386" y="1533564"/>
              <a:ext cx="247640" cy="361909"/>
            </a:xfrm>
            <a:custGeom>
              <a:avLst/>
              <a:gdLst/>
              <a:ahLst/>
              <a:cxnLst/>
              <a:rect l="0" t="0" r="0" b="0"/>
              <a:pathLst>
                <a:path w="247640" h="361909">
                  <a:moveTo>
                    <a:pt x="19039" y="152361"/>
                  </a:moveTo>
                  <a:lnTo>
                    <a:pt x="19039" y="152361"/>
                  </a:lnTo>
                  <a:lnTo>
                    <a:pt x="12494" y="137152"/>
                  </a:lnTo>
                  <a:lnTo>
                    <a:pt x="2149" y="95064"/>
                  </a:lnTo>
                  <a:lnTo>
                    <a:pt x="45" y="49816"/>
                  </a:lnTo>
                  <a:lnTo>
                    <a:pt x="0" y="35326"/>
                  </a:lnTo>
                  <a:lnTo>
                    <a:pt x="2816" y="28732"/>
                  </a:lnTo>
                  <a:lnTo>
                    <a:pt x="6537" y="22273"/>
                  </a:lnTo>
                  <a:lnTo>
                    <a:pt x="8191" y="15874"/>
                  </a:lnTo>
                  <a:lnTo>
                    <a:pt x="9690" y="13745"/>
                  </a:lnTo>
                  <a:lnTo>
                    <a:pt x="11748" y="12325"/>
                  </a:lnTo>
                  <a:lnTo>
                    <a:pt x="14179" y="11379"/>
                  </a:lnTo>
                  <a:lnTo>
                    <a:pt x="15799" y="9690"/>
                  </a:lnTo>
                  <a:lnTo>
                    <a:pt x="17599" y="4990"/>
                  </a:lnTo>
                  <a:lnTo>
                    <a:pt x="19137" y="3314"/>
                  </a:lnTo>
                  <a:lnTo>
                    <a:pt x="23669" y="1451"/>
                  </a:lnTo>
                  <a:lnTo>
                    <a:pt x="45770" y="0"/>
                  </a:lnTo>
                  <a:lnTo>
                    <a:pt x="54854" y="6515"/>
                  </a:lnTo>
                  <a:lnTo>
                    <a:pt x="63753" y="9664"/>
                  </a:lnTo>
                  <a:lnTo>
                    <a:pt x="107940" y="50772"/>
                  </a:lnTo>
                  <a:lnTo>
                    <a:pt x="111467" y="57116"/>
                  </a:lnTo>
                  <a:lnTo>
                    <a:pt x="123373" y="97994"/>
                  </a:lnTo>
                  <a:lnTo>
                    <a:pt x="123803" y="141140"/>
                  </a:lnTo>
                  <a:lnTo>
                    <a:pt x="112055" y="182980"/>
                  </a:lnTo>
                  <a:lnTo>
                    <a:pt x="104102" y="197769"/>
                  </a:lnTo>
                  <a:lnTo>
                    <a:pt x="70890" y="234885"/>
                  </a:lnTo>
                  <a:lnTo>
                    <a:pt x="68543" y="241250"/>
                  </a:lnTo>
                  <a:lnTo>
                    <a:pt x="66858" y="243370"/>
                  </a:lnTo>
                  <a:lnTo>
                    <a:pt x="62164" y="245726"/>
                  </a:lnTo>
                  <a:lnTo>
                    <a:pt x="53571" y="247053"/>
                  </a:lnTo>
                  <a:lnTo>
                    <a:pt x="51585" y="248297"/>
                  </a:lnTo>
                  <a:lnTo>
                    <a:pt x="50262" y="250185"/>
                  </a:lnTo>
                  <a:lnTo>
                    <a:pt x="48137" y="255763"/>
                  </a:lnTo>
                  <a:lnTo>
                    <a:pt x="45025" y="253703"/>
                  </a:lnTo>
                  <a:lnTo>
                    <a:pt x="39458" y="248814"/>
                  </a:lnTo>
                  <a:lnTo>
                    <a:pt x="38209" y="239516"/>
                  </a:lnTo>
                  <a:lnTo>
                    <a:pt x="38089" y="205001"/>
                  </a:lnTo>
                  <a:lnTo>
                    <a:pt x="39147" y="203329"/>
                  </a:lnTo>
                  <a:lnTo>
                    <a:pt x="40911" y="202215"/>
                  </a:lnTo>
                  <a:lnTo>
                    <a:pt x="47790" y="200280"/>
                  </a:lnTo>
                  <a:lnTo>
                    <a:pt x="55699" y="200025"/>
                  </a:lnTo>
                  <a:lnTo>
                    <a:pt x="64459" y="206540"/>
                  </a:lnTo>
                  <a:lnTo>
                    <a:pt x="73301" y="209689"/>
                  </a:lnTo>
                  <a:lnTo>
                    <a:pt x="79492" y="214176"/>
                  </a:lnTo>
                  <a:lnTo>
                    <a:pt x="82949" y="219698"/>
                  </a:lnTo>
                  <a:lnTo>
                    <a:pt x="85543" y="225680"/>
                  </a:lnTo>
                  <a:lnTo>
                    <a:pt x="126999" y="269837"/>
                  </a:lnTo>
                  <a:lnTo>
                    <a:pt x="138632" y="289082"/>
                  </a:lnTo>
                  <a:lnTo>
                    <a:pt x="142668" y="300703"/>
                  </a:lnTo>
                  <a:lnTo>
                    <a:pt x="178157" y="342856"/>
                  </a:lnTo>
                  <a:lnTo>
                    <a:pt x="179093" y="346033"/>
                  </a:lnTo>
                  <a:lnTo>
                    <a:pt x="180774" y="348151"/>
                  </a:lnTo>
                  <a:lnTo>
                    <a:pt x="187140" y="352189"/>
                  </a:lnTo>
                  <a:lnTo>
                    <a:pt x="190048" y="360422"/>
                  </a:lnTo>
                  <a:lnTo>
                    <a:pt x="193115" y="361249"/>
                  </a:lnTo>
                  <a:lnTo>
                    <a:pt x="214443" y="361908"/>
                  </a:lnTo>
                  <a:lnTo>
                    <a:pt x="215984" y="360850"/>
                  </a:lnTo>
                  <a:lnTo>
                    <a:pt x="217010" y="359087"/>
                  </a:lnTo>
                  <a:lnTo>
                    <a:pt x="217695" y="356854"/>
                  </a:lnTo>
                  <a:lnTo>
                    <a:pt x="226423" y="342613"/>
                  </a:lnTo>
                  <a:lnTo>
                    <a:pt x="227145" y="339521"/>
                  </a:lnTo>
                  <a:lnTo>
                    <a:pt x="234849" y="325895"/>
                  </a:lnTo>
                  <a:lnTo>
                    <a:pt x="238205" y="310905"/>
                  </a:lnTo>
                  <a:lnTo>
                    <a:pt x="247639" y="2952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42"/>
            <p:cNvSpPr/>
            <p:nvPr>
              <p:custDataLst>
                <p:tags r:id="rId108"/>
              </p:custDataLst>
            </p:nvPr>
          </p:nvSpPr>
          <p:spPr>
            <a:xfrm>
              <a:off x="5324475" y="1590675"/>
              <a:ext cx="19051" cy="361508"/>
            </a:xfrm>
            <a:custGeom>
              <a:avLst/>
              <a:gdLst/>
              <a:ahLst/>
              <a:cxnLst/>
              <a:rect l="0" t="0" r="0" b="0"/>
              <a:pathLst>
                <a:path w="19051" h="361508">
                  <a:moveTo>
                    <a:pt x="9525" y="0"/>
                  </a:moveTo>
                  <a:lnTo>
                    <a:pt x="9525" y="0"/>
                  </a:lnTo>
                  <a:lnTo>
                    <a:pt x="3" y="0"/>
                  </a:lnTo>
                  <a:lnTo>
                    <a:pt x="0" y="8201"/>
                  </a:lnTo>
                  <a:lnTo>
                    <a:pt x="6545" y="16868"/>
                  </a:lnTo>
                  <a:lnTo>
                    <a:pt x="8201" y="22666"/>
                  </a:lnTo>
                  <a:lnTo>
                    <a:pt x="9491" y="65001"/>
                  </a:lnTo>
                  <a:lnTo>
                    <a:pt x="10576" y="89196"/>
                  </a:lnTo>
                  <a:lnTo>
                    <a:pt x="18167" y="128084"/>
                  </a:lnTo>
                  <a:lnTo>
                    <a:pt x="18972" y="173745"/>
                  </a:lnTo>
                  <a:lnTo>
                    <a:pt x="19043" y="219194"/>
                  </a:lnTo>
                  <a:lnTo>
                    <a:pt x="19050" y="266521"/>
                  </a:lnTo>
                  <a:lnTo>
                    <a:pt x="17992" y="298426"/>
                  </a:lnTo>
                  <a:lnTo>
                    <a:pt x="9918" y="335992"/>
                  </a:lnTo>
                  <a:lnTo>
                    <a:pt x="9525" y="361507"/>
                  </a:lnTo>
                  <a:lnTo>
                    <a:pt x="9525" y="319386"/>
                  </a:lnTo>
                  <a:lnTo>
                    <a:pt x="9525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SMARTInkShape-143"/>
          <p:cNvSpPr/>
          <p:nvPr>
            <p:custDataLst>
              <p:tags r:id="rId2"/>
            </p:custDataLst>
          </p:nvPr>
        </p:nvSpPr>
        <p:spPr>
          <a:xfrm>
            <a:off x="5257932" y="2114553"/>
            <a:ext cx="371344" cy="379628"/>
          </a:xfrm>
          <a:custGeom>
            <a:avLst/>
            <a:gdLst/>
            <a:ahLst/>
            <a:cxnLst/>
            <a:rect l="0" t="0" r="0" b="0"/>
            <a:pathLst>
              <a:path w="371344" h="379628">
                <a:moveTo>
                  <a:pt x="199893" y="28572"/>
                </a:moveTo>
                <a:lnTo>
                  <a:pt x="199893" y="28572"/>
                </a:lnTo>
                <a:lnTo>
                  <a:pt x="199893" y="36773"/>
                </a:lnTo>
                <a:lnTo>
                  <a:pt x="199893" y="9918"/>
                </a:lnTo>
                <a:lnTo>
                  <a:pt x="191692" y="9557"/>
                </a:lnTo>
                <a:lnTo>
                  <a:pt x="191251" y="8487"/>
                </a:lnTo>
                <a:lnTo>
                  <a:pt x="190484" y="1324"/>
                </a:lnTo>
                <a:lnTo>
                  <a:pt x="187597" y="587"/>
                </a:lnTo>
                <a:lnTo>
                  <a:pt x="163544" y="0"/>
                </a:lnTo>
                <a:lnTo>
                  <a:pt x="154534" y="6543"/>
                </a:lnTo>
                <a:lnTo>
                  <a:pt x="145649" y="8640"/>
                </a:lnTo>
                <a:lnTo>
                  <a:pt x="139448" y="9130"/>
                </a:lnTo>
                <a:lnTo>
                  <a:pt x="133164" y="12170"/>
                </a:lnTo>
                <a:lnTo>
                  <a:pt x="117336" y="24687"/>
                </a:lnTo>
                <a:lnTo>
                  <a:pt x="110990" y="26846"/>
                </a:lnTo>
                <a:lnTo>
                  <a:pt x="108875" y="28479"/>
                </a:lnTo>
                <a:lnTo>
                  <a:pt x="104839" y="34777"/>
                </a:lnTo>
                <a:lnTo>
                  <a:pt x="100144" y="36622"/>
                </a:lnTo>
                <a:lnTo>
                  <a:pt x="98468" y="38172"/>
                </a:lnTo>
                <a:lnTo>
                  <a:pt x="96607" y="42716"/>
                </a:lnTo>
                <a:lnTo>
                  <a:pt x="95053" y="44351"/>
                </a:lnTo>
                <a:lnTo>
                  <a:pt x="90503" y="46168"/>
                </a:lnTo>
                <a:lnTo>
                  <a:pt x="88866" y="47711"/>
                </a:lnTo>
                <a:lnTo>
                  <a:pt x="85721" y="56717"/>
                </a:lnTo>
                <a:lnTo>
                  <a:pt x="85593" y="71609"/>
                </a:lnTo>
                <a:lnTo>
                  <a:pt x="86652" y="73138"/>
                </a:lnTo>
                <a:lnTo>
                  <a:pt x="88415" y="74158"/>
                </a:lnTo>
                <a:lnTo>
                  <a:pt x="95294" y="75929"/>
                </a:lnTo>
                <a:lnTo>
                  <a:pt x="99782" y="76078"/>
                </a:lnTo>
                <a:lnTo>
                  <a:pt x="105305" y="78966"/>
                </a:lnTo>
                <a:lnTo>
                  <a:pt x="111286" y="82719"/>
                </a:lnTo>
                <a:lnTo>
                  <a:pt x="123751" y="85129"/>
                </a:lnTo>
                <a:lnTo>
                  <a:pt x="140633" y="86702"/>
                </a:lnTo>
                <a:lnTo>
                  <a:pt x="163645" y="93913"/>
                </a:lnTo>
                <a:lnTo>
                  <a:pt x="210842" y="95212"/>
                </a:lnTo>
                <a:lnTo>
                  <a:pt x="231493" y="96298"/>
                </a:lnTo>
                <a:lnTo>
                  <a:pt x="250255" y="103447"/>
                </a:lnTo>
                <a:lnTo>
                  <a:pt x="283733" y="104762"/>
                </a:lnTo>
                <a:lnTo>
                  <a:pt x="293654" y="112972"/>
                </a:lnTo>
                <a:lnTo>
                  <a:pt x="294481" y="116530"/>
                </a:lnTo>
                <a:lnTo>
                  <a:pt x="295105" y="128452"/>
                </a:lnTo>
                <a:lnTo>
                  <a:pt x="294059" y="130084"/>
                </a:lnTo>
                <a:lnTo>
                  <a:pt x="292304" y="131171"/>
                </a:lnTo>
                <a:lnTo>
                  <a:pt x="290075" y="131897"/>
                </a:lnTo>
                <a:lnTo>
                  <a:pt x="272752" y="146477"/>
                </a:lnTo>
                <a:lnTo>
                  <a:pt x="254199" y="161979"/>
                </a:lnTo>
                <a:lnTo>
                  <a:pt x="225976" y="178863"/>
                </a:lnTo>
                <a:lnTo>
                  <a:pt x="211619" y="193870"/>
                </a:lnTo>
                <a:lnTo>
                  <a:pt x="168754" y="222182"/>
                </a:lnTo>
                <a:lnTo>
                  <a:pt x="129038" y="251792"/>
                </a:lnTo>
                <a:lnTo>
                  <a:pt x="84364" y="281403"/>
                </a:lnTo>
                <a:lnTo>
                  <a:pt x="40785" y="316127"/>
                </a:lnTo>
                <a:lnTo>
                  <a:pt x="16269" y="336427"/>
                </a:lnTo>
                <a:lnTo>
                  <a:pt x="12449" y="342844"/>
                </a:lnTo>
                <a:lnTo>
                  <a:pt x="11430" y="346036"/>
                </a:lnTo>
                <a:lnTo>
                  <a:pt x="9693" y="348165"/>
                </a:lnTo>
                <a:lnTo>
                  <a:pt x="3249" y="352219"/>
                </a:lnTo>
                <a:lnTo>
                  <a:pt x="1370" y="356918"/>
                </a:lnTo>
                <a:lnTo>
                  <a:pt x="0" y="369707"/>
                </a:lnTo>
                <a:lnTo>
                  <a:pt x="1014" y="370295"/>
                </a:lnTo>
                <a:lnTo>
                  <a:pt x="4964" y="370949"/>
                </a:lnTo>
                <a:lnTo>
                  <a:pt x="19171" y="378942"/>
                </a:lnTo>
                <a:lnTo>
                  <a:pt x="22262" y="379627"/>
                </a:lnTo>
                <a:lnTo>
                  <a:pt x="25380" y="379026"/>
                </a:lnTo>
                <a:lnTo>
                  <a:pt x="37990" y="373278"/>
                </a:lnTo>
                <a:lnTo>
                  <a:pt x="83908" y="366447"/>
                </a:lnTo>
                <a:lnTo>
                  <a:pt x="111542" y="359717"/>
                </a:lnTo>
                <a:lnTo>
                  <a:pt x="120409" y="355664"/>
                </a:lnTo>
                <a:lnTo>
                  <a:pt x="162258" y="351648"/>
                </a:lnTo>
                <a:lnTo>
                  <a:pt x="209259" y="343502"/>
                </a:lnTo>
                <a:lnTo>
                  <a:pt x="253858" y="342932"/>
                </a:lnTo>
                <a:lnTo>
                  <a:pt x="285812" y="341846"/>
                </a:lnTo>
                <a:lnTo>
                  <a:pt x="333068" y="331139"/>
                </a:lnTo>
                <a:lnTo>
                  <a:pt x="352241" y="326007"/>
                </a:lnTo>
                <a:lnTo>
                  <a:pt x="371343" y="3238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SMARTInkShape-Group48"/>
          <p:cNvGrpSpPr/>
          <p:nvPr/>
        </p:nvGrpSpPr>
        <p:grpSpPr>
          <a:xfrm>
            <a:off x="5857875" y="2000381"/>
            <a:ext cx="819020" cy="370783"/>
            <a:chOff x="5857875" y="2000381"/>
            <a:chExt cx="819020" cy="370783"/>
          </a:xfrm>
        </p:grpSpPr>
        <p:sp>
          <p:nvSpPr>
            <p:cNvPr id="55" name="SMARTInkShape-144"/>
            <p:cNvSpPr/>
            <p:nvPr>
              <p:custDataLst>
                <p:tags r:id="rId99"/>
              </p:custDataLst>
            </p:nvPr>
          </p:nvSpPr>
          <p:spPr>
            <a:xfrm>
              <a:off x="5857875" y="2028825"/>
              <a:ext cx="228601" cy="342339"/>
            </a:xfrm>
            <a:custGeom>
              <a:avLst/>
              <a:gdLst/>
              <a:ahLst/>
              <a:cxnLst/>
              <a:rect l="0" t="0" r="0" b="0"/>
              <a:pathLst>
                <a:path w="228601" h="342339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262" y="9701"/>
                  </a:lnTo>
                  <a:lnTo>
                    <a:pt x="3" y="54571"/>
                  </a:lnTo>
                  <a:lnTo>
                    <a:pt x="1058" y="98460"/>
                  </a:lnTo>
                  <a:lnTo>
                    <a:pt x="8642" y="144132"/>
                  </a:lnTo>
                  <a:lnTo>
                    <a:pt x="9409" y="185609"/>
                  </a:lnTo>
                  <a:lnTo>
                    <a:pt x="9509" y="226388"/>
                  </a:lnTo>
                  <a:lnTo>
                    <a:pt x="9525" y="272921"/>
                  </a:lnTo>
                  <a:lnTo>
                    <a:pt x="9525" y="306082"/>
                  </a:lnTo>
                  <a:lnTo>
                    <a:pt x="6703" y="313484"/>
                  </a:lnTo>
                  <a:lnTo>
                    <a:pt x="2980" y="320301"/>
                  </a:lnTo>
                  <a:lnTo>
                    <a:pt x="588" y="333301"/>
                  </a:lnTo>
                  <a:lnTo>
                    <a:pt x="34" y="342338"/>
                  </a:lnTo>
                  <a:lnTo>
                    <a:pt x="0" y="300283"/>
                  </a:lnTo>
                  <a:lnTo>
                    <a:pt x="1058" y="256861"/>
                  </a:lnTo>
                  <a:lnTo>
                    <a:pt x="8642" y="209605"/>
                  </a:lnTo>
                  <a:lnTo>
                    <a:pt x="9409" y="169994"/>
                  </a:lnTo>
                  <a:lnTo>
                    <a:pt x="9509" y="126455"/>
                  </a:lnTo>
                  <a:lnTo>
                    <a:pt x="10581" y="92421"/>
                  </a:lnTo>
                  <a:lnTo>
                    <a:pt x="18657" y="54546"/>
                  </a:lnTo>
                  <a:lnTo>
                    <a:pt x="19047" y="38270"/>
                  </a:lnTo>
                  <a:lnTo>
                    <a:pt x="20108" y="79604"/>
                  </a:lnTo>
                  <a:lnTo>
                    <a:pt x="26589" y="97490"/>
                  </a:lnTo>
                  <a:lnTo>
                    <a:pt x="30809" y="114964"/>
                  </a:lnTo>
                  <a:lnTo>
                    <a:pt x="35940" y="133547"/>
                  </a:lnTo>
                  <a:lnTo>
                    <a:pt x="38198" y="145079"/>
                  </a:lnTo>
                  <a:lnTo>
                    <a:pt x="57342" y="178746"/>
                  </a:lnTo>
                  <a:lnTo>
                    <a:pt x="74330" y="198013"/>
                  </a:lnTo>
                  <a:lnTo>
                    <a:pt x="78191" y="199131"/>
                  </a:lnTo>
                  <a:lnTo>
                    <a:pt x="107984" y="200009"/>
                  </a:lnTo>
                  <a:lnTo>
                    <a:pt x="114316" y="197196"/>
                  </a:lnTo>
                  <a:lnTo>
                    <a:pt x="120657" y="193476"/>
                  </a:lnTo>
                  <a:lnTo>
                    <a:pt x="130177" y="190323"/>
                  </a:lnTo>
                  <a:lnTo>
                    <a:pt x="136526" y="185835"/>
                  </a:lnTo>
                  <a:lnTo>
                    <a:pt x="146050" y="172302"/>
                  </a:lnTo>
                  <a:lnTo>
                    <a:pt x="171625" y="125857"/>
                  </a:lnTo>
                  <a:lnTo>
                    <a:pt x="184184" y="106470"/>
                  </a:lnTo>
                  <a:lnTo>
                    <a:pt x="188629" y="93518"/>
                  </a:lnTo>
                  <a:lnTo>
                    <a:pt x="190499" y="66725"/>
                  </a:lnTo>
                  <a:lnTo>
                    <a:pt x="190500" y="71746"/>
                  </a:lnTo>
                  <a:lnTo>
                    <a:pt x="187678" y="77043"/>
                  </a:lnTo>
                  <a:lnTo>
                    <a:pt x="185444" y="79937"/>
                  </a:lnTo>
                  <a:lnTo>
                    <a:pt x="182961" y="88797"/>
                  </a:lnTo>
                  <a:lnTo>
                    <a:pt x="180799" y="98732"/>
                  </a:lnTo>
                  <a:lnTo>
                    <a:pt x="174690" y="111334"/>
                  </a:lnTo>
                  <a:lnTo>
                    <a:pt x="171577" y="158882"/>
                  </a:lnTo>
                  <a:lnTo>
                    <a:pt x="171458" y="203208"/>
                  </a:lnTo>
                  <a:lnTo>
                    <a:pt x="172508" y="250650"/>
                  </a:lnTo>
                  <a:lnTo>
                    <a:pt x="181151" y="271698"/>
                  </a:lnTo>
                  <a:lnTo>
                    <a:pt x="183209" y="273207"/>
                  </a:lnTo>
                  <a:lnTo>
                    <a:pt x="185639" y="274213"/>
                  </a:lnTo>
                  <a:lnTo>
                    <a:pt x="187260" y="275942"/>
                  </a:lnTo>
                  <a:lnTo>
                    <a:pt x="189060" y="280685"/>
                  </a:lnTo>
                  <a:lnTo>
                    <a:pt x="190073" y="289306"/>
                  </a:lnTo>
                  <a:lnTo>
                    <a:pt x="191274" y="291296"/>
                  </a:lnTo>
                  <a:lnTo>
                    <a:pt x="193132" y="292622"/>
                  </a:lnTo>
                  <a:lnTo>
                    <a:pt x="198663" y="294751"/>
                  </a:lnTo>
                  <a:lnTo>
                    <a:pt x="208106" y="295229"/>
                  </a:lnTo>
                  <a:lnTo>
                    <a:pt x="222681" y="282014"/>
                  </a:lnTo>
                  <a:lnTo>
                    <a:pt x="225969" y="275975"/>
                  </a:lnTo>
                  <a:lnTo>
                    <a:pt x="22860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45"/>
            <p:cNvSpPr/>
            <p:nvPr>
              <p:custDataLst>
                <p:tags r:id="rId100"/>
              </p:custDataLst>
            </p:nvPr>
          </p:nvSpPr>
          <p:spPr>
            <a:xfrm>
              <a:off x="6153150" y="21526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9" y="6703"/>
                  </a:lnTo>
                  <a:lnTo>
                    <a:pt x="9132" y="1324"/>
                  </a:lnTo>
                  <a:lnTo>
                    <a:pt x="12173" y="589"/>
                  </a:lnTo>
                  <a:lnTo>
                    <a:pt x="57795" y="0"/>
                  </a:lnTo>
                  <a:lnTo>
                    <a:pt x="93486" y="0"/>
                  </a:lnTo>
                  <a:lnTo>
                    <a:pt x="102506" y="6546"/>
                  </a:lnTo>
                  <a:lnTo>
                    <a:pt x="112537" y="9133"/>
                  </a:lnTo>
                  <a:lnTo>
                    <a:pt x="123387" y="9515"/>
                  </a:lnTo>
                  <a:lnTo>
                    <a:pt x="1238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46"/>
            <p:cNvSpPr/>
            <p:nvPr>
              <p:custDataLst>
                <p:tags r:id="rId101"/>
              </p:custDataLst>
            </p:nvPr>
          </p:nvSpPr>
          <p:spPr>
            <a:xfrm>
              <a:off x="6515153" y="2000381"/>
              <a:ext cx="161742" cy="295106"/>
            </a:xfrm>
            <a:custGeom>
              <a:avLst/>
              <a:gdLst/>
              <a:ahLst/>
              <a:cxnLst/>
              <a:rect l="0" t="0" r="0" b="0"/>
              <a:pathLst>
                <a:path w="161742" h="295106">
                  <a:moveTo>
                    <a:pt x="38047" y="57019"/>
                  </a:moveTo>
                  <a:lnTo>
                    <a:pt x="38047" y="57019"/>
                  </a:lnTo>
                  <a:lnTo>
                    <a:pt x="28915" y="57019"/>
                  </a:lnTo>
                  <a:lnTo>
                    <a:pt x="14343" y="71208"/>
                  </a:lnTo>
                  <a:lnTo>
                    <a:pt x="11637" y="79553"/>
                  </a:lnTo>
                  <a:lnTo>
                    <a:pt x="6840" y="106936"/>
                  </a:lnTo>
                  <a:lnTo>
                    <a:pt x="1309" y="125440"/>
                  </a:lnTo>
                  <a:lnTo>
                    <a:pt x="0" y="171511"/>
                  </a:lnTo>
                  <a:lnTo>
                    <a:pt x="1030" y="184104"/>
                  </a:lnTo>
                  <a:lnTo>
                    <a:pt x="9081" y="229766"/>
                  </a:lnTo>
                  <a:lnTo>
                    <a:pt x="14412" y="245669"/>
                  </a:lnTo>
                  <a:lnTo>
                    <a:pt x="25932" y="265907"/>
                  </a:lnTo>
                  <a:lnTo>
                    <a:pt x="28429" y="272625"/>
                  </a:lnTo>
                  <a:lnTo>
                    <a:pt x="33067" y="279138"/>
                  </a:lnTo>
                  <a:lnTo>
                    <a:pt x="38655" y="282739"/>
                  </a:lnTo>
                  <a:lnTo>
                    <a:pt x="44667" y="285397"/>
                  </a:lnTo>
                  <a:lnTo>
                    <a:pt x="55251" y="293651"/>
                  </a:lnTo>
                  <a:lnTo>
                    <a:pt x="61606" y="294702"/>
                  </a:lnTo>
                  <a:lnTo>
                    <a:pt x="79439" y="295105"/>
                  </a:lnTo>
                  <a:lnTo>
                    <a:pt x="85724" y="292305"/>
                  </a:lnTo>
                  <a:lnTo>
                    <a:pt x="92044" y="288590"/>
                  </a:lnTo>
                  <a:lnTo>
                    <a:pt x="98382" y="286940"/>
                  </a:lnTo>
                  <a:lnTo>
                    <a:pt x="100496" y="285441"/>
                  </a:lnTo>
                  <a:lnTo>
                    <a:pt x="101904" y="283384"/>
                  </a:lnTo>
                  <a:lnTo>
                    <a:pt x="104528" y="278275"/>
                  </a:lnTo>
                  <a:lnTo>
                    <a:pt x="133349" y="235743"/>
                  </a:lnTo>
                  <a:lnTo>
                    <a:pt x="148121" y="212493"/>
                  </a:lnTo>
                  <a:lnTo>
                    <a:pt x="159639" y="171127"/>
                  </a:lnTo>
                  <a:lnTo>
                    <a:pt x="161741" y="126858"/>
                  </a:lnTo>
                  <a:lnTo>
                    <a:pt x="160806" y="88964"/>
                  </a:lnTo>
                  <a:lnTo>
                    <a:pt x="145004" y="44417"/>
                  </a:lnTo>
                  <a:lnTo>
                    <a:pt x="120558" y="15872"/>
                  </a:lnTo>
                  <a:lnTo>
                    <a:pt x="114230" y="12273"/>
                  </a:lnTo>
                  <a:lnTo>
                    <a:pt x="107890" y="9615"/>
                  </a:lnTo>
                  <a:lnTo>
                    <a:pt x="101545" y="4906"/>
                  </a:lnTo>
                  <a:lnTo>
                    <a:pt x="92373" y="2108"/>
                  </a:lnTo>
                  <a:lnTo>
                    <a:pt x="63839" y="0"/>
                  </a:lnTo>
                  <a:lnTo>
                    <a:pt x="57271" y="2749"/>
                  </a:lnTo>
                  <a:lnTo>
                    <a:pt x="25349" y="31669"/>
                  </a:lnTo>
                  <a:lnTo>
                    <a:pt x="15823" y="46215"/>
                  </a:lnTo>
                  <a:lnTo>
                    <a:pt x="11353" y="63931"/>
                  </a:lnTo>
                  <a:lnTo>
                    <a:pt x="9637" y="106575"/>
                  </a:lnTo>
                  <a:lnTo>
                    <a:pt x="18124" y="153069"/>
                  </a:lnTo>
                  <a:lnTo>
                    <a:pt x="18997" y="1617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47"/>
            <p:cNvSpPr/>
            <p:nvPr>
              <p:custDataLst>
                <p:tags r:id="rId102"/>
              </p:custDataLst>
            </p:nvPr>
          </p:nvSpPr>
          <p:spPr>
            <a:xfrm>
              <a:off x="6181725" y="2219325"/>
              <a:ext cx="190501" cy="56759"/>
            </a:xfrm>
            <a:custGeom>
              <a:avLst/>
              <a:gdLst/>
              <a:ahLst/>
              <a:cxnLst/>
              <a:rect l="0" t="0" r="0" b="0"/>
              <a:pathLst>
                <a:path w="190501" h="56759">
                  <a:moveTo>
                    <a:pt x="0" y="47625"/>
                  </a:moveTo>
                  <a:lnTo>
                    <a:pt x="0" y="47625"/>
                  </a:lnTo>
                  <a:lnTo>
                    <a:pt x="0" y="55826"/>
                  </a:lnTo>
                  <a:lnTo>
                    <a:pt x="1058" y="56267"/>
                  </a:lnTo>
                  <a:lnTo>
                    <a:pt x="5056" y="56758"/>
                  </a:lnTo>
                  <a:lnTo>
                    <a:pt x="6545" y="55830"/>
                  </a:lnTo>
                  <a:lnTo>
                    <a:pt x="7539" y="54153"/>
                  </a:lnTo>
                  <a:lnTo>
                    <a:pt x="9409" y="48007"/>
                  </a:lnTo>
                  <a:lnTo>
                    <a:pt x="14548" y="47738"/>
                  </a:lnTo>
                  <a:lnTo>
                    <a:pt x="19870" y="44853"/>
                  </a:lnTo>
                  <a:lnTo>
                    <a:pt x="26855" y="39434"/>
                  </a:lnTo>
                  <a:lnTo>
                    <a:pt x="35840" y="37305"/>
                  </a:lnTo>
                  <a:lnTo>
                    <a:pt x="44721" y="31632"/>
                  </a:lnTo>
                  <a:lnTo>
                    <a:pt x="57204" y="29179"/>
                  </a:lnTo>
                  <a:lnTo>
                    <a:pt x="79578" y="27596"/>
                  </a:lnTo>
                  <a:lnTo>
                    <a:pt x="98033" y="20385"/>
                  </a:lnTo>
                  <a:lnTo>
                    <a:pt x="124609" y="16404"/>
                  </a:lnTo>
                  <a:lnTo>
                    <a:pt x="144323" y="10884"/>
                  </a:lnTo>
                  <a:lnTo>
                    <a:pt x="172059" y="6882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0" name="SMARTInkShape-148"/>
          <p:cNvSpPr/>
          <p:nvPr>
            <p:custDataLst>
              <p:tags r:id="rId3"/>
            </p:custDataLst>
          </p:nvPr>
        </p:nvSpPr>
        <p:spPr>
          <a:xfrm>
            <a:off x="5353050" y="2105025"/>
            <a:ext cx="361951" cy="28576"/>
          </a:xfrm>
          <a:custGeom>
            <a:avLst/>
            <a:gdLst/>
            <a:ahLst/>
            <a:cxnLst/>
            <a:rect l="0" t="0" r="0" b="0"/>
            <a:pathLst>
              <a:path w="361951" h="28576">
                <a:moveTo>
                  <a:pt x="57150" y="28575"/>
                </a:moveTo>
                <a:lnTo>
                  <a:pt x="57150" y="28575"/>
                </a:lnTo>
                <a:lnTo>
                  <a:pt x="65351" y="28575"/>
                </a:lnTo>
                <a:lnTo>
                  <a:pt x="74760" y="20374"/>
                </a:lnTo>
                <a:lnTo>
                  <a:pt x="84274" y="19166"/>
                </a:lnTo>
                <a:lnTo>
                  <a:pt x="99876" y="19053"/>
                </a:lnTo>
                <a:lnTo>
                  <a:pt x="105420" y="16229"/>
                </a:lnTo>
                <a:lnTo>
                  <a:pt x="112546" y="10849"/>
                </a:lnTo>
                <a:lnTo>
                  <a:pt x="114189" y="11466"/>
                </a:lnTo>
                <a:lnTo>
                  <a:pt x="122347" y="17842"/>
                </a:lnTo>
                <a:lnTo>
                  <a:pt x="131138" y="18811"/>
                </a:lnTo>
                <a:lnTo>
                  <a:pt x="178746" y="19050"/>
                </a:lnTo>
                <a:lnTo>
                  <a:pt x="194102" y="19050"/>
                </a:lnTo>
                <a:lnTo>
                  <a:pt x="200215" y="16228"/>
                </a:lnTo>
                <a:lnTo>
                  <a:pt x="206460" y="12504"/>
                </a:lnTo>
                <a:lnTo>
                  <a:pt x="217205" y="9917"/>
                </a:lnTo>
                <a:lnTo>
                  <a:pt x="264821" y="9525"/>
                </a:lnTo>
                <a:lnTo>
                  <a:pt x="311679" y="9525"/>
                </a:lnTo>
                <a:lnTo>
                  <a:pt x="318859" y="9525"/>
                </a:lnTo>
                <a:lnTo>
                  <a:pt x="320522" y="8467"/>
                </a:lnTo>
                <a:lnTo>
                  <a:pt x="321632" y="6703"/>
                </a:lnTo>
                <a:lnTo>
                  <a:pt x="322371" y="4469"/>
                </a:lnTo>
                <a:lnTo>
                  <a:pt x="323923" y="2979"/>
                </a:lnTo>
                <a:lnTo>
                  <a:pt x="331921" y="392"/>
                </a:lnTo>
                <a:lnTo>
                  <a:pt x="361950" y="0"/>
                </a:lnTo>
                <a:lnTo>
                  <a:pt x="314441" y="0"/>
                </a:lnTo>
                <a:lnTo>
                  <a:pt x="301222" y="0"/>
                </a:lnTo>
                <a:lnTo>
                  <a:pt x="295096" y="2822"/>
                </a:lnTo>
                <a:lnTo>
                  <a:pt x="288846" y="6546"/>
                </a:lnTo>
                <a:lnTo>
                  <a:pt x="276208" y="8936"/>
                </a:lnTo>
                <a:lnTo>
                  <a:pt x="229188" y="9520"/>
                </a:lnTo>
                <a:lnTo>
                  <a:pt x="225817" y="9522"/>
                </a:lnTo>
                <a:lnTo>
                  <a:pt x="219250" y="12346"/>
                </a:lnTo>
                <a:lnTo>
                  <a:pt x="216016" y="14581"/>
                </a:lnTo>
                <a:lnTo>
                  <a:pt x="201353" y="17726"/>
                </a:lnTo>
                <a:lnTo>
                  <a:pt x="155478" y="19027"/>
                </a:lnTo>
                <a:lnTo>
                  <a:pt x="139788" y="20101"/>
                </a:lnTo>
                <a:lnTo>
                  <a:pt x="121080" y="27250"/>
                </a:lnTo>
                <a:lnTo>
                  <a:pt x="73557" y="28560"/>
                </a:lnTo>
                <a:lnTo>
                  <a:pt x="28628" y="28575"/>
                </a:lnTo>
                <a:lnTo>
                  <a:pt x="14554" y="28575"/>
                </a:lnTo>
                <a:lnTo>
                  <a:pt x="8939" y="25753"/>
                </a:lnTo>
                <a:lnTo>
                  <a:pt x="14" y="1906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3" name="SMARTInkShape-Group50"/>
          <p:cNvGrpSpPr/>
          <p:nvPr/>
        </p:nvGrpSpPr>
        <p:grpSpPr>
          <a:xfrm>
            <a:off x="2572154" y="2581276"/>
            <a:ext cx="294872" cy="638171"/>
            <a:chOff x="2572154" y="2581276"/>
            <a:chExt cx="294872" cy="638171"/>
          </a:xfrm>
        </p:grpSpPr>
        <p:sp>
          <p:nvSpPr>
            <p:cNvPr id="61" name="SMARTInkShape-149"/>
            <p:cNvSpPr/>
            <p:nvPr>
              <p:custDataLst>
                <p:tags r:id="rId97"/>
              </p:custDataLst>
            </p:nvPr>
          </p:nvSpPr>
          <p:spPr>
            <a:xfrm>
              <a:off x="2714660" y="2581276"/>
              <a:ext cx="152366" cy="247649"/>
            </a:xfrm>
            <a:custGeom>
              <a:avLst/>
              <a:gdLst/>
              <a:ahLst/>
              <a:cxnLst/>
              <a:rect l="0" t="0" r="0" b="0"/>
              <a:pathLst>
                <a:path w="152366" h="247649">
                  <a:moveTo>
                    <a:pt x="38065" y="47624"/>
                  </a:moveTo>
                  <a:lnTo>
                    <a:pt x="38065" y="47624"/>
                  </a:lnTo>
                  <a:lnTo>
                    <a:pt x="33009" y="42568"/>
                  </a:lnTo>
                  <a:lnTo>
                    <a:pt x="30526" y="37263"/>
                  </a:lnTo>
                  <a:lnTo>
                    <a:pt x="28575" y="6334"/>
                  </a:lnTo>
                  <a:lnTo>
                    <a:pt x="27505" y="4223"/>
                  </a:lnTo>
                  <a:lnTo>
                    <a:pt x="25733" y="2815"/>
                  </a:lnTo>
                  <a:lnTo>
                    <a:pt x="19131" y="48"/>
                  </a:lnTo>
                  <a:lnTo>
                    <a:pt x="10824" y="3"/>
                  </a:lnTo>
                  <a:lnTo>
                    <a:pt x="10379" y="1060"/>
                  </a:lnTo>
                  <a:lnTo>
                    <a:pt x="6672" y="40943"/>
                  </a:lnTo>
                  <a:lnTo>
                    <a:pt x="1290" y="59005"/>
                  </a:lnTo>
                  <a:lnTo>
                    <a:pt x="0" y="103054"/>
                  </a:lnTo>
                  <a:lnTo>
                    <a:pt x="1030" y="120740"/>
                  </a:lnTo>
                  <a:lnTo>
                    <a:pt x="8608" y="148257"/>
                  </a:lnTo>
                  <a:lnTo>
                    <a:pt x="10525" y="186416"/>
                  </a:lnTo>
                  <a:lnTo>
                    <a:pt x="17024" y="199844"/>
                  </a:lnTo>
                  <a:lnTo>
                    <a:pt x="19811" y="215875"/>
                  </a:lnTo>
                  <a:lnTo>
                    <a:pt x="26502" y="228594"/>
                  </a:lnTo>
                  <a:lnTo>
                    <a:pt x="27182" y="231771"/>
                  </a:lnTo>
                  <a:lnTo>
                    <a:pt x="28693" y="233889"/>
                  </a:lnTo>
                  <a:lnTo>
                    <a:pt x="30758" y="235300"/>
                  </a:lnTo>
                  <a:lnTo>
                    <a:pt x="33193" y="236241"/>
                  </a:lnTo>
                  <a:lnTo>
                    <a:pt x="34818" y="237928"/>
                  </a:lnTo>
                  <a:lnTo>
                    <a:pt x="36621" y="242623"/>
                  </a:lnTo>
                  <a:lnTo>
                    <a:pt x="38161" y="244298"/>
                  </a:lnTo>
                  <a:lnTo>
                    <a:pt x="47160" y="247518"/>
                  </a:lnTo>
                  <a:lnTo>
                    <a:pt x="70253" y="247648"/>
                  </a:lnTo>
                  <a:lnTo>
                    <a:pt x="72224" y="246590"/>
                  </a:lnTo>
                  <a:lnTo>
                    <a:pt x="73537" y="244826"/>
                  </a:lnTo>
                  <a:lnTo>
                    <a:pt x="74414" y="242592"/>
                  </a:lnTo>
                  <a:lnTo>
                    <a:pt x="76056" y="241103"/>
                  </a:lnTo>
                  <a:lnTo>
                    <a:pt x="86296" y="235891"/>
                  </a:lnTo>
                  <a:lnTo>
                    <a:pt x="89269" y="233460"/>
                  </a:lnTo>
                  <a:lnTo>
                    <a:pt x="92572" y="227938"/>
                  </a:lnTo>
                  <a:lnTo>
                    <a:pt x="93453" y="224983"/>
                  </a:lnTo>
                  <a:lnTo>
                    <a:pt x="95099" y="223013"/>
                  </a:lnTo>
                  <a:lnTo>
                    <a:pt x="108317" y="214536"/>
                  </a:lnTo>
                  <a:lnTo>
                    <a:pt x="111622" y="208943"/>
                  </a:lnTo>
                  <a:lnTo>
                    <a:pt x="114149" y="202930"/>
                  </a:lnTo>
                  <a:lnTo>
                    <a:pt x="130672" y="180958"/>
                  </a:lnTo>
                  <a:lnTo>
                    <a:pt x="133199" y="174617"/>
                  </a:lnTo>
                  <a:lnTo>
                    <a:pt x="139512" y="165097"/>
                  </a:lnTo>
                  <a:lnTo>
                    <a:pt x="141854" y="154515"/>
                  </a:lnTo>
                  <a:lnTo>
                    <a:pt x="143606" y="139503"/>
                  </a:lnTo>
                  <a:lnTo>
                    <a:pt x="151002" y="121041"/>
                  </a:lnTo>
                  <a:lnTo>
                    <a:pt x="152354" y="77496"/>
                  </a:lnTo>
                  <a:lnTo>
                    <a:pt x="152365" y="44565"/>
                  </a:lnTo>
                  <a:lnTo>
                    <a:pt x="149543" y="38151"/>
                  </a:lnTo>
                  <a:lnTo>
                    <a:pt x="145819" y="31772"/>
                  </a:lnTo>
                  <a:lnTo>
                    <a:pt x="143429" y="19054"/>
                  </a:lnTo>
                  <a:lnTo>
                    <a:pt x="143232" y="15877"/>
                  </a:lnTo>
                  <a:lnTo>
                    <a:pt x="142044" y="13759"/>
                  </a:lnTo>
                  <a:lnTo>
                    <a:pt x="140192" y="12347"/>
                  </a:lnTo>
                  <a:lnTo>
                    <a:pt x="137900" y="11406"/>
                  </a:lnTo>
                  <a:lnTo>
                    <a:pt x="136371" y="9720"/>
                  </a:lnTo>
                  <a:lnTo>
                    <a:pt x="134673" y="5025"/>
                  </a:lnTo>
                  <a:lnTo>
                    <a:pt x="133162" y="3350"/>
                  </a:lnTo>
                  <a:lnTo>
                    <a:pt x="128661" y="1488"/>
                  </a:lnTo>
                  <a:lnTo>
                    <a:pt x="82398" y="0"/>
                  </a:lnTo>
                  <a:lnTo>
                    <a:pt x="76113" y="2822"/>
                  </a:lnTo>
                  <a:lnTo>
                    <a:pt x="53547" y="22665"/>
                  </a:lnTo>
                  <a:lnTo>
                    <a:pt x="50237" y="28770"/>
                  </a:lnTo>
                  <a:lnTo>
                    <a:pt x="39435" y="73585"/>
                  </a:lnTo>
                  <a:lnTo>
                    <a:pt x="38145" y="118565"/>
                  </a:lnTo>
                  <a:lnTo>
                    <a:pt x="37030" y="143080"/>
                  </a:lnTo>
                  <a:lnTo>
                    <a:pt x="29425" y="188318"/>
                  </a:lnTo>
                  <a:lnTo>
                    <a:pt x="28540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50"/>
            <p:cNvSpPr/>
            <p:nvPr>
              <p:custDataLst>
                <p:tags r:id="rId98"/>
              </p:custDataLst>
            </p:nvPr>
          </p:nvSpPr>
          <p:spPr>
            <a:xfrm>
              <a:off x="2572154" y="3095627"/>
              <a:ext cx="104372" cy="123820"/>
            </a:xfrm>
            <a:custGeom>
              <a:avLst/>
              <a:gdLst/>
              <a:ahLst/>
              <a:cxnLst/>
              <a:rect l="0" t="0" r="0" b="0"/>
              <a:pathLst>
                <a:path w="104372" h="123820">
                  <a:moveTo>
                    <a:pt x="47221" y="76198"/>
                  </a:moveTo>
                  <a:lnTo>
                    <a:pt x="47221" y="76198"/>
                  </a:lnTo>
                  <a:lnTo>
                    <a:pt x="47221" y="48019"/>
                  </a:lnTo>
                  <a:lnTo>
                    <a:pt x="55422" y="47658"/>
                  </a:lnTo>
                  <a:lnTo>
                    <a:pt x="55863" y="48704"/>
                  </a:lnTo>
                  <a:lnTo>
                    <a:pt x="56354" y="52690"/>
                  </a:lnTo>
                  <a:lnTo>
                    <a:pt x="57542" y="54176"/>
                  </a:lnTo>
                  <a:lnTo>
                    <a:pt x="64913" y="56757"/>
                  </a:lnTo>
                  <a:lnTo>
                    <a:pt x="65667" y="59796"/>
                  </a:lnTo>
                  <a:lnTo>
                    <a:pt x="66152" y="65315"/>
                  </a:lnTo>
                  <a:lnTo>
                    <a:pt x="72794" y="74009"/>
                  </a:lnTo>
                  <a:lnTo>
                    <a:pt x="75400" y="83972"/>
                  </a:lnTo>
                  <a:lnTo>
                    <a:pt x="75679" y="90261"/>
                  </a:lnTo>
                  <a:lnTo>
                    <a:pt x="72922" y="95854"/>
                  </a:lnTo>
                  <a:lnTo>
                    <a:pt x="67585" y="103011"/>
                  </a:lnTo>
                  <a:lnTo>
                    <a:pt x="66660" y="109307"/>
                  </a:lnTo>
                  <a:lnTo>
                    <a:pt x="65472" y="110971"/>
                  </a:lnTo>
                  <a:lnTo>
                    <a:pt x="63622" y="112080"/>
                  </a:lnTo>
                  <a:lnTo>
                    <a:pt x="61330" y="112819"/>
                  </a:lnTo>
                  <a:lnTo>
                    <a:pt x="59802" y="114371"/>
                  </a:lnTo>
                  <a:lnTo>
                    <a:pt x="58104" y="118917"/>
                  </a:lnTo>
                  <a:lnTo>
                    <a:pt x="56593" y="120552"/>
                  </a:lnTo>
                  <a:lnTo>
                    <a:pt x="48664" y="123393"/>
                  </a:lnTo>
                  <a:lnTo>
                    <a:pt x="23634" y="123819"/>
                  </a:lnTo>
                  <a:lnTo>
                    <a:pt x="21972" y="122762"/>
                  </a:lnTo>
                  <a:lnTo>
                    <a:pt x="20864" y="120999"/>
                  </a:lnTo>
                  <a:lnTo>
                    <a:pt x="20124" y="118765"/>
                  </a:lnTo>
                  <a:lnTo>
                    <a:pt x="18573" y="117276"/>
                  </a:lnTo>
                  <a:lnTo>
                    <a:pt x="14027" y="115621"/>
                  </a:lnTo>
                  <a:lnTo>
                    <a:pt x="12392" y="114122"/>
                  </a:lnTo>
                  <a:lnTo>
                    <a:pt x="10575" y="109634"/>
                  </a:lnTo>
                  <a:lnTo>
                    <a:pt x="8350" y="98129"/>
                  </a:lnTo>
                  <a:lnTo>
                    <a:pt x="2660" y="88811"/>
                  </a:lnTo>
                  <a:lnTo>
                    <a:pt x="201" y="76181"/>
                  </a:lnTo>
                  <a:lnTo>
                    <a:pt x="0" y="73012"/>
                  </a:lnTo>
                  <a:lnTo>
                    <a:pt x="2598" y="66668"/>
                  </a:lnTo>
                  <a:lnTo>
                    <a:pt x="6221" y="60321"/>
                  </a:lnTo>
                  <a:lnTo>
                    <a:pt x="8548" y="47622"/>
                  </a:lnTo>
                  <a:lnTo>
                    <a:pt x="8739" y="44447"/>
                  </a:lnTo>
                  <a:lnTo>
                    <a:pt x="11774" y="38098"/>
                  </a:lnTo>
                  <a:lnTo>
                    <a:pt x="15591" y="31748"/>
                  </a:lnTo>
                  <a:lnTo>
                    <a:pt x="18799" y="22223"/>
                  </a:lnTo>
                  <a:lnTo>
                    <a:pt x="26728" y="11404"/>
                  </a:lnTo>
                  <a:lnTo>
                    <a:pt x="30352" y="10359"/>
                  </a:lnTo>
                  <a:lnTo>
                    <a:pt x="32800" y="10081"/>
                  </a:lnTo>
                  <a:lnTo>
                    <a:pt x="34432" y="8836"/>
                  </a:lnTo>
                  <a:lnTo>
                    <a:pt x="36245" y="4632"/>
                  </a:lnTo>
                  <a:lnTo>
                    <a:pt x="37787" y="3087"/>
                  </a:lnTo>
                  <a:lnTo>
                    <a:pt x="45770" y="405"/>
                  </a:lnTo>
                  <a:lnTo>
                    <a:pt x="51848" y="119"/>
                  </a:lnTo>
                  <a:lnTo>
                    <a:pt x="53481" y="1137"/>
                  </a:lnTo>
                  <a:lnTo>
                    <a:pt x="54569" y="2874"/>
                  </a:lnTo>
                  <a:lnTo>
                    <a:pt x="55295" y="5090"/>
                  </a:lnTo>
                  <a:lnTo>
                    <a:pt x="56837" y="6568"/>
                  </a:lnTo>
                  <a:lnTo>
                    <a:pt x="61373" y="8210"/>
                  </a:lnTo>
                  <a:lnTo>
                    <a:pt x="63006" y="9706"/>
                  </a:lnTo>
                  <a:lnTo>
                    <a:pt x="64820" y="14190"/>
                  </a:lnTo>
                  <a:lnTo>
                    <a:pt x="67043" y="25693"/>
                  </a:lnTo>
                  <a:lnTo>
                    <a:pt x="74434" y="36256"/>
                  </a:lnTo>
                  <a:lnTo>
                    <a:pt x="75527" y="45338"/>
                  </a:lnTo>
                  <a:lnTo>
                    <a:pt x="75785" y="69882"/>
                  </a:lnTo>
                  <a:lnTo>
                    <a:pt x="74730" y="71987"/>
                  </a:lnTo>
                  <a:lnTo>
                    <a:pt x="72969" y="73391"/>
                  </a:lnTo>
                  <a:lnTo>
                    <a:pt x="70736" y="74327"/>
                  </a:lnTo>
                  <a:lnTo>
                    <a:pt x="69248" y="76009"/>
                  </a:lnTo>
                  <a:lnTo>
                    <a:pt x="64037" y="86313"/>
                  </a:lnTo>
                  <a:lnTo>
                    <a:pt x="59986" y="92336"/>
                  </a:lnTo>
                  <a:lnTo>
                    <a:pt x="58186" y="98539"/>
                  </a:lnTo>
                  <a:lnTo>
                    <a:pt x="56648" y="100617"/>
                  </a:lnTo>
                  <a:lnTo>
                    <a:pt x="54564" y="102003"/>
                  </a:lnTo>
                  <a:lnTo>
                    <a:pt x="48671" y="104226"/>
                  </a:lnTo>
                  <a:lnTo>
                    <a:pt x="39147" y="112926"/>
                  </a:lnTo>
                  <a:lnTo>
                    <a:pt x="33069" y="113891"/>
                  </a:lnTo>
                  <a:lnTo>
                    <a:pt x="31436" y="112969"/>
                  </a:lnTo>
                  <a:lnTo>
                    <a:pt x="30348" y="111295"/>
                  </a:lnTo>
                  <a:lnTo>
                    <a:pt x="29622" y="109121"/>
                  </a:lnTo>
                  <a:lnTo>
                    <a:pt x="28080" y="107671"/>
                  </a:lnTo>
                  <a:lnTo>
                    <a:pt x="23544" y="106061"/>
                  </a:lnTo>
                  <a:lnTo>
                    <a:pt x="21911" y="104574"/>
                  </a:lnTo>
                  <a:lnTo>
                    <a:pt x="11298" y="85526"/>
                  </a:lnTo>
                  <a:lnTo>
                    <a:pt x="9178" y="61860"/>
                  </a:lnTo>
                  <a:lnTo>
                    <a:pt x="9122" y="25480"/>
                  </a:lnTo>
                  <a:lnTo>
                    <a:pt x="10180" y="23336"/>
                  </a:lnTo>
                  <a:lnTo>
                    <a:pt x="11944" y="21907"/>
                  </a:lnTo>
                  <a:lnTo>
                    <a:pt x="14177" y="20954"/>
                  </a:lnTo>
                  <a:lnTo>
                    <a:pt x="15667" y="19260"/>
                  </a:lnTo>
                  <a:lnTo>
                    <a:pt x="20879" y="8938"/>
                  </a:lnTo>
                  <a:lnTo>
                    <a:pt x="26731" y="1764"/>
                  </a:lnTo>
                  <a:lnTo>
                    <a:pt x="30353" y="783"/>
                  </a:lnTo>
                  <a:lnTo>
                    <a:pt x="60351" y="0"/>
                  </a:lnTo>
                  <a:lnTo>
                    <a:pt x="62325" y="1057"/>
                  </a:lnTo>
                  <a:lnTo>
                    <a:pt x="63640" y="2821"/>
                  </a:lnTo>
                  <a:lnTo>
                    <a:pt x="64517" y="5054"/>
                  </a:lnTo>
                  <a:lnTo>
                    <a:pt x="66160" y="6544"/>
                  </a:lnTo>
                  <a:lnTo>
                    <a:pt x="70808" y="8199"/>
                  </a:lnTo>
                  <a:lnTo>
                    <a:pt x="72470" y="9699"/>
                  </a:lnTo>
                  <a:lnTo>
                    <a:pt x="83867" y="26822"/>
                  </a:lnTo>
                  <a:lnTo>
                    <a:pt x="93394" y="36621"/>
                  </a:lnTo>
                  <a:lnTo>
                    <a:pt x="94718" y="46169"/>
                  </a:lnTo>
                  <a:lnTo>
                    <a:pt x="94808" y="52248"/>
                  </a:lnTo>
                  <a:lnTo>
                    <a:pt x="95879" y="53882"/>
                  </a:lnTo>
                  <a:lnTo>
                    <a:pt x="97651" y="54971"/>
                  </a:lnTo>
                  <a:lnTo>
                    <a:pt x="103043" y="56718"/>
                  </a:lnTo>
                  <a:lnTo>
                    <a:pt x="103486" y="55803"/>
                  </a:lnTo>
                  <a:lnTo>
                    <a:pt x="104371" y="476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88" name="SMARTInkShape-Group51"/>
          <p:cNvGrpSpPr/>
          <p:nvPr/>
        </p:nvGrpSpPr>
        <p:grpSpPr>
          <a:xfrm>
            <a:off x="1885950" y="2600336"/>
            <a:ext cx="691288" cy="590540"/>
            <a:chOff x="1885950" y="2600336"/>
            <a:chExt cx="691288" cy="590540"/>
          </a:xfrm>
        </p:grpSpPr>
        <p:sp>
          <p:nvSpPr>
            <p:cNvPr id="16384" name="SMARTInkShape-151"/>
            <p:cNvSpPr/>
            <p:nvPr>
              <p:custDataLst>
                <p:tags r:id="rId94"/>
              </p:custDataLst>
            </p:nvPr>
          </p:nvSpPr>
          <p:spPr>
            <a:xfrm>
              <a:off x="1885950" y="2915043"/>
              <a:ext cx="691288" cy="275833"/>
            </a:xfrm>
            <a:custGeom>
              <a:avLst/>
              <a:gdLst/>
              <a:ahLst/>
              <a:cxnLst/>
              <a:rect l="0" t="0" r="0" b="0"/>
              <a:pathLst>
                <a:path w="691288" h="275833">
                  <a:moveTo>
                    <a:pt x="0" y="218682"/>
                  </a:moveTo>
                  <a:lnTo>
                    <a:pt x="0" y="218682"/>
                  </a:lnTo>
                  <a:lnTo>
                    <a:pt x="0" y="209192"/>
                  </a:lnTo>
                  <a:lnTo>
                    <a:pt x="8201" y="209160"/>
                  </a:lnTo>
                  <a:lnTo>
                    <a:pt x="8642" y="208101"/>
                  </a:lnTo>
                  <a:lnTo>
                    <a:pt x="9515" y="194692"/>
                  </a:lnTo>
                  <a:lnTo>
                    <a:pt x="10576" y="193163"/>
                  </a:lnTo>
                  <a:lnTo>
                    <a:pt x="12342" y="192145"/>
                  </a:lnTo>
                  <a:lnTo>
                    <a:pt x="14578" y="191465"/>
                  </a:lnTo>
                  <a:lnTo>
                    <a:pt x="16069" y="189954"/>
                  </a:lnTo>
                  <a:lnTo>
                    <a:pt x="18657" y="182026"/>
                  </a:lnTo>
                  <a:lnTo>
                    <a:pt x="19015" y="172508"/>
                  </a:lnTo>
                  <a:lnTo>
                    <a:pt x="25589" y="163739"/>
                  </a:lnTo>
                  <a:lnTo>
                    <a:pt x="28459" y="152526"/>
                  </a:lnTo>
                  <a:lnTo>
                    <a:pt x="35098" y="144505"/>
                  </a:lnTo>
                  <a:lnTo>
                    <a:pt x="37704" y="134687"/>
                  </a:lnTo>
                  <a:lnTo>
                    <a:pt x="47223" y="123869"/>
                  </a:lnTo>
                  <a:lnTo>
                    <a:pt x="47506" y="118505"/>
                  </a:lnTo>
                  <a:lnTo>
                    <a:pt x="48604" y="116973"/>
                  </a:lnTo>
                  <a:lnTo>
                    <a:pt x="50394" y="115951"/>
                  </a:lnTo>
                  <a:lnTo>
                    <a:pt x="52646" y="115270"/>
                  </a:lnTo>
                  <a:lnTo>
                    <a:pt x="54148" y="113757"/>
                  </a:lnTo>
                  <a:lnTo>
                    <a:pt x="57033" y="104810"/>
                  </a:lnTo>
                  <a:lnTo>
                    <a:pt x="62172" y="104509"/>
                  </a:lnTo>
                  <a:lnTo>
                    <a:pt x="63673" y="103408"/>
                  </a:lnTo>
                  <a:lnTo>
                    <a:pt x="66558" y="95253"/>
                  </a:lnTo>
                  <a:lnTo>
                    <a:pt x="75804" y="94867"/>
                  </a:lnTo>
                  <a:lnTo>
                    <a:pt x="85323" y="85725"/>
                  </a:lnTo>
                  <a:lnTo>
                    <a:pt x="122490" y="85332"/>
                  </a:lnTo>
                  <a:lnTo>
                    <a:pt x="122935" y="86390"/>
                  </a:lnTo>
                  <a:lnTo>
                    <a:pt x="123429" y="90388"/>
                  </a:lnTo>
                  <a:lnTo>
                    <a:pt x="124620" y="91878"/>
                  </a:lnTo>
                  <a:lnTo>
                    <a:pt x="131991" y="94465"/>
                  </a:lnTo>
                  <a:lnTo>
                    <a:pt x="157337" y="94857"/>
                  </a:lnTo>
                  <a:lnTo>
                    <a:pt x="145396" y="99913"/>
                  </a:lnTo>
                  <a:lnTo>
                    <a:pt x="118208" y="103499"/>
                  </a:lnTo>
                  <a:lnTo>
                    <a:pt x="117964" y="103793"/>
                  </a:lnTo>
                  <a:lnTo>
                    <a:pt x="127724" y="104266"/>
                  </a:lnTo>
                  <a:lnTo>
                    <a:pt x="133671" y="107152"/>
                  </a:lnTo>
                  <a:lnTo>
                    <a:pt x="141057" y="112573"/>
                  </a:lnTo>
                  <a:lnTo>
                    <a:pt x="182524" y="120430"/>
                  </a:lnTo>
                  <a:lnTo>
                    <a:pt x="222939" y="123168"/>
                  </a:lnTo>
                  <a:lnTo>
                    <a:pt x="222709" y="123256"/>
                  </a:lnTo>
                  <a:lnTo>
                    <a:pt x="221498" y="123315"/>
                  </a:lnTo>
                  <a:lnTo>
                    <a:pt x="268865" y="123432"/>
                  </a:lnTo>
                  <a:lnTo>
                    <a:pt x="289052" y="123432"/>
                  </a:lnTo>
                  <a:lnTo>
                    <a:pt x="295331" y="126254"/>
                  </a:lnTo>
                  <a:lnTo>
                    <a:pt x="298488" y="128488"/>
                  </a:lnTo>
                  <a:lnTo>
                    <a:pt x="300592" y="128920"/>
                  </a:lnTo>
                  <a:lnTo>
                    <a:pt x="301995" y="128149"/>
                  </a:lnTo>
                  <a:lnTo>
                    <a:pt x="302929" y="126577"/>
                  </a:lnTo>
                  <a:lnTo>
                    <a:pt x="304611" y="125529"/>
                  </a:lnTo>
                  <a:lnTo>
                    <a:pt x="312035" y="124053"/>
                  </a:lnTo>
                  <a:lnTo>
                    <a:pt x="346085" y="123439"/>
                  </a:lnTo>
                  <a:lnTo>
                    <a:pt x="348198" y="122378"/>
                  </a:lnTo>
                  <a:lnTo>
                    <a:pt x="349607" y="120613"/>
                  </a:lnTo>
                  <a:lnTo>
                    <a:pt x="350547" y="118377"/>
                  </a:lnTo>
                  <a:lnTo>
                    <a:pt x="352231" y="116887"/>
                  </a:lnTo>
                  <a:lnTo>
                    <a:pt x="356925" y="115232"/>
                  </a:lnTo>
                  <a:lnTo>
                    <a:pt x="368562" y="113110"/>
                  </a:lnTo>
                  <a:lnTo>
                    <a:pt x="377903" y="107438"/>
                  </a:lnTo>
                  <a:lnTo>
                    <a:pt x="390540" y="104986"/>
                  </a:lnTo>
                  <a:lnTo>
                    <a:pt x="393710" y="104784"/>
                  </a:lnTo>
                  <a:lnTo>
                    <a:pt x="400055" y="101739"/>
                  </a:lnTo>
                  <a:lnTo>
                    <a:pt x="416808" y="88579"/>
                  </a:lnTo>
                  <a:lnTo>
                    <a:pt x="425711" y="85236"/>
                  </a:lnTo>
                  <a:lnTo>
                    <a:pt x="431916" y="80703"/>
                  </a:lnTo>
                  <a:lnTo>
                    <a:pt x="435380" y="75161"/>
                  </a:lnTo>
                  <a:lnTo>
                    <a:pt x="436303" y="72202"/>
                  </a:lnTo>
                  <a:lnTo>
                    <a:pt x="437977" y="70228"/>
                  </a:lnTo>
                  <a:lnTo>
                    <a:pt x="442659" y="68036"/>
                  </a:lnTo>
                  <a:lnTo>
                    <a:pt x="444331" y="66393"/>
                  </a:lnTo>
                  <a:lnTo>
                    <a:pt x="456230" y="47348"/>
                  </a:lnTo>
                  <a:lnTo>
                    <a:pt x="456769" y="42698"/>
                  </a:lnTo>
                  <a:lnTo>
                    <a:pt x="459831" y="37103"/>
                  </a:lnTo>
                  <a:lnTo>
                    <a:pt x="465363" y="29944"/>
                  </a:lnTo>
                  <a:lnTo>
                    <a:pt x="466690" y="19095"/>
                  </a:lnTo>
                  <a:lnTo>
                    <a:pt x="466714" y="13731"/>
                  </a:lnTo>
                  <a:lnTo>
                    <a:pt x="465659" y="12198"/>
                  </a:lnTo>
                  <a:lnTo>
                    <a:pt x="463898" y="11176"/>
                  </a:lnTo>
                  <a:lnTo>
                    <a:pt x="457316" y="9167"/>
                  </a:lnTo>
                  <a:lnTo>
                    <a:pt x="448071" y="0"/>
                  </a:lnTo>
                  <a:lnTo>
                    <a:pt x="447792" y="4780"/>
                  </a:lnTo>
                  <a:lnTo>
                    <a:pt x="446695" y="6231"/>
                  </a:lnTo>
                  <a:lnTo>
                    <a:pt x="438185" y="9123"/>
                  </a:lnTo>
                  <a:lnTo>
                    <a:pt x="429018" y="18264"/>
                  </a:lnTo>
                  <a:lnTo>
                    <a:pt x="428625" y="61686"/>
                  </a:lnTo>
                  <a:lnTo>
                    <a:pt x="429683" y="63218"/>
                  </a:lnTo>
                  <a:lnTo>
                    <a:pt x="431447" y="64239"/>
                  </a:lnTo>
                  <a:lnTo>
                    <a:pt x="436826" y="65878"/>
                  </a:lnTo>
                  <a:lnTo>
                    <a:pt x="437561" y="68925"/>
                  </a:lnTo>
                  <a:lnTo>
                    <a:pt x="438034" y="74447"/>
                  </a:lnTo>
                  <a:lnTo>
                    <a:pt x="439131" y="74901"/>
                  </a:lnTo>
                  <a:lnTo>
                    <a:pt x="443172" y="75405"/>
                  </a:lnTo>
                  <a:lnTo>
                    <a:pt x="444673" y="76597"/>
                  </a:lnTo>
                  <a:lnTo>
                    <a:pt x="447279" y="83972"/>
                  </a:lnTo>
                  <a:lnTo>
                    <a:pt x="450321" y="84728"/>
                  </a:lnTo>
                  <a:lnTo>
                    <a:pt x="455841" y="85213"/>
                  </a:lnTo>
                  <a:lnTo>
                    <a:pt x="456596" y="88101"/>
                  </a:lnTo>
                  <a:lnTo>
                    <a:pt x="456798" y="90353"/>
                  </a:lnTo>
                  <a:lnTo>
                    <a:pt x="457990" y="91855"/>
                  </a:lnTo>
                  <a:lnTo>
                    <a:pt x="465365" y="94461"/>
                  </a:lnTo>
                  <a:lnTo>
                    <a:pt x="480879" y="94847"/>
                  </a:lnTo>
                  <a:lnTo>
                    <a:pt x="486421" y="97675"/>
                  </a:lnTo>
                  <a:lnTo>
                    <a:pt x="493546" y="103057"/>
                  </a:lnTo>
                  <a:lnTo>
                    <a:pt x="503347" y="104266"/>
                  </a:lnTo>
                  <a:lnTo>
                    <a:pt x="546111" y="104382"/>
                  </a:lnTo>
                  <a:lnTo>
                    <a:pt x="548224" y="105440"/>
                  </a:lnTo>
                  <a:lnTo>
                    <a:pt x="549633" y="107204"/>
                  </a:lnTo>
                  <a:lnTo>
                    <a:pt x="550572" y="109438"/>
                  </a:lnTo>
                  <a:lnTo>
                    <a:pt x="552256" y="110928"/>
                  </a:lnTo>
                  <a:lnTo>
                    <a:pt x="556950" y="112583"/>
                  </a:lnTo>
                  <a:lnTo>
                    <a:pt x="577928" y="114888"/>
                  </a:lnTo>
                  <a:lnTo>
                    <a:pt x="588679" y="122098"/>
                  </a:lnTo>
                  <a:lnTo>
                    <a:pt x="597785" y="124227"/>
                  </a:lnTo>
                  <a:lnTo>
                    <a:pt x="606688" y="129900"/>
                  </a:lnTo>
                  <a:lnTo>
                    <a:pt x="619177" y="132353"/>
                  </a:lnTo>
                  <a:lnTo>
                    <a:pt x="626779" y="132838"/>
                  </a:lnTo>
                  <a:lnTo>
                    <a:pt x="633152" y="137978"/>
                  </a:lnTo>
                  <a:lnTo>
                    <a:pt x="635943" y="143303"/>
                  </a:lnTo>
                  <a:lnTo>
                    <a:pt x="636687" y="146204"/>
                  </a:lnTo>
                  <a:lnTo>
                    <a:pt x="638241" y="148138"/>
                  </a:lnTo>
                  <a:lnTo>
                    <a:pt x="659267" y="163699"/>
                  </a:lnTo>
                  <a:lnTo>
                    <a:pt x="671369" y="175682"/>
                  </a:lnTo>
                  <a:lnTo>
                    <a:pt x="674094" y="181227"/>
                  </a:lnTo>
                  <a:lnTo>
                    <a:pt x="674821" y="184187"/>
                  </a:lnTo>
                  <a:lnTo>
                    <a:pt x="676364" y="186161"/>
                  </a:lnTo>
                  <a:lnTo>
                    <a:pt x="680900" y="188353"/>
                  </a:lnTo>
                  <a:lnTo>
                    <a:pt x="682534" y="189996"/>
                  </a:lnTo>
                  <a:lnTo>
                    <a:pt x="685370" y="198154"/>
                  </a:lnTo>
                  <a:lnTo>
                    <a:pt x="685796" y="223219"/>
                  </a:lnTo>
                  <a:lnTo>
                    <a:pt x="688621" y="228812"/>
                  </a:lnTo>
                  <a:lnTo>
                    <a:pt x="690855" y="231786"/>
                  </a:lnTo>
                  <a:lnTo>
                    <a:pt x="691287" y="234826"/>
                  </a:lnTo>
                  <a:lnTo>
                    <a:pt x="685922" y="257375"/>
                  </a:lnTo>
                  <a:lnTo>
                    <a:pt x="685807" y="270841"/>
                  </a:lnTo>
                  <a:lnTo>
                    <a:pt x="684746" y="272504"/>
                  </a:lnTo>
                  <a:lnTo>
                    <a:pt x="682981" y="273614"/>
                  </a:lnTo>
                  <a:lnTo>
                    <a:pt x="676275" y="2758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5" name="SMARTInkShape-152"/>
            <p:cNvSpPr/>
            <p:nvPr>
              <p:custDataLst>
                <p:tags r:id="rId95"/>
              </p:custDataLst>
            </p:nvPr>
          </p:nvSpPr>
          <p:spPr>
            <a:xfrm>
              <a:off x="2219326" y="2733675"/>
              <a:ext cx="47625" cy="123826"/>
            </a:xfrm>
            <a:custGeom>
              <a:avLst/>
              <a:gdLst/>
              <a:ahLst/>
              <a:cxnLst/>
              <a:rect l="0" t="0" r="0" b="0"/>
              <a:pathLst>
                <a:path w="47625" h="123826">
                  <a:moveTo>
                    <a:pt x="9524" y="0"/>
                  </a:moveTo>
                  <a:lnTo>
                    <a:pt x="9524" y="0"/>
                  </a:lnTo>
                  <a:lnTo>
                    <a:pt x="115" y="0"/>
                  </a:lnTo>
                  <a:lnTo>
                    <a:pt x="0" y="17610"/>
                  </a:lnTo>
                  <a:lnTo>
                    <a:pt x="8200" y="27125"/>
                  </a:lnTo>
                  <a:lnTo>
                    <a:pt x="9408" y="36649"/>
                  </a:lnTo>
                  <a:lnTo>
                    <a:pt x="9514" y="51230"/>
                  </a:lnTo>
                  <a:lnTo>
                    <a:pt x="12342" y="57341"/>
                  </a:lnTo>
                  <a:lnTo>
                    <a:pt x="17724" y="64831"/>
                  </a:lnTo>
                  <a:lnTo>
                    <a:pt x="19845" y="73915"/>
                  </a:lnTo>
                  <a:lnTo>
                    <a:pt x="25518" y="82814"/>
                  </a:lnTo>
                  <a:lnTo>
                    <a:pt x="35910" y="108169"/>
                  </a:lnTo>
                  <a:lnTo>
                    <a:pt x="4762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153"/>
            <p:cNvSpPr/>
            <p:nvPr>
              <p:custDataLst>
                <p:tags r:id="rId96"/>
              </p:custDataLst>
            </p:nvPr>
          </p:nvSpPr>
          <p:spPr>
            <a:xfrm>
              <a:off x="2047875" y="2600336"/>
              <a:ext cx="142876" cy="238115"/>
            </a:xfrm>
            <a:custGeom>
              <a:avLst/>
              <a:gdLst/>
              <a:ahLst/>
              <a:cxnLst/>
              <a:rect l="0" t="0" r="0" b="0"/>
              <a:pathLst>
                <a:path w="142876" h="238115">
                  <a:moveTo>
                    <a:pt x="0" y="238114"/>
                  </a:moveTo>
                  <a:lnTo>
                    <a:pt x="0" y="238114"/>
                  </a:lnTo>
                  <a:lnTo>
                    <a:pt x="0" y="214410"/>
                  </a:lnTo>
                  <a:lnTo>
                    <a:pt x="2822" y="208882"/>
                  </a:lnTo>
                  <a:lnTo>
                    <a:pt x="8201" y="201766"/>
                  </a:lnTo>
                  <a:lnTo>
                    <a:pt x="10322" y="192756"/>
                  </a:lnTo>
                  <a:lnTo>
                    <a:pt x="15993" y="183870"/>
                  </a:lnTo>
                  <a:lnTo>
                    <a:pt x="18446" y="171386"/>
                  </a:lnTo>
                  <a:lnTo>
                    <a:pt x="18648" y="168228"/>
                  </a:lnTo>
                  <a:lnTo>
                    <a:pt x="21693" y="161898"/>
                  </a:lnTo>
                  <a:lnTo>
                    <a:pt x="23987" y="158728"/>
                  </a:lnTo>
                  <a:lnTo>
                    <a:pt x="27216" y="144154"/>
                  </a:lnTo>
                  <a:lnTo>
                    <a:pt x="29365" y="127871"/>
                  </a:lnTo>
                  <a:lnTo>
                    <a:pt x="36061" y="114463"/>
                  </a:lnTo>
                  <a:lnTo>
                    <a:pt x="40869" y="78180"/>
                  </a:lnTo>
                  <a:lnTo>
                    <a:pt x="44623" y="70724"/>
                  </a:lnTo>
                  <a:lnTo>
                    <a:pt x="47229" y="54081"/>
                  </a:lnTo>
                  <a:lnTo>
                    <a:pt x="47624" y="11395"/>
                  </a:lnTo>
                  <a:lnTo>
                    <a:pt x="38216" y="120"/>
                  </a:lnTo>
                  <a:lnTo>
                    <a:pt x="29909" y="0"/>
                  </a:lnTo>
                  <a:lnTo>
                    <a:pt x="29464" y="1055"/>
                  </a:lnTo>
                  <a:lnTo>
                    <a:pt x="28971" y="5049"/>
                  </a:lnTo>
                  <a:lnTo>
                    <a:pt x="27780" y="6537"/>
                  </a:lnTo>
                  <a:lnTo>
                    <a:pt x="23636" y="8191"/>
                  </a:lnTo>
                  <a:lnTo>
                    <a:pt x="22107" y="9691"/>
                  </a:lnTo>
                  <a:lnTo>
                    <a:pt x="16832" y="19701"/>
                  </a:lnTo>
                  <a:lnTo>
                    <a:pt x="12772" y="25683"/>
                  </a:lnTo>
                  <a:lnTo>
                    <a:pt x="10488" y="35001"/>
                  </a:lnTo>
                  <a:lnTo>
                    <a:pt x="8492" y="63491"/>
                  </a:lnTo>
                  <a:lnTo>
                    <a:pt x="1991" y="76190"/>
                  </a:lnTo>
                  <a:lnTo>
                    <a:pt x="116" y="106615"/>
                  </a:lnTo>
                  <a:lnTo>
                    <a:pt x="2874" y="113700"/>
                  </a:lnTo>
                  <a:lnTo>
                    <a:pt x="6569" y="120377"/>
                  </a:lnTo>
                  <a:lnTo>
                    <a:pt x="8941" y="133287"/>
                  </a:lnTo>
                  <a:lnTo>
                    <a:pt x="10506" y="155753"/>
                  </a:lnTo>
                  <a:lnTo>
                    <a:pt x="21279" y="180789"/>
                  </a:lnTo>
                  <a:lnTo>
                    <a:pt x="25332" y="187236"/>
                  </a:lnTo>
                  <a:lnTo>
                    <a:pt x="28673" y="196816"/>
                  </a:lnTo>
                  <a:lnTo>
                    <a:pt x="34836" y="206357"/>
                  </a:lnTo>
                  <a:lnTo>
                    <a:pt x="36650" y="212711"/>
                  </a:lnTo>
                  <a:lnTo>
                    <a:pt x="38191" y="214829"/>
                  </a:lnTo>
                  <a:lnTo>
                    <a:pt x="40278" y="216241"/>
                  </a:lnTo>
                  <a:lnTo>
                    <a:pt x="42727" y="217182"/>
                  </a:lnTo>
                  <a:lnTo>
                    <a:pt x="44360" y="218868"/>
                  </a:lnTo>
                  <a:lnTo>
                    <a:pt x="47195" y="227100"/>
                  </a:lnTo>
                  <a:lnTo>
                    <a:pt x="50256" y="227927"/>
                  </a:lnTo>
                  <a:lnTo>
                    <a:pt x="52554" y="228148"/>
                  </a:lnTo>
                  <a:lnTo>
                    <a:pt x="57930" y="231215"/>
                  </a:lnTo>
                  <a:lnTo>
                    <a:pt x="64947" y="236751"/>
                  </a:lnTo>
                  <a:lnTo>
                    <a:pt x="73938" y="237845"/>
                  </a:lnTo>
                  <a:lnTo>
                    <a:pt x="121182" y="238114"/>
                  </a:lnTo>
                  <a:lnTo>
                    <a:pt x="122063" y="238114"/>
                  </a:lnTo>
                  <a:lnTo>
                    <a:pt x="131871" y="229913"/>
                  </a:lnTo>
                  <a:lnTo>
                    <a:pt x="137969" y="228981"/>
                  </a:lnTo>
                  <a:lnTo>
                    <a:pt x="139604" y="227792"/>
                  </a:lnTo>
                  <a:lnTo>
                    <a:pt x="140694" y="225942"/>
                  </a:lnTo>
                  <a:lnTo>
                    <a:pt x="142875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2" name="SMARTInkShape-Group52"/>
          <p:cNvGrpSpPr/>
          <p:nvPr/>
        </p:nvGrpSpPr>
        <p:grpSpPr>
          <a:xfrm>
            <a:off x="2647950" y="2381681"/>
            <a:ext cx="1543051" cy="790145"/>
            <a:chOff x="2647950" y="2381681"/>
            <a:chExt cx="1543051" cy="790145"/>
          </a:xfrm>
        </p:grpSpPr>
        <p:sp>
          <p:nvSpPr>
            <p:cNvPr id="16389" name="SMARTInkShape-154"/>
            <p:cNvSpPr/>
            <p:nvPr>
              <p:custDataLst>
                <p:tags r:id="rId91"/>
              </p:custDataLst>
            </p:nvPr>
          </p:nvSpPr>
          <p:spPr>
            <a:xfrm>
              <a:off x="3590928" y="2619376"/>
              <a:ext cx="133348" cy="133350"/>
            </a:xfrm>
            <a:custGeom>
              <a:avLst/>
              <a:gdLst/>
              <a:ahLst/>
              <a:cxnLst/>
              <a:rect l="0" t="0" r="0" b="0"/>
              <a:pathLst>
                <a:path w="133348" h="133350">
                  <a:moveTo>
                    <a:pt x="9522" y="38099"/>
                  </a:moveTo>
                  <a:lnTo>
                    <a:pt x="9522" y="38099"/>
                  </a:lnTo>
                  <a:lnTo>
                    <a:pt x="9522" y="29898"/>
                  </a:lnTo>
                  <a:lnTo>
                    <a:pt x="390" y="19476"/>
                  </a:lnTo>
                  <a:lnTo>
                    <a:pt x="0" y="9644"/>
                  </a:lnTo>
                  <a:lnTo>
                    <a:pt x="9512" y="9"/>
                  </a:lnTo>
                  <a:lnTo>
                    <a:pt x="17722" y="0"/>
                  </a:lnTo>
                  <a:lnTo>
                    <a:pt x="18164" y="1058"/>
                  </a:lnTo>
                  <a:lnTo>
                    <a:pt x="18654" y="5055"/>
                  </a:lnTo>
                  <a:lnTo>
                    <a:pt x="19843" y="6545"/>
                  </a:lnTo>
                  <a:lnTo>
                    <a:pt x="28169" y="9408"/>
                  </a:lnTo>
                  <a:lnTo>
                    <a:pt x="28453" y="14546"/>
                  </a:lnTo>
                  <a:lnTo>
                    <a:pt x="29551" y="16047"/>
                  </a:lnTo>
                  <a:lnTo>
                    <a:pt x="37702" y="18932"/>
                  </a:lnTo>
                  <a:lnTo>
                    <a:pt x="38087" y="33235"/>
                  </a:lnTo>
                  <a:lnTo>
                    <a:pt x="40914" y="38759"/>
                  </a:lnTo>
                  <a:lnTo>
                    <a:pt x="46297" y="45873"/>
                  </a:lnTo>
                  <a:lnTo>
                    <a:pt x="47360" y="54882"/>
                  </a:lnTo>
                  <a:lnTo>
                    <a:pt x="47506" y="60728"/>
                  </a:lnTo>
                  <a:lnTo>
                    <a:pt x="44748" y="66854"/>
                  </a:lnTo>
                  <a:lnTo>
                    <a:pt x="39411" y="74353"/>
                  </a:lnTo>
                  <a:lnTo>
                    <a:pt x="38357" y="83439"/>
                  </a:lnTo>
                  <a:lnTo>
                    <a:pt x="38097" y="130078"/>
                  </a:lnTo>
                  <a:lnTo>
                    <a:pt x="38097" y="133346"/>
                  </a:lnTo>
                  <a:lnTo>
                    <a:pt x="55706" y="133349"/>
                  </a:lnTo>
                  <a:lnTo>
                    <a:pt x="65221" y="125148"/>
                  </a:lnTo>
                  <a:lnTo>
                    <a:pt x="71299" y="124216"/>
                  </a:lnTo>
                  <a:lnTo>
                    <a:pt x="72932" y="123027"/>
                  </a:lnTo>
                  <a:lnTo>
                    <a:pt x="74020" y="121177"/>
                  </a:lnTo>
                  <a:lnTo>
                    <a:pt x="74746" y="118884"/>
                  </a:lnTo>
                  <a:lnTo>
                    <a:pt x="76288" y="117355"/>
                  </a:lnTo>
                  <a:lnTo>
                    <a:pt x="86367" y="112081"/>
                  </a:lnTo>
                  <a:lnTo>
                    <a:pt x="93493" y="106217"/>
                  </a:lnTo>
                  <a:lnTo>
                    <a:pt x="102505" y="104001"/>
                  </a:lnTo>
                  <a:lnTo>
                    <a:pt x="111391" y="98312"/>
                  </a:lnTo>
                  <a:lnTo>
                    <a:pt x="121976" y="95653"/>
                  </a:lnTo>
                  <a:lnTo>
                    <a:pt x="133347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155"/>
            <p:cNvSpPr/>
            <p:nvPr>
              <p:custDataLst>
                <p:tags r:id="rId92"/>
              </p:custDataLst>
            </p:nvPr>
          </p:nvSpPr>
          <p:spPr>
            <a:xfrm>
              <a:off x="3381378" y="2381681"/>
              <a:ext cx="142873" cy="371045"/>
            </a:xfrm>
            <a:custGeom>
              <a:avLst/>
              <a:gdLst/>
              <a:ahLst/>
              <a:cxnLst/>
              <a:rect l="0" t="0" r="0" b="0"/>
              <a:pathLst>
                <a:path w="142873" h="371045">
                  <a:moveTo>
                    <a:pt x="19047" y="371044"/>
                  </a:moveTo>
                  <a:lnTo>
                    <a:pt x="19047" y="371044"/>
                  </a:lnTo>
                  <a:lnTo>
                    <a:pt x="19047" y="353710"/>
                  </a:lnTo>
                  <a:lnTo>
                    <a:pt x="25593" y="344729"/>
                  </a:lnTo>
                  <a:lnTo>
                    <a:pt x="27689" y="335848"/>
                  </a:lnTo>
                  <a:lnTo>
                    <a:pt x="28456" y="325265"/>
                  </a:lnTo>
                  <a:lnTo>
                    <a:pt x="35095" y="315121"/>
                  </a:lnTo>
                  <a:lnTo>
                    <a:pt x="38892" y="289299"/>
                  </a:lnTo>
                  <a:lnTo>
                    <a:pt x="45584" y="275953"/>
                  </a:lnTo>
                  <a:lnTo>
                    <a:pt x="56543" y="228759"/>
                  </a:lnTo>
                  <a:lnTo>
                    <a:pt x="57937" y="221023"/>
                  </a:lnTo>
                  <a:lnTo>
                    <a:pt x="65313" y="197778"/>
                  </a:lnTo>
                  <a:lnTo>
                    <a:pt x="67462" y="177442"/>
                  </a:lnTo>
                  <a:lnTo>
                    <a:pt x="74158" y="159313"/>
                  </a:lnTo>
                  <a:lnTo>
                    <a:pt x="78967" y="111826"/>
                  </a:lnTo>
                  <a:lnTo>
                    <a:pt x="83720" y="94214"/>
                  </a:lnTo>
                  <a:lnTo>
                    <a:pt x="85670" y="49412"/>
                  </a:lnTo>
                  <a:lnTo>
                    <a:pt x="85722" y="14131"/>
                  </a:lnTo>
                  <a:lnTo>
                    <a:pt x="84664" y="12452"/>
                  </a:lnTo>
                  <a:lnTo>
                    <a:pt x="82900" y="11333"/>
                  </a:lnTo>
                  <a:lnTo>
                    <a:pt x="80666" y="10587"/>
                  </a:lnTo>
                  <a:lnTo>
                    <a:pt x="79176" y="9031"/>
                  </a:lnTo>
                  <a:lnTo>
                    <a:pt x="76590" y="1024"/>
                  </a:lnTo>
                  <a:lnTo>
                    <a:pt x="73549" y="216"/>
                  </a:lnTo>
                  <a:lnTo>
                    <a:pt x="71257" y="0"/>
                  </a:lnTo>
                  <a:lnTo>
                    <a:pt x="65888" y="2583"/>
                  </a:lnTo>
                  <a:lnTo>
                    <a:pt x="34495" y="31750"/>
                  </a:lnTo>
                  <a:lnTo>
                    <a:pt x="31204" y="37861"/>
                  </a:lnTo>
                  <a:lnTo>
                    <a:pt x="28683" y="44104"/>
                  </a:lnTo>
                  <a:lnTo>
                    <a:pt x="24035" y="50407"/>
                  </a:lnTo>
                  <a:lnTo>
                    <a:pt x="21264" y="59558"/>
                  </a:lnTo>
                  <a:lnTo>
                    <a:pt x="18974" y="69623"/>
                  </a:lnTo>
                  <a:lnTo>
                    <a:pt x="12793" y="82297"/>
                  </a:lnTo>
                  <a:lnTo>
                    <a:pt x="6757" y="126027"/>
                  </a:lnTo>
                  <a:lnTo>
                    <a:pt x="1332" y="144258"/>
                  </a:lnTo>
                  <a:lnTo>
                    <a:pt x="13" y="189879"/>
                  </a:lnTo>
                  <a:lnTo>
                    <a:pt x="0" y="202731"/>
                  </a:lnTo>
                  <a:lnTo>
                    <a:pt x="10319" y="243782"/>
                  </a:lnTo>
                  <a:lnTo>
                    <a:pt x="17010" y="256692"/>
                  </a:lnTo>
                  <a:lnTo>
                    <a:pt x="18644" y="264377"/>
                  </a:lnTo>
                  <a:lnTo>
                    <a:pt x="25514" y="273500"/>
                  </a:lnTo>
                  <a:lnTo>
                    <a:pt x="28724" y="282405"/>
                  </a:lnTo>
                  <a:lnTo>
                    <a:pt x="44357" y="302083"/>
                  </a:lnTo>
                  <a:lnTo>
                    <a:pt x="46171" y="307939"/>
                  </a:lnTo>
                  <a:lnTo>
                    <a:pt x="47713" y="309924"/>
                  </a:lnTo>
                  <a:lnTo>
                    <a:pt x="52248" y="312130"/>
                  </a:lnTo>
                  <a:lnTo>
                    <a:pt x="53881" y="313776"/>
                  </a:lnTo>
                  <a:lnTo>
                    <a:pt x="55696" y="318428"/>
                  </a:lnTo>
                  <a:lnTo>
                    <a:pt x="57238" y="320091"/>
                  </a:lnTo>
                  <a:lnTo>
                    <a:pt x="61773" y="321940"/>
                  </a:lnTo>
                  <a:lnTo>
                    <a:pt x="70277" y="322981"/>
                  </a:lnTo>
                  <a:lnTo>
                    <a:pt x="72250" y="324185"/>
                  </a:lnTo>
                  <a:lnTo>
                    <a:pt x="73566" y="326047"/>
                  </a:lnTo>
                  <a:lnTo>
                    <a:pt x="74443" y="328346"/>
                  </a:lnTo>
                  <a:lnTo>
                    <a:pt x="76086" y="329878"/>
                  </a:lnTo>
                  <a:lnTo>
                    <a:pt x="84244" y="332540"/>
                  </a:lnTo>
                  <a:lnTo>
                    <a:pt x="90340" y="332824"/>
                  </a:lnTo>
                  <a:lnTo>
                    <a:pt x="91976" y="333922"/>
                  </a:lnTo>
                  <a:lnTo>
                    <a:pt x="93066" y="335713"/>
                  </a:lnTo>
                  <a:lnTo>
                    <a:pt x="93793" y="337965"/>
                  </a:lnTo>
                  <a:lnTo>
                    <a:pt x="95336" y="339466"/>
                  </a:lnTo>
                  <a:lnTo>
                    <a:pt x="103321" y="342073"/>
                  </a:lnTo>
                  <a:lnTo>
                    <a:pt x="114942" y="334878"/>
                  </a:lnTo>
                  <a:lnTo>
                    <a:pt x="142872" y="3329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156"/>
            <p:cNvSpPr/>
            <p:nvPr>
              <p:custDataLst>
                <p:tags r:id="rId93"/>
              </p:custDataLst>
            </p:nvPr>
          </p:nvSpPr>
          <p:spPr>
            <a:xfrm>
              <a:off x="2647950" y="2867026"/>
              <a:ext cx="1543051" cy="304800"/>
            </a:xfrm>
            <a:custGeom>
              <a:avLst/>
              <a:gdLst/>
              <a:ahLst/>
              <a:cxnLst/>
              <a:rect l="0" t="0" r="0" b="0"/>
              <a:pathLst>
                <a:path w="1543051" h="304800">
                  <a:moveTo>
                    <a:pt x="0" y="295274"/>
                  </a:moveTo>
                  <a:lnTo>
                    <a:pt x="0" y="295274"/>
                  </a:lnTo>
                  <a:lnTo>
                    <a:pt x="9133" y="286141"/>
                  </a:lnTo>
                  <a:lnTo>
                    <a:pt x="9409" y="280809"/>
                  </a:lnTo>
                  <a:lnTo>
                    <a:pt x="10506" y="279280"/>
                  </a:lnTo>
                  <a:lnTo>
                    <a:pt x="12295" y="278262"/>
                  </a:lnTo>
                  <a:lnTo>
                    <a:pt x="14547" y="277582"/>
                  </a:lnTo>
                  <a:lnTo>
                    <a:pt x="16048" y="276071"/>
                  </a:lnTo>
                  <a:lnTo>
                    <a:pt x="18654" y="268143"/>
                  </a:lnTo>
                  <a:lnTo>
                    <a:pt x="18933" y="262070"/>
                  </a:lnTo>
                  <a:lnTo>
                    <a:pt x="20030" y="260438"/>
                  </a:lnTo>
                  <a:lnTo>
                    <a:pt x="21820" y="259350"/>
                  </a:lnTo>
                  <a:lnTo>
                    <a:pt x="24071" y="258625"/>
                  </a:lnTo>
                  <a:lnTo>
                    <a:pt x="25573" y="257083"/>
                  </a:lnTo>
                  <a:lnTo>
                    <a:pt x="30804" y="247003"/>
                  </a:lnTo>
                  <a:lnTo>
                    <a:pt x="34858" y="241012"/>
                  </a:lnTo>
                  <a:lnTo>
                    <a:pt x="36659" y="234822"/>
                  </a:lnTo>
                  <a:lnTo>
                    <a:pt x="38197" y="232747"/>
                  </a:lnTo>
                  <a:lnTo>
                    <a:pt x="40281" y="231365"/>
                  </a:lnTo>
                  <a:lnTo>
                    <a:pt x="42730" y="230443"/>
                  </a:lnTo>
                  <a:lnTo>
                    <a:pt x="44361" y="228770"/>
                  </a:lnTo>
                  <a:lnTo>
                    <a:pt x="49803" y="218480"/>
                  </a:lnTo>
                  <a:lnTo>
                    <a:pt x="63410" y="202293"/>
                  </a:lnTo>
                  <a:lnTo>
                    <a:pt x="66245" y="192261"/>
                  </a:lnTo>
                  <a:lnTo>
                    <a:pt x="80853" y="176355"/>
                  </a:lnTo>
                  <a:lnTo>
                    <a:pt x="86382" y="173630"/>
                  </a:lnTo>
                  <a:lnTo>
                    <a:pt x="89338" y="172903"/>
                  </a:lnTo>
                  <a:lnTo>
                    <a:pt x="91309" y="171360"/>
                  </a:lnTo>
                  <a:lnTo>
                    <a:pt x="94731" y="163376"/>
                  </a:lnTo>
                  <a:lnTo>
                    <a:pt x="97842" y="162570"/>
                  </a:lnTo>
                  <a:lnTo>
                    <a:pt x="100153" y="162354"/>
                  </a:lnTo>
                  <a:lnTo>
                    <a:pt x="101694" y="161152"/>
                  </a:lnTo>
                  <a:lnTo>
                    <a:pt x="103406" y="156995"/>
                  </a:lnTo>
                  <a:lnTo>
                    <a:pt x="104920" y="155463"/>
                  </a:lnTo>
                  <a:lnTo>
                    <a:pt x="114173" y="152434"/>
                  </a:lnTo>
                  <a:lnTo>
                    <a:pt x="119319" y="152410"/>
                  </a:lnTo>
                  <a:lnTo>
                    <a:pt x="120821" y="151348"/>
                  </a:lnTo>
                  <a:lnTo>
                    <a:pt x="121822" y="149582"/>
                  </a:lnTo>
                  <a:lnTo>
                    <a:pt x="123429" y="144199"/>
                  </a:lnTo>
                  <a:lnTo>
                    <a:pt x="126471" y="143463"/>
                  </a:lnTo>
                  <a:lnTo>
                    <a:pt x="131991" y="142990"/>
                  </a:lnTo>
                  <a:lnTo>
                    <a:pt x="132444" y="144010"/>
                  </a:lnTo>
                  <a:lnTo>
                    <a:pt x="133231" y="151085"/>
                  </a:lnTo>
                  <a:lnTo>
                    <a:pt x="136119" y="151815"/>
                  </a:lnTo>
                  <a:lnTo>
                    <a:pt x="151973" y="152396"/>
                  </a:lnTo>
                  <a:lnTo>
                    <a:pt x="161521" y="161532"/>
                  </a:lnTo>
                  <a:lnTo>
                    <a:pt x="185520" y="161921"/>
                  </a:lnTo>
                  <a:lnTo>
                    <a:pt x="187180" y="162980"/>
                  </a:lnTo>
                  <a:lnTo>
                    <a:pt x="188287" y="164745"/>
                  </a:lnTo>
                  <a:lnTo>
                    <a:pt x="189025" y="166980"/>
                  </a:lnTo>
                  <a:lnTo>
                    <a:pt x="190574" y="168470"/>
                  </a:lnTo>
                  <a:lnTo>
                    <a:pt x="198572" y="171057"/>
                  </a:lnTo>
                  <a:lnTo>
                    <a:pt x="245888" y="171449"/>
                  </a:lnTo>
                  <a:lnTo>
                    <a:pt x="255696" y="171449"/>
                  </a:lnTo>
                  <a:lnTo>
                    <a:pt x="264487" y="177995"/>
                  </a:lnTo>
                  <a:lnTo>
                    <a:pt x="273335" y="180091"/>
                  </a:lnTo>
                  <a:lnTo>
                    <a:pt x="308368" y="180971"/>
                  </a:lnTo>
                  <a:lnTo>
                    <a:pt x="314500" y="178151"/>
                  </a:lnTo>
                  <a:lnTo>
                    <a:pt x="320753" y="174427"/>
                  </a:lnTo>
                  <a:lnTo>
                    <a:pt x="333391" y="172037"/>
                  </a:lnTo>
                  <a:lnTo>
                    <a:pt x="378731" y="171449"/>
                  </a:lnTo>
                  <a:lnTo>
                    <a:pt x="425855" y="171449"/>
                  </a:lnTo>
                  <a:lnTo>
                    <a:pt x="452209" y="171449"/>
                  </a:lnTo>
                  <a:lnTo>
                    <a:pt x="457804" y="168627"/>
                  </a:lnTo>
                  <a:lnTo>
                    <a:pt x="463818" y="164903"/>
                  </a:lnTo>
                  <a:lnTo>
                    <a:pt x="476303" y="162513"/>
                  </a:lnTo>
                  <a:lnTo>
                    <a:pt x="520968" y="161924"/>
                  </a:lnTo>
                  <a:lnTo>
                    <a:pt x="527169" y="161924"/>
                  </a:lnTo>
                  <a:lnTo>
                    <a:pt x="529246" y="160866"/>
                  </a:lnTo>
                  <a:lnTo>
                    <a:pt x="530631" y="159102"/>
                  </a:lnTo>
                  <a:lnTo>
                    <a:pt x="531554" y="156868"/>
                  </a:lnTo>
                  <a:lnTo>
                    <a:pt x="533227" y="155378"/>
                  </a:lnTo>
                  <a:lnTo>
                    <a:pt x="537909" y="153723"/>
                  </a:lnTo>
                  <a:lnTo>
                    <a:pt x="579179" y="152400"/>
                  </a:lnTo>
                  <a:lnTo>
                    <a:pt x="588264" y="145853"/>
                  </a:lnTo>
                  <a:lnTo>
                    <a:pt x="598311" y="143266"/>
                  </a:lnTo>
                  <a:lnTo>
                    <a:pt x="613178" y="142909"/>
                  </a:lnTo>
                  <a:lnTo>
                    <a:pt x="619304" y="140067"/>
                  </a:lnTo>
                  <a:lnTo>
                    <a:pt x="625554" y="136335"/>
                  </a:lnTo>
                  <a:lnTo>
                    <a:pt x="636304" y="133742"/>
                  </a:lnTo>
                  <a:lnTo>
                    <a:pt x="642677" y="133465"/>
                  </a:lnTo>
                  <a:lnTo>
                    <a:pt x="648289" y="130579"/>
                  </a:lnTo>
                  <a:lnTo>
                    <a:pt x="654312" y="126826"/>
                  </a:lnTo>
                  <a:lnTo>
                    <a:pt x="666802" y="124417"/>
                  </a:lnTo>
                  <a:lnTo>
                    <a:pt x="669959" y="124220"/>
                  </a:lnTo>
                  <a:lnTo>
                    <a:pt x="672064" y="123029"/>
                  </a:lnTo>
                  <a:lnTo>
                    <a:pt x="673468" y="121178"/>
                  </a:lnTo>
                  <a:lnTo>
                    <a:pt x="674403" y="118885"/>
                  </a:lnTo>
                  <a:lnTo>
                    <a:pt x="676086" y="117356"/>
                  </a:lnTo>
                  <a:lnTo>
                    <a:pt x="686389" y="112081"/>
                  </a:lnTo>
                  <a:lnTo>
                    <a:pt x="692412" y="108021"/>
                  </a:lnTo>
                  <a:lnTo>
                    <a:pt x="698616" y="106218"/>
                  </a:lnTo>
                  <a:lnTo>
                    <a:pt x="700694" y="104678"/>
                  </a:lnTo>
                  <a:lnTo>
                    <a:pt x="702080" y="102593"/>
                  </a:lnTo>
                  <a:lnTo>
                    <a:pt x="704678" y="97454"/>
                  </a:lnTo>
                  <a:lnTo>
                    <a:pt x="709359" y="91644"/>
                  </a:lnTo>
                  <a:lnTo>
                    <a:pt x="714968" y="88355"/>
                  </a:lnTo>
                  <a:lnTo>
                    <a:pt x="717945" y="87478"/>
                  </a:lnTo>
                  <a:lnTo>
                    <a:pt x="719930" y="85835"/>
                  </a:lnTo>
                  <a:lnTo>
                    <a:pt x="722135" y="81187"/>
                  </a:lnTo>
                  <a:lnTo>
                    <a:pt x="723783" y="79525"/>
                  </a:lnTo>
                  <a:lnTo>
                    <a:pt x="737003" y="71580"/>
                  </a:lnTo>
                  <a:lnTo>
                    <a:pt x="740306" y="66032"/>
                  </a:lnTo>
                  <a:lnTo>
                    <a:pt x="741188" y="63071"/>
                  </a:lnTo>
                  <a:lnTo>
                    <a:pt x="742833" y="61097"/>
                  </a:lnTo>
                  <a:lnTo>
                    <a:pt x="756053" y="52612"/>
                  </a:lnTo>
                  <a:lnTo>
                    <a:pt x="759356" y="47019"/>
                  </a:lnTo>
                  <a:lnTo>
                    <a:pt x="761478" y="39861"/>
                  </a:lnTo>
                  <a:lnTo>
                    <a:pt x="770155" y="30053"/>
                  </a:lnTo>
                  <a:lnTo>
                    <a:pt x="771404" y="20503"/>
                  </a:lnTo>
                  <a:lnTo>
                    <a:pt x="771525" y="127"/>
                  </a:lnTo>
                  <a:lnTo>
                    <a:pt x="757060" y="0"/>
                  </a:lnTo>
                  <a:lnTo>
                    <a:pt x="755531" y="1058"/>
                  </a:lnTo>
                  <a:lnTo>
                    <a:pt x="754512" y="2822"/>
                  </a:lnTo>
                  <a:lnTo>
                    <a:pt x="752594" y="9132"/>
                  </a:lnTo>
                  <a:lnTo>
                    <a:pt x="752510" y="14464"/>
                  </a:lnTo>
                  <a:lnTo>
                    <a:pt x="751441" y="15993"/>
                  </a:lnTo>
                  <a:lnTo>
                    <a:pt x="749668" y="17011"/>
                  </a:lnTo>
                  <a:lnTo>
                    <a:pt x="747429" y="17691"/>
                  </a:lnTo>
                  <a:lnTo>
                    <a:pt x="745936" y="19202"/>
                  </a:lnTo>
                  <a:lnTo>
                    <a:pt x="743066" y="28146"/>
                  </a:lnTo>
                  <a:lnTo>
                    <a:pt x="742950" y="47222"/>
                  </a:lnTo>
                  <a:lnTo>
                    <a:pt x="752082" y="56747"/>
                  </a:lnTo>
                  <a:lnTo>
                    <a:pt x="752441" y="65314"/>
                  </a:lnTo>
                  <a:lnTo>
                    <a:pt x="753510" y="65768"/>
                  </a:lnTo>
                  <a:lnTo>
                    <a:pt x="757521" y="66272"/>
                  </a:lnTo>
                  <a:lnTo>
                    <a:pt x="759014" y="67464"/>
                  </a:lnTo>
                  <a:lnTo>
                    <a:pt x="761607" y="74839"/>
                  </a:lnTo>
                  <a:lnTo>
                    <a:pt x="764648" y="75595"/>
                  </a:lnTo>
                  <a:lnTo>
                    <a:pt x="766940" y="75797"/>
                  </a:lnTo>
                  <a:lnTo>
                    <a:pt x="768469" y="76989"/>
                  </a:lnTo>
                  <a:lnTo>
                    <a:pt x="770167" y="81136"/>
                  </a:lnTo>
                  <a:lnTo>
                    <a:pt x="771677" y="82666"/>
                  </a:lnTo>
                  <a:lnTo>
                    <a:pt x="779606" y="85322"/>
                  </a:lnTo>
                  <a:lnTo>
                    <a:pt x="789124" y="85689"/>
                  </a:lnTo>
                  <a:lnTo>
                    <a:pt x="797893" y="92263"/>
                  </a:lnTo>
                  <a:lnTo>
                    <a:pt x="807871" y="94856"/>
                  </a:lnTo>
                  <a:lnTo>
                    <a:pt x="814162" y="95133"/>
                  </a:lnTo>
                  <a:lnTo>
                    <a:pt x="819755" y="98019"/>
                  </a:lnTo>
                  <a:lnTo>
                    <a:pt x="825769" y="101772"/>
                  </a:lnTo>
                  <a:lnTo>
                    <a:pt x="838253" y="104181"/>
                  </a:lnTo>
                  <a:lnTo>
                    <a:pt x="883533" y="104773"/>
                  </a:lnTo>
                  <a:lnTo>
                    <a:pt x="930277" y="104774"/>
                  </a:lnTo>
                  <a:lnTo>
                    <a:pt x="977638" y="104774"/>
                  </a:lnTo>
                  <a:lnTo>
                    <a:pt x="1023394" y="104774"/>
                  </a:lnTo>
                  <a:lnTo>
                    <a:pt x="1069948" y="104774"/>
                  </a:lnTo>
                  <a:lnTo>
                    <a:pt x="1079492" y="104774"/>
                  </a:lnTo>
                  <a:lnTo>
                    <a:pt x="1085847" y="101952"/>
                  </a:lnTo>
                  <a:lnTo>
                    <a:pt x="1092198" y="98228"/>
                  </a:lnTo>
                  <a:lnTo>
                    <a:pt x="1104900" y="95838"/>
                  </a:lnTo>
                  <a:lnTo>
                    <a:pt x="1152525" y="95250"/>
                  </a:lnTo>
                  <a:lnTo>
                    <a:pt x="1193800" y="95249"/>
                  </a:lnTo>
                  <a:lnTo>
                    <a:pt x="1200150" y="92427"/>
                  </a:lnTo>
                  <a:lnTo>
                    <a:pt x="1207794" y="87048"/>
                  </a:lnTo>
                  <a:lnTo>
                    <a:pt x="1216908" y="85985"/>
                  </a:lnTo>
                  <a:lnTo>
                    <a:pt x="1263481" y="85724"/>
                  </a:lnTo>
                  <a:lnTo>
                    <a:pt x="1279952" y="85724"/>
                  </a:lnTo>
                  <a:lnTo>
                    <a:pt x="1281926" y="86782"/>
                  </a:lnTo>
                  <a:lnTo>
                    <a:pt x="1283243" y="88546"/>
                  </a:lnTo>
                  <a:lnTo>
                    <a:pt x="1284120" y="90780"/>
                  </a:lnTo>
                  <a:lnTo>
                    <a:pt x="1285763" y="92270"/>
                  </a:lnTo>
                  <a:lnTo>
                    <a:pt x="1290412" y="93925"/>
                  </a:lnTo>
                  <a:lnTo>
                    <a:pt x="1322522" y="95248"/>
                  </a:lnTo>
                  <a:lnTo>
                    <a:pt x="1332049" y="103449"/>
                  </a:lnTo>
                  <a:lnTo>
                    <a:pt x="1338126" y="104382"/>
                  </a:lnTo>
                  <a:lnTo>
                    <a:pt x="1365762" y="104773"/>
                  </a:lnTo>
                  <a:lnTo>
                    <a:pt x="1367708" y="105832"/>
                  </a:lnTo>
                  <a:lnTo>
                    <a:pt x="1369006" y="107596"/>
                  </a:lnTo>
                  <a:lnTo>
                    <a:pt x="1369870" y="109830"/>
                  </a:lnTo>
                  <a:lnTo>
                    <a:pt x="1371505" y="111320"/>
                  </a:lnTo>
                  <a:lnTo>
                    <a:pt x="1379650" y="113907"/>
                  </a:lnTo>
                  <a:lnTo>
                    <a:pt x="1389197" y="114264"/>
                  </a:lnTo>
                  <a:lnTo>
                    <a:pt x="1398724" y="122497"/>
                  </a:lnTo>
                  <a:lnTo>
                    <a:pt x="1408249" y="123708"/>
                  </a:lnTo>
                  <a:lnTo>
                    <a:pt x="1417018" y="130347"/>
                  </a:lnTo>
                  <a:lnTo>
                    <a:pt x="1426996" y="132953"/>
                  </a:lnTo>
                  <a:lnTo>
                    <a:pt x="1433287" y="133232"/>
                  </a:lnTo>
                  <a:lnTo>
                    <a:pt x="1438880" y="136119"/>
                  </a:lnTo>
                  <a:lnTo>
                    <a:pt x="1446038" y="141540"/>
                  </a:lnTo>
                  <a:lnTo>
                    <a:pt x="1455057" y="143669"/>
                  </a:lnTo>
                  <a:lnTo>
                    <a:pt x="1465088" y="151040"/>
                  </a:lnTo>
                  <a:lnTo>
                    <a:pt x="1474106" y="153189"/>
                  </a:lnTo>
                  <a:lnTo>
                    <a:pt x="1509576" y="185601"/>
                  </a:lnTo>
                  <a:lnTo>
                    <a:pt x="1512298" y="191145"/>
                  </a:lnTo>
                  <a:lnTo>
                    <a:pt x="1513024" y="194104"/>
                  </a:lnTo>
                  <a:lnTo>
                    <a:pt x="1514566" y="196078"/>
                  </a:lnTo>
                  <a:lnTo>
                    <a:pt x="1519101" y="198270"/>
                  </a:lnTo>
                  <a:lnTo>
                    <a:pt x="1520734" y="199913"/>
                  </a:lnTo>
                  <a:lnTo>
                    <a:pt x="1522549" y="204561"/>
                  </a:lnTo>
                  <a:lnTo>
                    <a:pt x="1524772" y="216168"/>
                  </a:lnTo>
                  <a:lnTo>
                    <a:pt x="1530461" y="225504"/>
                  </a:lnTo>
                  <a:lnTo>
                    <a:pt x="1532920" y="238140"/>
                  </a:lnTo>
                  <a:lnTo>
                    <a:pt x="1534314" y="245540"/>
                  </a:lnTo>
                  <a:lnTo>
                    <a:pt x="1541690" y="268551"/>
                  </a:lnTo>
                  <a:lnTo>
                    <a:pt x="1543050" y="3047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7" name="SMARTInkShape-Group54"/>
          <p:cNvGrpSpPr/>
          <p:nvPr/>
        </p:nvGrpSpPr>
        <p:grpSpPr>
          <a:xfrm>
            <a:off x="695325" y="2905253"/>
            <a:ext cx="1152526" cy="1028573"/>
            <a:chOff x="695325" y="2905253"/>
            <a:chExt cx="1152526" cy="1028573"/>
          </a:xfrm>
        </p:grpSpPr>
        <p:sp>
          <p:nvSpPr>
            <p:cNvPr id="16393" name="SMARTInkShape-157"/>
            <p:cNvSpPr/>
            <p:nvPr>
              <p:custDataLst>
                <p:tags r:id="rId87"/>
              </p:custDataLst>
            </p:nvPr>
          </p:nvSpPr>
          <p:spPr>
            <a:xfrm>
              <a:off x="904875" y="3648075"/>
              <a:ext cx="133351" cy="219076"/>
            </a:xfrm>
            <a:custGeom>
              <a:avLst/>
              <a:gdLst/>
              <a:ahLst/>
              <a:cxnLst/>
              <a:rect l="0" t="0" r="0" b="0"/>
              <a:pathLst>
                <a:path w="133351" h="219076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6546" y="25694"/>
                  </a:lnTo>
                  <a:lnTo>
                    <a:pt x="9701" y="35012"/>
                  </a:lnTo>
                  <a:lnTo>
                    <a:pt x="15809" y="44476"/>
                  </a:lnTo>
                  <a:lnTo>
                    <a:pt x="19148" y="53982"/>
                  </a:lnTo>
                  <a:lnTo>
                    <a:pt x="34154" y="74084"/>
                  </a:lnTo>
                  <a:lnTo>
                    <a:pt x="40143" y="93264"/>
                  </a:lnTo>
                  <a:lnTo>
                    <a:pt x="66728" y="135532"/>
                  </a:lnTo>
                  <a:lnTo>
                    <a:pt x="74107" y="145961"/>
                  </a:lnTo>
                  <a:lnTo>
                    <a:pt x="93269" y="164103"/>
                  </a:lnTo>
                  <a:lnTo>
                    <a:pt x="126060" y="210693"/>
                  </a:lnTo>
                  <a:lnTo>
                    <a:pt x="13335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4" name="SMARTInkShape-158"/>
            <p:cNvSpPr/>
            <p:nvPr>
              <p:custDataLst>
                <p:tags r:id="rId88"/>
              </p:custDataLst>
            </p:nvPr>
          </p:nvSpPr>
          <p:spPr>
            <a:xfrm>
              <a:off x="695325" y="3629028"/>
              <a:ext cx="219075" cy="304798"/>
            </a:xfrm>
            <a:custGeom>
              <a:avLst/>
              <a:gdLst/>
              <a:ahLst/>
              <a:cxnLst/>
              <a:rect l="0" t="0" r="0" b="0"/>
              <a:pathLst>
                <a:path w="219075" h="304798">
                  <a:moveTo>
                    <a:pt x="9525" y="19047"/>
                  </a:moveTo>
                  <a:lnTo>
                    <a:pt x="9525" y="19047"/>
                  </a:lnTo>
                  <a:lnTo>
                    <a:pt x="9525" y="9915"/>
                  </a:lnTo>
                  <a:lnTo>
                    <a:pt x="3" y="0"/>
                  </a:lnTo>
                  <a:lnTo>
                    <a:pt x="0" y="8198"/>
                  </a:lnTo>
                  <a:lnTo>
                    <a:pt x="15809" y="26367"/>
                  </a:lnTo>
                  <a:lnTo>
                    <a:pt x="19148" y="35210"/>
                  </a:lnTo>
                  <a:lnTo>
                    <a:pt x="25311" y="44532"/>
                  </a:lnTo>
                  <a:lnTo>
                    <a:pt x="27125" y="50835"/>
                  </a:lnTo>
                  <a:lnTo>
                    <a:pt x="28666" y="52939"/>
                  </a:lnTo>
                  <a:lnTo>
                    <a:pt x="30753" y="54342"/>
                  </a:lnTo>
                  <a:lnTo>
                    <a:pt x="33202" y="55277"/>
                  </a:lnTo>
                  <a:lnTo>
                    <a:pt x="47816" y="71979"/>
                  </a:lnTo>
                  <a:lnTo>
                    <a:pt x="54060" y="75380"/>
                  </a:lnTo>
                  <a:lnTo>
                    <a:pt x="60363" y="80420"/>
                  </a:lnTo>
                  <a:lnTo>
                    <a:pt x="63870" y="86188"/>
                  </a:lnTo>
                  <a:lnTo>
                    <a:pt x="66487" y="92279"/>
                  </a:lnTo>
                  <a:lnTo>
                    <a:pt x="101623" y="136719"/>
                  </a:lnTo>
                  <a:lnTo>
                    <a:pt x="119594" y="158485"/>
                  </a:lnTo>
                  <a:lnTo>
                    <a:pt x="133939" y="188496"/>
                  </a:lnTo>
                  <a:lnTo>
                    <a:pt x="171455" y="231404"/>
                  </a:lnTo>
                  <a:lnTo>
                    <a:pt x="187678" y="256582"/>
                  </a:lnTo>
                  <a:lnTo>
                    <a:pt x="190304" y="263260"/>
                  </a:lnTo>
                  <a:lnTo>
                    <a:pt x="206902" y="285732"/>
                  </a:lnTo>
                  <a:lnTo>
                    <a:pt x="209549" y="304783"/>
                  </a:lnTo>
                  <a:lnTo>
                    <a:pt x="219074" y="304797"/>
                  </a:lnTo>
                  <a:lnTo>
                    <a:pt x="209550" y="2952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5" name="SMARTInkShape-159"/>
            <p:cNvSpPr/>
            <p:nvPr>
              <p:custDataLst>
                <p:tags r:id="rId89"/>
              </p:custDataLst>
            </p:nvPr>
          </p:nvSpPr>
          <p:spPr>
            <a:xfrm>
              <a:off x="1314450" y="2962276"/>
              <a:ext cx="533401" cy="819033"/>
            </a:xfrm>
            <a:custGeom>
              <a:avLst/>
              <a:gdLst/>
              <a:ahLst/>
              <a:cxnLst/>
              <a:rect l="0" t="0" r="0" b="0"/>
              <a:pathLst>
                <a:path w="533401" h="819033">
                  <a:moveTo>
                    <a:pt x="533400" y="809624"/>
                  </a:moveTo>
                  <a:lnTo>
                    <a:pt x="533400" y="809624"/>
                  </a:lnTo>
                  <a:lnTo>
                    <a:pt x="528343" y="809624"/>
                  </a:lnTo>
                  <a:lnTo>
                    <a:pt x="495815" y="818560"/>
                  </a:lnTo>
                  <a:lnTo>
                    <a:pt x="482702" y="819032"/>
                  </a:lnTo>
                  <a:lnTo>
                    <a:pt x="476295" y="816275"/>
                  </a:lnTo>
                  <a:lnTo>
                    <a:pt x="457204" y="802669"/>
                  </a:lnTo>
                  <a:lnTo>
                    <a:pt x="439444" y="795550"/>
                  </a:lnTo>
                  <a:lnTo>
                    <a:pt x="393602" y="765150"/>
                  </a:lnTo>
                  <a:lnTo>
                    <a:pt x="377914" y="754584"/>
                  </a:lnTo>
                  <a:lnTo>
                    <a:pt x="359772" y="735408"/>
                  </a:lnTo>
                  <a:lnTo>
                    <a:pt x="312282" y="693142"/>
                  </a:lnTo>
                  <a:lnTo>
                    <a:pt x="274812" y="650746"/>
                  </a:lnTo>
                  <a:lnTo>
                    <a:pt x="235740" y="606417"/>
                  </a:lnTo>
                  <a:lnTo>
                    <a:pt x="199421" y="559151"/>
                  </a:lnTo>
                  <a:lnTo>
                    <a:pt x="169411" y="514938"/>
                  </a:lnTo>
                  <a:lnTo>
                    <a:pt x="158902" y="500852"/>
                  </a:lnTo>
                  <a:lnTo>
                    <a:pt x="130271" y="453871"/>
                  </a:lnTo>
                  <a:lnTo>
                    <a:pt x="107179" y="406303"/>
                  </a:lnTo>
                  <a:lnTo>
                    <a:pt x="80283" y="358683"/>
                  </a:lnTo>
                  <a:lnTo>
                    <a:pt x="60405" y="311058"/>
                  </a:lnTo>
                  <a:lnTo>
                    <a:pt x="50463" y="278401"/>
                  </a:lnTo>
                  <a:lnTo>
                    <a:pt x="40394" y="238214"/>
                  </a:lnTo>
                  <a:lnTo>
                    <a:pt x="23206" y="190589"/>
                  </a:lnTo>
                  <a:lnTo>
                    <a:pt x="16471" y="143065"/>
                  </a:lnTo>
                  <a:lnTo>
                    <a:pt x="11583" y="123881"/>
                  </a:lnTo>
                  <a:lnTo>
                    <a:pt x="7312" y="104791"/>
                  </a:lnTo>
                  <a:lnTo>
                    <a:pt x="2166" y="85729"/>
                  </a:lnTo>
                  <a:lnTo>
                    <a:pt x="56" y="40333"/>
                  </a:lnTo>
                  <a:lnTo>
                    <a:pt x="0" y="0"/>
                  </a:lnTo>
                  <a:lnTo>
                    <a:pt x="5057" y="5055"/>
                  </a:lnTo>
                  <a:lnTo>
                    <a:pt x="5488" y="6545"/>
                  </a:lnTo>
                  <a:lnTo>
                    <a:pt x="4717" y="7538"/>
                  </a:lnTo>
                  <a:lnTo>
                    <a:pt x="3144" y="8200"/>
                  </a:lnTo>
                  <a:lnTo>
                    <a:pt x="2096" y="9700"/>
                  </a:lnTo>
                  <a:lnTo>
                    <a:pt x="0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160"/>
            <p:cNvSpPr/>
            <p:nvPr>
              <p:custDataLst>
                <p:tags r:id="rId90"/>
              </p:custDataLst>
            </p:nvPr>
          </p:nvSpPr>
          <p:spPr>
            <a:xfrm>
              <a:off x="1204394" y="2905253"/>
              <a:ext cx="310082" cy="314198"/>
            </a:xfrm>
            <a:custGeom>
              <a:avLst/>
              <a:gdLst/>
              <a:ahLst/>
              <a:cxnLst/>
              <a:rect l="0" t="0" r="0" b="0"/>
              <a:pathLst>
                <a:path w="310082" h="314198">
                  <a:moveTo>
                    <a:pt x="14806" y="314197"/>
                  </a:moveTo>
                  <a:lnTo>
                    <a:pt x="14806" y="314197"/>
                  </a:lnTo>
                  <a:lnTo>
                    <a:pt x="9749" y="309141"/>
                  </a:lnTo>
                  <a:lnTo>
                    <a:pt x="9318" y="307651"/>
                  </a:lnTo>
                  <a:lnTo>
                    <a:pt x="10089" y="306658"/>
                  </a:lnTo>
                  <a:lnTo>
                    <a:pt x="11662" y="305996"/>
                  </a:lnTo>
                  <a:lnTo>
                    <a:pt x="11651" y="304496"/>
                  </a:lnTo>
                  <a:lnTo>
                    <a:pt x="6853" y="294486"/>
                  </a:lnTo>
                  <a:lnTo>
                    <a:pt x="6329" y="291531"/>
                  </a:lnTo>
                  <a:lnTo>
                    <a:pt x="535" y="282316"/>
                  </a:lnTo>
                  <a:lnTo>
                    <a:pt x="0" y="278127"/>
                  </a:lnTo>
                  <a:lnTo>
                    <a:pt x="6161" y="233827"/>
                  </a:lnTo>
                  <a:lnTo>
                    <a:pt x="13459" y="202941"/>
                  </a:lnTo>
                  <a:lnTo>
                    <a:pt x="17451" y="163766"/>
                  </a:lnTo>
                  <a:lnTo>
                    <a:pt x="28985" y="117462"/>
                  </a:lnTo>
                  <a:lnTo>
                    <a:pt x="33666" y="76913"/>
                  </a:lnTo>
                  <a:lnTo>
                    <a:pt x="33729" y="73458"/>
                  </a:lnTo>
                  <a:lnTo>
                    <a:pt x="43549" y="42062"/>
                  </a:lnTo>
                  <a:lnTo>
                    <a:pt x="50744" y="28628"/>
                  </a:lnTo>
                  <a:lnTo>
                    <a:pt x="51465" y="25392"/>
                  </a:lnTo>
                  <a:lnTo>
                    <a:pt x="53003" y="23236"/>
                  </a:lnTo>
                  <a:lnTo>
                    <a:pt x="55088" y="21798"/>
                  </a:lnTo>
                  <a:lnTo>
                    <a:pt x="57535" y="20839"/>
                  </a:lnTo>
                  <a:lnTo>
                    <a:pt x="59167" y="19142"/>
                  </a:lnTo>
                  <a:lnTo>
                    <a:pt x="63203" y="9334"/>
                  </a:lnTo>
                  <a:lnTo>
                    <a:pt x="70594" y="1327"/>
                  </a:lnTo>
                  <a:lnTo>
                    <a:pt x="80037" y="0"/>
                  </a:lnTo>
                  <a:lnTo>
                    <a:pt x="88800" y="6443"/>
                  </a:lnTo>
                  <a:lnTo>
                    <a:pt x="97643" y="9581"/>
                  </a:lnTo>
                  <a:lnTo>
                    <a:pt x="122767" y="31753"/>
                  </a:lnTo>
                  <a:lnTo>
                    <a:pt x="126289" y="38030"/>
                  </a:lnTo>
                  <a:lnTo>
                    <a:pt x="128912" y="44348"/>
                  </a:lnTo>
                  <a:lnTo>
                    <a:pt x="164054" y="88968"/>
                  </a:lnTo>
                  <a:lnTo>
                    <a:pt x="208481" y="136387"/>
                  </a:lnTo>
                  <a:lnTo>
                    <a:pt x="252931" y="180847"/>
                  </a:lnTo>
                  <a:lnTo>
                    <a:pt x="265631" y="193547"/>
                  </a:lnTo>
                  <a:lnTo>
                    <a:pt x="274803" y="197075"/>
                  </a:lnTo>
                  <a:lnTo>
                    <a:pt x="284877" y="199701"/>
                  </a:lnTo>
                  <a:lnTo>
                    <a:pt x="299967" y="207189"/>
                  </a:lnTo>
                  <a:lnTo>
                    <a:pt x="310081" y="2094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0" name="SMARTInkShape-Group55"/>
          <p:cNvGrpSpPr/>
          <p:nvPr/>
        </p:nvGrpSpPr>
        <p:grpSpPr>
          <a:xfrm>
            <a:off x="562367" y="3581400"/>
            <a:ext cx="323459" cy="370876"/>
            <a:chOff x="562367" y="3581400"/>
            <a:chExt cx="323459" cy="370876"/>
          </a:xfrm>
        </p:grpSpPr>
        <p:sp>
          <p:nvSpPr>
            <p:cNvPr id="16398" name="SMARTInkShape-161"/>
            <p:cNvSpPr/>
            <p:nvPr>
              <p:custDataLst>
                <p:tags r:id="rId85"/>
              </p:custDataLst>
            </p:nvPr>
          </p:nvSpPr>
          <p:spPr>
            <a:xfrm>
              <a:off x="838200" y="3771900"/>
              <a:ext cx="47626" cy="28576"/>
            </a:xfrm>
            <a:custGeom>
              <a:avLst/>
              <a:gdLst/>
              <a:ahLst/>
              <a:cxnLst/>
              <a:rect l="0" t="0" r="0" b="0"/>
              <a:pathLst>
                <a:path w="47626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8201" y="10965"/>
                  </a:lnTo>
                  <a:lnTo>
                    <a:pt x="14189" y="9951"/>
                  </a:lnTo>
                  <a:lnTo>
                    <a:pt x="15809" y="8751"/>
                  </a:lnTo>
                  <a:lnTo>
                    <a:pt x="18623" y="1362"/>
                  </a:lnTo>
                  <a:lnTo>
                    <a:pt x="21683" y="605"/>
                  </a:lnTo>
                  <a:lnTo>
                    <a:pt x="23980" y="403"/>
                  </a:lnTo>
                  <a:lnTo>
                    <a:pt x="25512" y="1327"/>
                  </a:lnTo>
                  <a:lnTo>
                    <a:pt x="26533" y="3002"/>
                  </a:lnTo>
                  <a:lnTo>
                    <a:pt x="27213" y="5176"/>
                  </a:lnTo>
                  <a:lnTo>
                    <a:pt x="28726" y="6626"/>
                  </a:lnTo>
                  <a:lnTo>
                    <a:pt x="36656" y="9143"/>
                  </a:lnTo>
                  <a:lnTo>
                    <a:pt x="37138" y="8212"/>
                  </a:lnTo>
                  <a:lnTo>
                    <a:pt x="37672" y="4355"/>
                  </a:lnTo>
                  <a:lnTo>
                    <a:pt x="38873" y="2904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162"/>
            <p:cNvSpPr/>
            <p:nvPr>
              <p:custDataLst>
                <p:tags r:id="rId86"/>
              </p:custDataLst>
            </p:nvPr>
          </p:nvSpPr>
          <p:spPr>
            <a:xfrm>
              <a:off x="562367" y="3581400"/>
              <a:ext cx="171010" cy="370876"/>
            </a:xfrm>
            <a:custGeom>
              <a:avLst/>
              <a:gdLst/>
              <a:ahLst/>
              <a:cxnLst/>
              <a:rect l="0" t="0" r="0" b="0"/>
              <a:pathLst>
                <a:path w="171010" h="370876">
                  <a:moveTo>
                    <a:pt x="9133" y="66675"/>
                  </a:moveTo>
                  <a:lnTo>
                    <a:pt x="9133" y="66675"/>
                  </a:lnTo>
                  <a:lnTo>
                    <a:pt x="4077" y="71732"/>
                  </a:lnTo>
                  <a:lnTo>
                    <a:pt x="1594" y="77036"/>
                  </a:lnTo>
                  <a:lnTo>
                    <a:pt x="0" y="89065"/>
                  </a:lnTo>
                  <a:lnTo>
                    <a:pt x="2605" y="95323"/>
                  </a:lnTo>
                  <a:lnTo>
                    <a:pt x="6232" y="101633"/>
                  </a:lnTo>
                  <a:lnTo>
                    <a:pt x="13807" y="122536"/>
                  </a:lnTo>
                  <a:lnTo>
                    <a:pt x="43263" y="166269"/>
                  </a:lnTo>
                  <a:lnTo>
                    <a:pt x="55464" y="190729"/>
                  </a:lnTo>
                  <a:lnTo>
                    <a:pt x="90885" y="230094"/>
                  </a:lnTo>
                  <a:lnTo>
                    <a:pt x="115789" y="273599"/>
                  </a:lnTo>
                  <a:lnTo>
                    <a:pt x="130693" y="297319"/>
                  </a:lnTo>
                  <a:lnTo>
                    <a:pt x="155051" y="340611"/>
                  </a:lnTo>
                  <a:lnTo>
                    <a:pt x="168218" y="361230"/>
                  </a:lnTo>
                  <a:lnTo>
                    <a:pt x="170892" y="370875"/>
                  </a:lnTo>
                  <a:lnTo>
                    <a:pt x="171009" y="366241"/>
                  </a:lnTo>
                  <a:lnTo>
                    <a:pt x="168214" y="361035"/>
                  </a:lnTo>
                  <a:lnTo>
                    <a:pt x="164502" y="355193"/>
                  </a:lnTo>
                  <a:lnTo>
                    <a:pt x="161354" y="345955"/>
                  </a:lnTo>
                  <a:lnTo>
                    <a:pt x="155248" y="335456"/>
                  </a:lnTo>
                  <a:lnTo>
                    <a:pt x="141836" y="289381"/>
                  </a:lnTo>
                  <a:lnTo>
                    <a:pt x="124599" y="243310"/>
                  </a:lnTo>
                  <a:lnTo>
                    <a:pt x="101869" y="199991"/>
                  </a:lnTo>
                  <a:lnTo>
                    <a:pt x="83269" y="154588"/>
                  </a:lnTo>
                  <a:lnTo>
                    <a:pt x="59525" y="114732"/>
                  </a:lnTo>
                  <a:lnTo>
                    <a:pt x="38490" y="69554"/>
                  </a:lnTo>
                  <a:lnTo>
                    <a:pt x="30647" y="56313"/>
                  </a:lnTo>
                  <a:lnTo>
                    <a:pt x="14010" y="39189"/>
                  </a:lnTo>
                  <a:lnTo>
                    <a:pt x="9217" y="28759"/>
                  </a:lnTo>
                  <a:lnTo>
                    <a:pt x="9140" y="36792"/>
                  </a:lnTo>
                  <a:lnTo>
                    <a:pt x="45988" y="84078"/>
                  </a:lnTo>
                  <a:lnTo>
                    <a:pt x="65701" y="106962"/>
                  </a:lnTo>
                  <a:lnTo>
                    <a:pt x="73433" y="117389"/>
                  </a:lnTo>
                  <a:lnTo>
                    <a:pt x="96675" y="136096"/>
                  </a:lnTo>
                  <a:lnTo>
                    <a:pt x="106602" y="139862"/>
                  </a:lnTo>
                  <a:lnTo>
                    <a:pt x="150089" y="142859"/>
                  </a:lnTo>
                  <a:lnTo>
                    <a:pt x="156496" y="137814"/>
                  </a:lnTo>
                  <a:lnTo>
                    <a:pt x="159294" y="132512"/>
                  </a:lnTo>
                  <a:lnTo>
                    <a:pt x="161336" y="114227"/>
                  </a:lnTo>
                  <a:lnTo>
                    <a:pt x="161531" y="69674"/>
                  </a:lnTo>
                  <a:lnTo>
                    <a:pt x="158710" y="44141"/>
                  </a:lnTo>
                  <a:lnTo>
                    <a:pt x="15200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01" name="SMARTInkShape-163"/>
          <p:cNvSpPr/>
          <p:nvPr>
            <p:custDataLst>
              <p:tags r:id="rId4"/>
            </p:custDataLst>
          </p:nvPr>
        </p:nvSpPr>
        <p:spPr>
          <a:xfrm>
            <a:off x="352425" y="4143409"/>
            <a:ext cx="161926" cy="76167"/>
          </a:xfrm>
          <a:custGeom>
            <a:avLst/>
            <a:gdLst/>
            <a:ahLst/>
            <a:cxnLst/>
            <a:rect l="0" t="0" r="0" b="0"/>
            <a:pathLst>
              <a:path w="161926" h="76167">
                <a:moveTo>
                  <a:pt x="47625" y="47591"/>
                </a:moveTo>
                <a:lnTo>
                  <a:pt x="47625" y="47591"/>
                </a:lnTo>
                <a:lnTo>
                  <a:pt x="29002" y="47591"/>
                </a:lnTo>
                <a:lnTo>
                  <a:pt x="28612" y="55792"/>
                </a:lnTo>
                <a:lnTo>
                  <a:pt x="27542" y="56233"/>
                </a:lnTo>
                <a:lnTo>
                  <a:pt x="19166" y="57106"/>
                </a:lnTo>
                <a:lnTo>
                  <a:pt x="0" y="76166"/>
                </a:lnTo>
                <a:lnTo>
                  <a:pt x="17716" y="76166"/>
                </a:lnTo>
                <a:lnTo>
                  <a:pt x="18161" y="75108"/>
                </a:lnTo>
                <a:lnTo>
                  <a:pt x="18655" y="71109"/>
                </a:lnTo>
                <a:lnTo>
                  <a:pt x="19845" y="69620"/>
                </a:lnTo>
                <a:lnTo>
                  <a:pt x="28172" y="66758"/>
                </a:lnTo>
                <a:lnTo>
                  <a:pt x="36741" y="66651"/>
                </a:lnTo>
                <a:lnTo>
                  <a:pt x="45436" y="60097"/>
                </a:lnTo>
                <a:lnTo>
                  <a:pt x="55398" y="57509"/>
                </a:lnTo>
                <a:lnTo>
                  <a:pt x="61688" y="57233"/>
                </a:lnTo>
                <a:lnTo>
                  <a:pt x="63350" y="56135"/>
                </a:lnTo>
                <a:lnTo>
                  <a:pt x="64458" y="54346"/>
                </a:lnTo>
                <a:lnTo>
                  <a:pt x="65197" y="52094"/>
                </a:lnTo>
                <a:lnTo>
                  <a:pt x="66748" y="50593"/>
                </a:lnTo>
                <a:lnTo>
                  <a:pt x="76289" y="46796"/>
                </a:lnTo>
                <a:lnTo>
                  <a:pt x="84273" y="39424"/>
                </a:lnTo>
                <a:lnTo>
                  <a:pt x="93799" y="38185"/>
                </a:lnTo>
                <a:lnTo>
                  <a:pt x="103324" y="29875"/>
                </a:lnTo>
                <a:lnTo>
                  <a:pt x="112849" y="28658"/>
                </a:lnTo>
                <a:lnTo>
                  <a:pt x="123395" y="19412"/>
                </a:lnTo>
                <a:lnTo>
                  <a:pt x="123698" y="14077"/>
                </a:lnTo>
                <a:lnTo>
                  <a:pt x="124798" y="12549"/>
                </a:lnTo>
                <a:lnTo>
                  <a:pt x="126591" y="11529"/>
                </a:lnTo>
                <a:lnTo>
                  <a:pt x="132954" y="9610"/>
                </a:lnTo>
                <a:lnTo>
                  <a:pt x="133233" y="4470"/>
                </a:lnTo>
                <a:lnTo>
                  <a:pt x="134330" y="2968"/>
                </a:lnTo>
                <a:lnTo>
                  <a:pt x="142480" y="83"/>
                </a:lnTo>
                <a:lnTo>
                  <a:pt x="147814" y="0"/>
                </a:lnTo>
                <a:lnTo>
                  <a:pt x="149343" y="1047"/>
                </a:lnTo>
                <a:lnTo>
                  <a:pt x="150362" y="2803"/>
                </a:lnTo>
                <a:lnTo>
                  <a:pt x="151997" y="8170"/>
                </a:lnTo>
                <a:lnTo>
                  <a:pt x="155043" y="8904"/>
                </a:lnTo>
                <a:lnTo>
                  <a:pt x="157337" y="9100"/>
                </a:lnTo>
                <a:lnTo>
                  <a:pt x="158866" y="10288"/>
                </a:lnTo>
                <a:lnTo>
                  <a:pt x="160566" y="14431"/>
                </a:lnTo>
                <a:lnTo>
                  <a:pt x="161925" y="2854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06" name="SMARTInkShape-Group57"/>
          <p:cNvGrpSpPr/>
          <p:nvPr/>
        </p:nvGrpSpPr>
        <p:grpSpPr>
          <a:xfrm>
            <a:off x="4371978" y="1895514"/>
            <a:ext cx="685798" cy="1247737"/>
            <a:chOff x="4371978" y="1895514"/>
            <a:chExt cx="685798" cy="1247737"/>
          </a:xfrm>
        </p:grpSpPr>
        <p:sp>
          <p:nvSpPr>
            <p:cNvPr id="16402" name="SMARTInkShape-164"/>
            <p:cNvSpPr/>
            <p:nvPr>
              <p:custDataLst>
                <p:tags r:id="rId81"/>
              </p:custDataLst>
            </p:nvPr>
          </p:nvSpPr>
          <p:spPr>
            <a:xfrm>
              <a:off x="4905375" y="1981201"/>
              <a:ext cx="152401" cy="123825"/>
            </a:xfrm>
            <a:custGeom>
              <a:avLst/>
              <a:gdLst/>
              <a:ahLst/>
              <a:cxnLst/>
              <a:rect l="0" t="0" r="0" b="0"/>
              <a:pathLst>
                <a:path w="152401" h="123825">
                  <a:moveTo>
                    <a:pt x="0" y="19049"/>
                  </a:moveTo>
                  <a:lnTo>
                    <a:pt x="0" y="19049"/>
                  </a:lnTo>
                  <a:lnTo>
                    <a:pt x="8201" y="19049"/>
                  </a:lnTo>
                  <a:lnTo>
                    <a:pt x="8642" y="17991"/>
                  </a:lnTo>
                  <a:lnTo>
                    <a:pt x="9491" y="9916"/>
                  </a:lnTo>
                  <a:lnTo>
                    <a:pt x="14571" y="9640"/>
                  </a:lnTo>
                  <a:lnTo>
                    <a:pt x="16064" y="8543"/>
                  </a:lnTo>
                  <a:lnTo>
                    <a:pt x="18657" y="1333"/>
                  </a:lnTo>
                  <a:lnTo>
                    <a:pt x="21698" y="592"/>
                  </a:lnTo>
                  <a:lnTo>
                    <a:pt x="37698" y="0"/>
                  </a:lnTo>
                  <a:lnTo>
                    <a:pt x="47223" y="9132"/>
                  </a:lnTo>
                  <a:lnTo>
                    <a:pt x="47614" y="26848"/>
                  </a:lnTo>
                  <a:lnTo>
                    <a:pt x="54169" y="35837"/>
                  </a:lnTo>
                  <a:lnTo>
                    <a:pt x="56267" y="44720"/>
                  </a:lnTo>
                  <a:lnTo>
                    <a:pt x="57034" y="60360"/>
                  </a:lnTo>
                  <a:lnTo>
                    <a:pt x="54276" y="66690"/>
                  </a:lnTo>
                  <a:lnTo>
                    <a:pt x="48938" y="74321"/>
                  </a:lnTo>
                  <a:lnTo>
                    <a:pt x="47885" y="83432"/>
                  </a:lnTo>
                  <a:lnTo>
                    <a:pt x="47625" y="112813"/>
                  </a:lnTo>
                  <a:lnTo>
                    <a:pt x="48684" y="113308"/>
                  </a:lnTo>
                  <a:lnTo>
                    <a:pt x="52681" y="113859"/>
                  </a:lnTo>
                  <a:lnTo>
                    <a:pt x="54170" y="115064"/>
                  </a:lnTo>
                  <a:lnTo>
                    <a:pt x="57034" y="123420"/>
                  </a:lnTo>
                  <a:lnTo>
                    <a:pt x="89331" y="123824"/>
                  </a:lnTo>
                  <a:lnTo>
                    <a:pt x="91305" y="122766"/>
                  </a:lnTo>
                  <a:lnTo>
                    <a:pt x="92620" y="121001"/>
                  </a:lnTo>
                  <a:lnTo>
                    <a:pt x="93497" y="118767"/>
                  </a:lnTo>
                  <a:lnTo>
                    <a:pt x="95140" y="117278"/>
                  </a:lnTo>
                  <a:lnTo>
                    <a:pt x="105380" y="112065"/>
                  </a:lnTo>
                  <a:lnTo>
                    <a:pt x="111394" y="108014"/>
                  </a:lnTo>
                  <a:lnTo>
                    <a:pt x="121788" y="105734"/>
                  </a:lnTo>
                  <a:lnTo>
                    <a:pt x="132092" y="105201"/>
                  </a:lnTo>
                  <a:lnTo>
                    <a:pt x="135686" y="104000"/>
                  </a:lnTo>
                  <a:lnTo>
                    <a:pt x="138083" y="102141"/>
                  </a:lnTo>
                  <a:lnTo>
                    <a:pt x="139680" y="99844"/>
                  </a:lnTo>
                  <a:lnTo>
                    <a:pt x="141804" y="98312"/>
                  </a:lnTo>
                  <a:lnTo>
                    <a:pt x="152400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165"/>
            <p:cNvSpPr/>
            <p:nvPr>
              <p:custDataLst>
                <p:tags r:id="rId82"/>
              </p:custDataLst>
            </p:nvPr>
          </p:nvSpPr>
          <p:spPr>
            <a:xfrm>
              <a:off x="4709410" y="1895514"/>
              <a:ext cx="176916" cy="237653"/>
            </a:xfrm>
            <a:custGeom>
              <a:avLst/>
              <a:gdLst/>
              <a:ahLst/>
              <a:cxnLst/>
              <a:rect l="0" t="0" r="0" b="0"/>
              <a:pathLst>
                <a:path w="176916" h="237653">
                  <a:moveTo>
                    <a:pt x="14990" y="66636"/>
                  </a:moveTo>
                  <a:lnTo>
                    <a:pt x="14990" y="66636"/>
                  </a:lnTo>
                  <a:lnTo>
                    <a:pt x="5581" y="57227"/>
                  </a:lnTo>
                  <a:lnTo>
                    <a:pt x="0" y="57134"/>
                  </a:lnTo>
                  <a:lnTo>
                    <a:pt x="5189" y="57112"/>
                  </a:lnTo>
                  <a:lnTo>
                    <a:pt x="5465" y="103481"/>
                  </a:lnTo>
                  <a:lnTo>
                    <a:pt x="19654" y="150560"/>
                  </a:lnTo>
                  <a:lnTo>
                    <a:pt x="30101" y="168311"/>
                  </a:lnTo>
                  <a:lnTo>
                    <a:pt x="36084" y="188281"/>
                  </a:lnTo>
                  <a:lnTo>
                    <a:pt x="51328" y="215703"/>
                  </a:lnTo>
                  <a:lnTo>
                    <a:pt x="52936" y="226944"/>
                  </a:lnTo>
                  <a:lnTo>
                    <a:pt x="62218" y="237652"/>
                  </a:lnTo>
                  <a:lnTo>
                    <a:pt x="62581" y="224790"/>
                  </a:lnTo>
                  <a:lnTo>
                    <a:pt x="51311" y="215949"/>
                  </a:lnTo>
                  <a:lnTo>
                    <a:pt x="36424" y="204964"/>
                  </a:lnTo>
                  <a:lnTo>
                    <a:pt x="29808" y="193026"/>
                  </a:lnTo>
                  <a:lnTo>
                    <a:pt x="18279" y="148092"/>
                  </a:lnTo>
                  <a:lnTo>
                    <a:pt x="10367" y="104174"/>
                  </a:lnTo>
                  <a:lnTo>
                    <a:pt x="839" y="68995"/>
                  </a:lnTo>
                  <a:lnTo>
                    <a:pt x="2381" y="62917"/>
                  </a:lnTo>
                  <a:lnTo>
                    <a:pt x="20973" y="36696"/>
                  </a:lnTo>
                  <a:lnTo>
                    <a:pt x="21095" y="32917"/>
                  </a:lnTo>
                  <a:lnTo>
                    <a:pt x="14998" y="19027"/>
                  </a:lnTo>
                  <a:lnTo>
                    <a:pt x="14990" y="27213"/>
                  </a:lnTo>
                  <a:lnTo>
                    <a:pt x="21535" y="35879"/>
                  </a:lnTo>
                  <a:lnTo>
                    <a:pt x="36222" y="75590"/>
                  </a:lnTo>
                  <a:lnTo>
                    <a:pt x="47171" y="88748"/>
                  </a:lnTo>
                  <a:lnTo>
                    <a:pt x="47027" y="95136"/>
                  </a:lnTo>
                  <a:lnTo>
                    <a:pt x="40946" y="120118"/>
                  </a:lnTo>
                  <a:lnTo>
                    <a:pt x="42877" y="124516"/>
                  </a:lnTo>
                  <a:lnTo>
                    <a:pt x="51073" y="131574"/>
                  </a:lnTo>
                  <a:lnTo>
                    <a:pt x="57549" y="132796"/>
                  </a:lnTo>
                  <a:lnTo>
                    <a:pt x="66170" y="133158"/>
                  </a:lnTo>
                  <a:lnTo>
                    <a:pt x="72309" y="130421"/>
                  </a:lnTo>
                  <a:lnTo>
                    <a:pt x="75428" y="128209"/>
                  </a:lnTo>
                  <a:lnTo>
                    <a:pt x="78893" y="122930"/>
                  </a:lnTo>
                  <a:lnTo>
                    <a:pt x="79817" y="120040"/>
                  </a:lnTo>
                  <a:lnTo>
                    <a:pt x="81491" y="118114"/>
                  </a:lnTo>
                  <a:lnTo>
                    <a:pt x="86174" y="115973"/>
                  </a:lnTo>
                  <a:lnTo>
                    <a:pt x="104873" y="94542"/>
                  </a:lnTo>
                  <a:lnTo>
                    <a:pt x="108779" y="87357"/>
                  </a:lnTo>
                  <a:lnTo>
                    <a:pt x="110325" y="81508"/>
                  </a:lnTo>
                  <a:lnTo>
                    <a:pt x="111336" y="71129"/>
                  </a:lnTo>
                  <a:lnTo>
                    <a:pt x="119179" y="38789"/>
                  </a:lnTo>
                  <a:lnTo>
                    <a:pt x="119765" y="0"/>
                  </a:lnTo>
                  <a:lnTo>
                    <a:pt x="119765" y="45479"/>
                  </a:lnTo>
                  <a:lnTo>
                    <a:pt x="120823" y="60485"/>
                  </a:lnTo>
                  <a:lnTo>
                    <a:pt x="127304" y="78395"/>
                  </a:lnTo>
                  <a:lnTo>
                    <a:pt x="130086" y="107147"/>
                  </a:lnTo>
                  <a:lnTo>
                    <a:pt x="146897" y="154167"/>
                  </a:lnTo>
                  <a:lnTo>
                    <a:pt x="147912" y="164655"/>
                  </a:lnTo>
                  <a:lnTo>
                    <a:pt x="149113" y="166907"/>
                  </a:lnTo>
                  <a:lnTo>
                    <a:pt x="150972" y="168408"/>
                  </a:lnTo>
                  <a:lnTo>
                    <a:pt x="153270" y="169409"/>
                  </a:lnTo>
                  <a:lnTo>
                    <a:pt x="154802" y="171135"/>
                  </a:lnTo>
                  <a:lnTo>
                    <a:pt x="160082" y="181509"/>
                  </a:lnTo>
                  <a:lnTo>
                    <a:pt x="176915" y="1999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166"/>
            <p:cNvSpPr/>
            <p:nvPr>
              <p:custDataLst>
                <p:tags r:id="rId83"/>
              </p:custDataLst>
            </p:nvPr>
          </p:nvSpPr>
          <p:spPr>
            <a:xfrm>
              <a:off x="4371978" y="1981200"/>
              <a:ext cx="209548" cy="276215"/>
            </a:xfrm>
            <a:custGeom>
              <a:avLst/>
              <a:gdLst/>
              <a:ahLst/>
              <a:cxnLst/>
              <a:rect l="0" t="0" r="0" b="0"/>
              <a:pathLst>
                <a:path w="209548" h="276215">
                  <a:moveTo>
                    <a:pt x="76197" y="152400"/>
                  </a:moveTo>
                  <a:lnTo>
                    <a:pt x="76197" y="152400"/>
                  </a:lnTo>
                  <a:lnTo>
                    <a:pt x="76197" y="157456"/>
                  </a:lnTo>
                  <a:lnTo>
                    <a:pt x="75139" y="158946"/>
                  </a:lnTo>
                  <a:lnTo>
                    <a:pt x="73375" y="159939"/>
                  </a:lnTo>
                  <a:lnTo>
                    <a:pt x="71141" y="160601"/>
                  </a:lnTo>
                  <a:lnTo>
                    <a:pt x="69652" y="162101"/>
                  </a:lnTo>
                  <a:lnTo>
                    <a:pt x="65876" y="171548"/>
                  </a:lnTo>
                  <a:lnTo>
                    <a:pt x="58505" y="179525"/>
                  </a:lnTo>
                  <a:lnTo>
                    <a:pt x="57549" y="185602"/>
                  </a:lnTo>
                  <a:lnTo>
                    <a:pt x="57147" y="231778"/>
                  </a:lnTo>
                  <a:lnTo>
                    <a:pt x="57147" y="276214"/>
                  </a:lnTo>
                  <a:lnTo>
                    <a:pt x="57147" y="268023"/>
                  </a:lnTo>
                  <a:lnTo>
                    <a:pt x="63692" y="259357"/>
                  </a:lnTo>
                  <a:lnTo>
                    <a:pt x="65789" y="250531"/>
                  </a:lnTo>
                  <a:lnTo>
                    <a:pt x="66638" y="217213"/>
                  </a:lnTo>
                  <a:lnTo>
                    <a:pt x="58468" y="183708"/>
                  </a:lnTo>
                  <a:lnTo>
                    <a:pt x="62895" y="158663"/>
                  </a:lnTo>
                  <a:lnTo>
                    <a:pt x="57434" y="116148"/>
                  </a:lnTo>
                  <a:lnTo>
                    <a:pt x="45399" y="74162"/>
                  </a:lnTo>
                  <a:lnTo>
                    <a:pt x="26395" y="28633"/>
                  </a:lnTo>
                  <a:lnTo>
                    <a:pt x="10973" y="11015"/>
                  </a:lnTo>
                  <a:lnTo>
                    <a:pt x="9559" y="431"/>
                  </a:lnTo>
                  <a:lnTo>
                    <a:pt x="0" y="0"/>
                  </a:lnTo>
                  <a:lnTo>
                    <a:pt x="5485" y="0"/>
                  </a:lnTo>
                  <a:lnTo>
                    <a:pt x="3141" y="0"/>
                  </a:lnTo>
                  <a:lnTo>
                    <a:pt x="5985" y="0"/>
                  </a:lnTo>
                  <a:lnTo>
                    <a:pt x="7164" y="1058"/>
                  </a:lnTo>
                  <a:lnTo>
                    <a:pt x="8475" y="5056"/>
                  </a:lnTo>
                  <a:lnTo>
                    <a:pt x="9882" y="6546"/>
                  </a:lnTo>
                  <a:lnTo>
                    <a:pt x="19162" y="10322"/>
                  </a:lnTo>
                  <a:lnTo>
                    <a:pt x="27124" y="17692"/>
                  </a:lnTo>
                  <a:lnTo>
                    <a:pt x="33200" y="18648"/>
                  </a:lnTo>
                  <a:lnTo>
                    <a:pt x="41702" y="18931"/>
                  </a:lnTo>
                  <a:lnTo>
                    <a:pt x="47813" y="21819"/>
                  </a:lnTo>
                  <a:lnTo>
                    <a:pt x="55303" y="27240"/>
                  </a:lnTo>
                  <a:lnTo>
                    <a:pt x="64387" y="29370"/>
                  </a:lnTo>
                  <a:lnTo>
                    <a:pt x="73286" y="35043"/>
                  </a:lnTo>
                  <a:lnTo>
                    <a:pt x="83876" y="37698"/>
                  </a:lnTo>
                  <a:lnTo>
                    <a:pt x="90231" y="37981"/>
                  </a:lnTo>
                  <a:lnTo>
                    <a:pt x="95840" y="40869"/>
                  </a:lnTo>
                  <a:lnTo>
                    <a:pt x="101861" y="44622"/>
                  </a:lnTo>
                  <a:lnTo>
                    <a:pt x="112451" y="47229"/>
                  </a:lnTo>
                  <a:lnTo>
                    <a:pt x="137881" y="47622"/>
                  </a:lnTo>
                  <a:lnTo>
                    <a:pt x="139544" y="48681"/>
                  </a:lnTo>
                  <a:lnTo>
                    <a:pt x="140654" y="50446"/>
                  </a:lnTo>
                  <a:lnTo>
                    <a:pt x="141393" y="52681"/>
                  </a:lnTo>
                  <a:lnTo>
                    <a:pt x="142945" y="54170"/>
                  </a:lnTo>
                  <a:lnTo>
                    <a:pt x="150943" y="56758"/>
                  </a:lnTo>
                  <a:lnTo>
                    <a:pt x="197846" y="57150"/>
                  </a:lnTo>
                  <a:lnTo>
                    <a:pt x="20954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167"/>
            <p:cNvSpPr/>
            <p:nvPr>
              <p:custDataLst>
                <p:tags r:id="rId84"/>
              </p:custDataLst>
            </p:nvPr>
          </p:nvSpPr>
          <p:spPr>
            <a:xfrm>
              <a:off x="4457700" y="2095500"/>
              <a:ext cx="409576" cy="1047751"/>
            </a:xfrm>
            <a:custGeom>
              <a:avLst/>
              <a:gdLst/>
              <a:ahLst/>
              <a:cxnLst/>
              <a:rect l="0" t="0" r="0" b="0"/>
              <a:pathLst>
                <a:path w="409576" h="1047751">
                  <a:moveTo>
                    <a:pt x="361950" y="1047750"/>
                  </a:moveTo>
                  <a:lnTo>
                    <a:pt x="361950" y="1047750"/>
                  </a:lnTo>
                  <a:lnTo>
                    <a:pt x="371359" y="1047750"/>
                  </a:lnTo>
                  <a:lnTo>
                    <a:pt x="379666" y="1039549"/>
                  </a:lnTo>
                  <a:lnTo>
                    <a:pt x="380605" y="1033561"/>
                  </a:lnTo>
                  <a:lnTo>
                    <a:pt x="381795" y="1031941"/>
                  </a:lnTo>
                  <a:lnTo>
                    <a:pt x="385939" y="1030140"/>
                  </a:lnTo>
                  <a:lnTo>
                    <a:pt x="387468" y="1028602"/>
                  </a:lnTo>
                  <a:lnTo>
                    <a:pt x="389167" y="1024070"/>
                  </a:lnTo>
                  <a:lnTo>
                    <a:pt x="390406" y="1011404"/>
                  </a:lnTo>
                  <a:lnTo>
                    <a:pt x="397047" y="1002392"/>
                  </a:lnTo>
                  <a:lnTo>
                    <a:pt x="399161" y="993506"/>
                  </a:lnTo>
                  <a:lnTo>
                    <a:pt x="400043" y="947031"/>
                  </a:lnTo>
                  <a:lnTo>
                    <a:pt x="401108" y="920632"/>
                  </a:lnTo>
                  <a:lnTo>
                    <a:pt x="407589" y="902657"/>
                  </a:lnTo>
                  <a:lnTo>
                    <a:pt x="409459" y="860295"/>
                  </a:lnTo>
                  <a:lnTo>
                    <a:pt x="409568" y="815967"/>
                  </a:lnTo>
                  <a:lnTo>
                    <a:pt x="409575" y="768702"/>
                  </a:lnTo>
                  <a:lnTo>
                    <a:pt x="408517" y="731133"/>
                  </a:lnTo>
                  <a:lnTo>
                    <a:pt x="400933" y="685681"/>
                  </a:lnTo>
                  <a:lnTo>
                    <a:pt x="399069" y="643735"/>
                  </a:lnTo>
                  <a:lnTo>
                    <a:pt x="390356" y="596748"/>
                  </a:lnTo>
                  <a:lnTo>
                    <a:pt x="380902" y="549179"/>
                  </a:lnTo>
                  <a:lnTo>
                    <a:pt x="371384" y="501559"/>
                  </a:lnTo>
                  <a:lnTo>
                    <a:pt x="356372" y="453934"/>
                  </a:lnTo>
                  <a:lnTo>
                    <a:pt x="345168" y="406309"/>
                  </a:lnTo>
                  <a:lnTo>
                    <a:pt x="326946" y="359742"/>
                  </a:lnTo>
                  <a:lnTo>
                    <a:pt x="307968" y="314214"/>
                  </a:lnTo>
                  <a:lnTo>
                    <a:pt x="287866" y="266773"/>
                  </a:lnTo>
                  <a:lnTo>
                    <a:pt x="257763" y="219265"/>
                  </a:lnTo>
                  <a:lnTo>
                    <a:pt x="234984" y="174636"/>
                  </a:lnTo>
                  <a:lnTo>
                    <a:pt x="204085" y="131234"/>
                  </a:lnTo>
                  <a:lnTo>
                    <a:pt x="192878" y="118729"/>
                  </a:lnTo>
                  <a:lnTo>
                    <a:pt x="177682" y="107263"/>
                  </a:lnTo>
                  <a:lnTo>
                    <a:pt x="154785" y="80290"/>
                  </a:lnTo>
                  <a:lnTo>
                    <a:pt x="116685" y="51882"/>
                  </a:lnTo>
                  <a:lnTo>
                    <a:pt x="97289" y="45644"/>
                  </a:lnTo>
                  <a:lnTo>
                    <a:pt x="76379" y="31223"/>
                  </a:lnTo>
                  <a:lnTo>
                    <a:pt x="60349" y="27865"/>
                  </a:lnTo>
                  <a:lnTo>
                    <a:pt x="47630" y="21105"/>
                  </a:lnTo>
                  <a:lnTo>
                    <a:pt x="34926" y="19456"/>
                  </a:lnTo>
                  <a:lnTo>
                    <a:pt x="32809" y="18262"/>
                  </a:lnTo>
                  <a:lnTo>
                    <a:pt x="31397" y="16408"/>
                  </a:lnTo>
                  <a:lnTo>
                    <a:pt x="30456" y="14114"/>
                  </a:lnTo>
                  <a:lnTo>
                    <a:pt x="28771" y="12584"/>
                  </a:lnTo>
                  <a:lnTo>
                    <a:pt x="20539" y="9928"/>
                  </a:lnTo>
                  <a:lnTo>
                    <a:pt x="9653" y="9528"/>
                  </a:lnTo>
                  <a:lnTo>
                    <a:pt x="0" y="0"/>
                  </a:lnTo>
                  <a:lnTo>
                    <a:pt x="0" y="9409"/>
                  </a:lnTo>
                  <a:lnTo>
                    <a:pt x="8201" y="9515"/>
                  </a:lnTo>
                  <a:lnTo>
                    <a:pt x="8642" y="10576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9" name="SMARTInkShape-Group58"/>
          <p:cNvGrpSpPr/>
          <p:nvPr/>
        </p:nvGrpSpPr>
        <p:grpSpPr>
          <a:xfrm>
            <a:off x="4810160" y="1590675"/>
            <a:ext cx="133316" cy="142876"/>
            <a:chOff x="4810160" y="1590675"/>
            <a:chExt cx="133316" cy="142876"/>
          </a:xfrm>
        </p:grpSpPr>
        <p:sp>
          <p:nvSpPr>
            <p:cNvPr id="16407" name="SMARTInkShape-168"/>
            <p:cNvSpPr/>
            <p:nvPr>
              <p:custDataLst>
                <p:tags r:id="rId79"/>
              </p:custDataLst>
            </p:nvPr>
          </p:nvSpPr>
          <p:spPr>
            <a:xfrm>
              <a:off x="4857820" y="1590675"/>
              <a:ext cx="57081" cy="142876"/>
            </a:xfrm>
            <a:custGeom>
              <a:avLst/>
              <a:gdLst/>
              <a:ahLst/>
              <a:cxnLst/>
              <a:rect l="0" t="0" r="0" b="0"/>
              <a:pathLst>
                <a:path w="57081" h="142876">
                  <a:moveTo>
                    <a:pt x="28505" y="0"/>
                  </a:moveTo>
                  <a:lnTo>
                    <a:pt x="28505" y="0"/>
                  </a:lnTo>
                  <a:lnTo>
                    <a:pt x="19373" y="9132"/>
                  </a:lnTo>
                  <a:lnTo>
                    <a:pt x="2613" y="17692"/>
                  </a:lnTo>
                  <a:lnTo>
                    <a:pt x="1719" y="19203"/>
                  </a:lnTo>
                  <a:lnTo>
                    <a:pt x="283" y="29232"/>
                  </a:lnTo>
                  <a:lnTo>
                    <a:pt x="0" y="46461"/>
                  </a:lnTo>
                  <a:lnTo>
                    <a:pt x="2784" y="55222"/>
                  </a:lnTo>
                  <a:lnTo>
                    <a:pt x="6490" y="62643"/>
                  </a:lnTo>
                  <a:lnTo>
                    <a:pt x="8137" y="69469"/>
                  </a:lnTo>
                  <a:lnTo>
                    <a:pt x="32742" y="112604"/>
                  </a:lnTo>
                  <a:lnTo>
                    <a:pt x="5708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169"/>
            <p:cNvSpPr/>
            <p:nvPr>
              <p:custDataLst>
                <p:tags r:id="rId80"/>
              </p:custDataLst>
            </p:nvPr>
          </p:nvSpPr>
          <p:spPr>
            <a:xfrm>
              <a:off x="4810160" y="1628775"/>
              <a:ext cx="133316" cy="57151"/>
            </a:xfrm>
            <a:custGeom>
              <a:avLst/>
              <a:gdLst/>
              <a:ahLst/>
              <a:cxnLst/>
              <a:rect l="0" t="0" r="0" b="0"/>
              <a:pathLst>
                <a:path w="133316" h="57151">
                  <a:moveTo>
                    <a:pt x="19015" y="57150"/>
                  </a:moveTo>
                  <a:lnTo>
                    <a:pt x="19015" y="57150"/>
                  </a:lnTo>
                  <a:lnTo>
                    <a:pt x="9883" y="57150"/>
                  </a:lnTo>
                  <a:lnTo>
                    <a:pt x="0" y="47659"/>
                  </a:lnTo>
                  <a:lnTo>
                    <a:pt x="8169" y="39427"/>
                  </a:lnTo>
                  <a:lnTo>
                    <a:pt x="14155" y="38493"/>
                  </a:lnTo>
                  <a:lnTo>
                    <a:pt x="15775" y="37304"/>
                  </a:lnTo>
                  <a:lnTo>
                    <a:pt x="17575" y="33160"/>
                  </a:lnTo>
                  <a:lnTo>
                    <a:pt x="19113" y="31632"/>
                  </a:lnTo>
                  <a:lnTo>
                    <a:pt x="29187" y="26357"/>
                  </a:lnTo>
                  <a:lnTo>
                    <a:pt x="36312" y="20493"/>
                  </a:lnTo>
                  <a:lnTo>
                    <a:pt x="45323" y="18277"/>
                  </a:lnTo>
                  <a:lnTo>
                    <a:pt x="55353" y="10887"/>
                  </a:lnTo>
                  <a:lnTo>
                    <a:pt x="64372" y="9794"/>
                  </a:lnTo>
                  <a:lnTo>
                    <a:pt x="79459" y="9560"/>
                  </a:lnTo>
                  <a:lnTo>
                    <a:pt x="85743" y="6719"/>
                  </a:lnTo>
                  <a:lnTo>
                    <a:pt x="93344" y="1327"/>
                  </a:lnTo>
                  <a:lnTo>
                    <a:pt x="102450" y="262"/>
                  </a:lnTo>
                  <a:lnTo>
                    <a:pt x="1333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2" name="SMARTInkShape-Group59"/>
          <p:cNvGrpSpPr/>
          <p:nvPr/>
        </p:nvGrpSpPr>
        <p:grpSpPr>
          <a:xfrm>
            <a:off x="5429250" y="2714713"/>
            <a:ext cx="419101" cy="390006"/>
            <a:chOff x="5429250" y="2714713"/>
            <a:chExt cx="419101" cy="390006"/>
          </a:xfrm>
        </p:grpSpPr>
        <p:sp>
          <p:nvSpPr>
            <p:cNvPr id="16410" name="SMARTInkShape-170"/>
            <p:cNvSpPr/>
            <p:nvPr>
              <p:custDataLst>
                <p:tags r:id="rId77"/>
              </p:custDataLst>
            </p:nvPr>
          </p:nvSpPr>
          <p:spPr>
            <a:xfrm>
              <a:off x="5810250" y="2962275"/>
              <a:ext cx="38101" cy="95120"/>
            </a:xfrm>
            <a:custGeom>
              <a:avLst/>
              <a:gdLst/>
              <a:ahLst/>
              <a:cxnLst/>
              <a:rect l="0" t="0" r="0" b="0"/>
              <a:pathLst>
                <a:path w="38101" h="95120">
                  <a:moveTo>
                    <a:pt x="0" y="0"/>
                  </a:moveTo>
                  <a:lnTo>
                    <a:pt x="0" y="0"/>
                  </a:lnTo>
                  <a:lnTo>
                    <a:pt x="0" y="44476"/>
                  </a:lnTo>
                  <a:lnTo>
                    <a:pt x="0" y="50811"/>
                  </a:lnTo>
                  <a:lnTo>
                    <a:pt x="2822" y="57155"/>
                  </a:lnTo>
                  <a:lnTo>
                    <a:pt x="6545" y="63502"/>
                  </a:lnTo>
                  <a:lnTo>
                    <a:pt x="8937" y="76201"/>
                  </a:lnTo>
                  <a:lnTo>
                    <a:pt x="9409" y="83844"/>
                  </a:lnTo>
                  <a:lnTo>
                    <a:pt x="18655" y="94809"/>
                  </a:lnTo>
                  <a:lnTo>
                    <a:pt x="23989" y="95119"/>
                  </a:lnTo>
                  <a:lnTo>
                    <a:pt x="25518" y="94104"/>
                  </a:lnTo>
                  <a:lnTo>
                    <a:pt x="26537" y="92370"/>
                  </a:lnTo>
                  <a:lnTo>
                    <a:pt x="27217" y="90155"/>
                  </a:lnTo>
                  <a:lnTo>
                    <a:pt x="28727" y="88678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171"/>
            <p:cNvSpPr/>
            <p:nvPr>
              <p:custDataLst>
                <p:tags r:id="rId78"/>
              </p:custDataLst>
            </p:nvPr>
          </p:nvSpPr>
          <p:spPr>
            <a:xfrm>
              <a:off x="5429250" y="2714713"/>
              <a:ext cx="342901" cy="390006"/>
            </a:xfrm>
            <a:custGeom>
              <a:avLst/>
              <a:gdLst/>
              <a:ahLst/>
              <a:cxnLst/>
              <a:rect l="0" t="0" r="0" b="0"/>
              <a:pathLst>
                <a:path w="342901" h="390006">
                  <a:moveTo>
                    <a:pt x="9525" y="304712"/>
                  </a:moveTo>
                  <a:lnTo>
                    <a:pt x="9525" y="304712"/>
                  </a:lnTo>
                  <a:lnTo>
                    <a:pt x="1324" y="304712"/>
                  </a:lnTo>
                  <a:lnTo>
                    <a:pt x="883" y="305770"/>
                  </a:lnTo>
                  <a:lnTo>
                    <a:pt x="0" y="352390"/>
                  </a:lnTo>
                  <a:lnTo>
                    <a:pt x="0" y="375887"/>
                  </a:lnTo>
                  <a:lnTo>
                    <a:pt x="1058" y="377562"/>
                  </a:lnTo>
                  <a:lnTo>
                    <a:pt x="2822" y="378679"/>
                  </a:lnTo>
                  <a:lnTo>
                    <a:pt x="5056" y="379423"/>
                  </a:lnTo>
                  <a:lnTo>
                    <a:pt x="6545" y="380978"/>
                  </a:lnTo>
                  <a:lnTo>
                    <a:pt x="8201" y="385527"/>
                  </a:lnTo>
                  <a:lnTo>
                    <a:pt x="9701" y="387164"/>
                  </a:lnTo>
                  <a:lnTo>
                    <a:pt x="17610" y="390005"/>
                  </a:lnTo>
                  <a:lnTo>
                    <a:pt x="29222" y="382841"/>
                  </a:lnTo>
                  <a:lnTo>
                    <a:pt x="32181" y="382198"/>
                  </a:lnTo>
                  <a:lnTo>
                    <a:pt x="34155" y="380711"/>
                  </a:lnTo>
                  <a:lnTo>
                    <a:pt x="63579" y="338357"/>
                  </a:lnTo>
                  <a:lnTo>
                    <a:pt x="71991" y="320208"/>
                  </a:lnTo>
                  <a:lnTo>
                    <a:pt x="86314" y="273293"/>
                  </a:lnTo>
                  <a:lnTo>
                    <a:pt x="104827" y="226276"/>
                  </a:lnTo>
                  <a:lnTo>
                    <a:pt x="120657" y="180592"/>
                  </a:lnTo>
                  <a:lnTo>
                    <a:pt x="130530" y="142729"/>
                  </a:lnTo>
                  <a:lnTo>
                    <a:pt x="140583" y="96213"/>
                  </a:lnTo>
                  <a:lnTo>
                    <a:pt x="150635" y="60794"/>
                  </a:lnTo>
                  <a:lnTo>
                    <a:pt x="153110" y="36005"/>
                  </a:lnTo>
                  <a:lnTo>
                    <a:pt x="159870" y="16998"/>
                  </a:lnTo>
                  <a:lnTo>
                    <a:pt x="161914" y="0"/>
                  </a:lnTo>
                  <a:lnTo>
                    <a:pt x="156865" y="4995"/>
                  </a:lnTo>
                  <a:lnTo>
                    <a:pt x="154384" y="13107"/>
                  </a:lnTo>
                  <a:lnTo>
                    <a:pt x="152516" y="54102"/>
                  </a:lnTo>
                  <a:lnTo>
                    <a:pt x="149593" y="96026"/>
                  </a:lnTo>
                  <a:lnTo>
                    <a:pt x="146919" y="114596"/>
                  </a:lnTo>
                  <a:lnTo>
                    <a:pt x="151469" y="161888"/>
                  </a:lnTo>
                  <a:lnTo>
                    <a:pt x="155099" y="201930"/>
                  </a:lnTo>
                  <a:lnTo>
                    <a:pt x="164148" y="244078"/>
                  </a:lnTo>
                  <a:lnTo>
                    <a:pt x="168205" y="252363"/>
                  </a:lnTo>
                  <a:lnTo>
                    <a:pt x="171547" y="262978"/>
                  </a:lnTo>
                  <a:lnTo>
                    <a:pt x="179524" y="274195"/>
                  </a:lnTo>
                  <a:lnTo>
                    <a:pt x="183153" y="275274"/>
                  </a:lnTo>
                  <a:lnTo>
                    <a:pt x="195126" y="276086"/>
                  </a:lnTo>
                  <a:lnTo>
                    <a:pt x="200670" y="273292"/>
                  </a:lnTo>
                  <a:lnTo>
                    <a:pt x="231786" y="244337"/>
                  </a:lnTo>
                  <a:lnTo>
                    <a:pt x="235308" y="235193"/>
                  </a:lnTo>
                  <a:lnTo>
                    <a:pt x="242625" y="212075"/>
                  </a:lnTo>
                  <a:lnTo>
                    <a:pt x="263603" y="168154"/>
                  </a:lnTo>
                  <a:lnTo>
                    <a:pt x="281524" y="130084"/>
                  </a:lnTo>
                  <a:lnTo>
                    <a:pt x="288325" y="85637"/>
                  </a:lnTo>
                  <a:lnTo>
                    <a:pt x="293216" y="66587"/>
                  </a:lnTo>
                  <a:lnTo>
                    <a:pt x="295264" y="29093"/>
                  </a:lnTo>
                  <a:lnTo>
                    <a:pt x="290215" y="28667"/>
                  </a:lnTo>
                  <a:lnTo>
                    <a:pt x="288727" y="29665"/>
                  </a:lnTo>
                  <a:lnTo>
                    <a:pt x="287734" y="31389"/>
                  </a:lnTo>
                  <a:lnTo>
                    <a:pt x="286142" y="41760"/>
                  </a:lnTo>
                  <a:lnTo>
                    <a:pt x="285760" y="87111"/>
                  </a:lnTo>
                  <a:lnTo>
                    <a:pt x="285750" y="133443"/>
                  </a:lnTo>
                  <a:lnTo>
                    <a:pt x="285750" y="177723"/>
                  </a:lnTo>
                  <a:lnTo>
                    <a:pt x="286808" y="202056"/>
                  </a:lnTo>
                  <a:lnTo>
                    <a:pt x="303360" y="249364"/>
                  </a:lnTo>
                  <a:lnTo>
                    <a:pt x="306982" y="256477"/>
                  </a:lnTo>
                  <a:lnTo>
                    <a:pt x="311062" y="263166"/>
                  </a:lnTo>
                  <a:lnTo>
                    <a:pt x="314416" y="272882"/>
                  </a:lnTo>
                  <a:lnTo>
                    <a:pt x="332945" y="294745"/>
                  </a:lnTo>
                  <a:lnTo>
                    <a:pt x="342900" y="2951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1" name="SMARTInkShape-Group60"/>
          <p:cNvGrpSpPr/>
          <p:nvPr/>
        </p:nvGrpSpPr>
        <p:grpSpPr>
          <a:xfrm>
            <a:off x="5972175" y="2562271"/>
            <a:ext cx="1371589" cy="390480"/>
            <a:chOff x="5972175" y="2562271"/>
            <a:chExt cx="1371589" cy="390480"/>
          </a:xfrm>
        </p:grpSpPr>
        <p:sp>
          <p:nvSpPr>
            <p:cNvPr id="16413" name="SMARTInkShape-172"/>
            <p:cNvSpPr/>
            <p:nvPr>
              <p:custDataLst>
                <p:tags r:id="rId69"/>
              </p:custDataLst>
            </p:nvPr>
          </p:nvSpPr>
          <p:spPr>
            <a:xfrm>
              <a:off x="7143753" y="2562271"/>
              <a:ext cx="200011" cy="228516"/>
            </a:xfrm>
            <a:custGeom>
              <a:avLst/>
              <a:gdLst/>
              <a:ahLst/>
              <a:cxnLst/>
              <a:rect l="0" t="0" r="0" b="0"/>
              <a:pathLst>
                <a:path w="200011" h="228516">
                  <a:moveTo>
                    <a:pt x="28572" y="85679"/>
                  </a:moveTo>
                  <a:lnTo>
                    <a:pt x="28572" y="85679"/>
                  </a:lnTo>
                  <a:lnTo>
                    <a:pt x="28572" y="77478"/>
                  </a:lnTo>
                  <a:lnTo>
                    <a:pt x="28572" y="84471"/>
                  </a:lnTo>
                  <a:lnTo>
                    <a:pt x="15481" y="86499"/>
                  </a:lnTo>
                  <a:lnTo>
                    <a:pt x="13495" y="88342"/>
                  </a:lnTo>
                  <a:lnTo>
                    <a:pt x="2332" y="104963"/>
                  </a:lnTo>
                  <a:lnTo>
                    <a:pt x="202" y="123799"/>
                  </a:lnTo>
                  <a:lnTo>
                    <a:pt x="0" y="164662"/>
                  </a:lnTo>
                  <a:lnTo>
                    <a:pt x="2821" y="171230"/>
                  </a:lnTo>
                  <a:lnTo>
                    <a:pt x="5054" y="174463"/>
                  </a:lnTo>
                  <a:lnTo>
                    <a:pt x="8198" y="189126"/>
                  </a:lnTo>
                  <a:lnTo>
                    <a:pt x="10320" y="205440"/>
                  </a:lnTo>
                  <a:lnTo>
                    <a:pt x="17688" y="217030"/>
                  </a:lnTo>
                  <a:lnTo>
                    <a:pt x="23701" y="223493"/>
                  </a:lnTo>
                  <a:lnTo>
                    <a:pt x="29229" y="226305"/>
                  </a:lnTo>
                  <a:lnTo>
                    <a:pt x="47680" y="228357"/>
                  </a:lnTo>
                  <a:lnTo>
                    <a:pt x="60334" y="228515"/>
                  </a:lnTo>
                  <a:lnTo>
                    <a:pt x="66677" y="225715"/>
                  </a:lnTo>
                  <a:lnTo>
                    <a:pt x="82547" y="213363"/>
                  </a:lnTo>
                  <a:lnTo>
                    <a:pt x="95247" y="207444"/>
                  </a:lnTo>
                  <a:lnTo>
                    <a:pt x="142698" y="162038"/>
                  </a:lnTo>
                  <a:lnTo>
                    <a:pt x="161906" y="140021"/>
                  </a:lnTo>
                  <a:lnTo>
                    <a:pt x="187675" y="97365"/>
                  </a:lnTo>
                  <a:lnTo>
                    <a:pt x="190301" y="89814"/>
                  </a:lnTo>
                  <a:lnTo>
                    <a:pt x="196670" y="78555"/>
                  </a:lnTo>
                  <a:lnTo>
                    <a:pt x="199934" y="34952"/>
                  </a:lnTo>
                  <a:lnTo>
                    <a:pt x="200010" y="21313"/>
                  </a:lnTo>
                  <a:lnTo>
                    <a:pt x="192415" y="11856"/>
                  </a:lnTo>
                  <a:lnTo>
                    <a:pt x="183774" y="3951"/>
                  </a:lnTo>
                  <a:lnTo>
                    <a:pt x="177631" y="1730"/>
                  </a:lnTo>
                  <a:lnTo>
                    <a:pt x="141016" y="0"/>
                  </a:lnTo>
                  <a:lnTo>
                    <a:pt x="97873" y="11715"/>
                  </a:lnTo>
                  <a:lnTo>
                    <a:pt x="54409" y="41268"/>
                  </a:lnTo>
                  <a:lnTo>
                    <a:pt x="25409" y="87139"/>
                  </a:lnTo>
                  <a:lnTo>
                    <a:pt x="21874" y="97264"/>
                  </a:lnTo>
                  <a:lnTo>
                    <a:pt x="19245" y="107761"/>
                  </a:lnTo>
                  <a:lnTo>
                    <a:pt x="11757" y="123124"/>
                  </a:lnTo>
                  <a:lnTo>
                    <a:pt x="9522" y="1428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173"/>
            <p:cNvSpPr/>
            <p:nvPr>
              <p:custDataLst>
                <p:tags r:id="rId70"/>
              </p:custDataLst>
            </p:nvPr>
          </p:nvSpPr>
          <p:spPr>
            <a:xfrm>
              <a:off x="6938238" y="2733675"/>
              <a:ext cx="129313" cy="47625"/>
            </a:xfrm>
            <a:custGeom>
              <a:avLst/>
              <a:gdLst/>
              <a:ahLst/>
              <a:cxnLst/>
              <a:rect l="0" t="0" r="0" b="0"/>
              <a:pathLst>
                <a:path w="129313" h="47625">
                  <a:moveTo>
                    <a:pt x="5487" y="38100"/>
                  </a:moveTo>
                  <a:lnTo>
                    <a:pt x="5487" y="38100"/>
                  </a:lnTo>
                  <a:lnTo>
                    <a:pt x="5487" y="47590"/>
                  </a:lnTo>
                  <a:lnTo>
                    <a:pt x="0" y="47618"/>
                  </a:lnTo>
                  <a:lnTo>
                    <a:pt x="9612" y="47624"/>
                  </a:lnTo>
                  <a:lnTo>
                    <a:pt x="15434" y="44802"/>
                  </a:lnTo>
                  <a:lnTo>
                    <a:pt x="21550" y="41079"/>
                  </a:lnTo>
                  <a:lnTo>
                    <a:pt x="30942" y="37924"/>
                  </a:lnTo>
                  <a:lnTo>
                    <a:pt x="41487" y="31816"/>
                  </a:lnTo>
                  <a:lnTo>
                    <a:pt x="80002" y="23645"/>
                  </a:lnTo>
                  <a:lnTo>
                    <a:pt x="100097" y="12116"/>
                  </a:lnTo>
                  <a:lnTo>
                    <a:pt x="1293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174"/>
            <p:cNvSpPr/>
            <p:nvPr>
              <p:custDataLst>
                <p:tags r:id="rId71"/>
              </p:custDataLst>
            </p:nvPr>
          </p:nvSpPr>
          <p:spPr>
            <a:xfrm>
              <a:off x="6877050" y="2676525"/>
              <a:ext cx="142444" cy="38101"/>
            </a:xfrm>
            <a:custGeom>
              <a:avLst/>
              <a:gdLst/>
              <a:ahLst/>
              <a:cxnLst/>
              <a:rect l="0" t="0" r="0" b="0"/>
              <a:pathLst>
                <a:path w="142444" h="38101">
                  <a:moveTo>
                    <a:pt x="0" y="38100"/>
                  </a:moveTo>
                  <a:lnTo>
                    <a:pt x="0" y="38100"/>
                  </a:lnTo>
                  <a:lnTo>
                    <a:pt x="5056" y="38100"/>
                  </a:lnTo>
                  <a:lnTo>
                    <a:pt x="6545" y="37042"/>
                  </a:lnTo>
                  <a:lnTo>
                    <a:pt x="7538" y="35278"/>
                  </a:lnTo>
                  <a:lnTo>
                    <a:pt x="8200" y="33044"/>
                  </a:lnTo>
                  <a:lnTo>
                    <a:pt x="9701" y="31554"/>
                  </a:lnTo>
                  <a:lnTo>
                    <a:pt x="18623" y="28691"/>
                  </a:lnTo>
                  <a:lnTo>
                    <a:pt x="27213" y="20384"/>
                  </a:lnTo>
                  <a:lnTo>
                    <a:pt x="36656" y="19167"/>
                  </a:lnTo>
                  <a:lnTo>
                    <a:pt x="51230" y="19060"/>
                  </a:lnTo>
                  <a:lnTo>
                    <a:pt x="57341" y="16232"/>
                  </a:lnTo>
                  <a:lnTo>
                    <a:pt x="63584" y="12506"/>
                  </a:lnTo>
                  <a:lnTo>
                    <a:pt x="74330" y="9918"/>
                  </a:lnTo>
                  <a:lnTo>
                    <a:pt x="80702" y="9641"/>
                  </a:lnTo>
                  <a:lnTo>
                    <a:pt x="86315" y="6755"/>
                  </a:lnTo>
                  <a:lnTo>
                    <a:pt x="92337" y="3002"/>
                  </a:lnTo>
                  <a:lnTo>
                    <a:pt x="104827" y="593"/>
                  </a:lnTo>
                  <a:lnTo>
                    <a:pt x="141420" y="0"/>
                  </a:lnTo>
                  <a:lnTo>
                    <a:pt x="141905" y="1058"/>
                  </a:lnTo>
                  <a:lnTo>
                    <a:pt x="142443" y="5056"/>
                  </a:lnTo>
                  <a:lnTo>
                    <a:pt x="139861" y="10361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175"/>
            <p:cNvSpPr/>
            <p:nvPr>
              <p:custDataLst>
                <p:tags r:id="rId72"/>
              </p:custDataLst>
            </p:nvPr>
          </p:nvSpPr>
          <p:spPr>
            <a:xfrm>
              <a:off x="6619875" y="2782663"/>
              <a:ext cx="180976" cy="122453"/>
            </a:xfrm>
            <a:custGeom>
              <a:avLst/>
              <a:gdLst/>
              <a:ahLst/>
              <a:cxnLst/>
              <a:rect l="0" t="0" r="0" b="0"/>
              <a:pathLst>
                <a:path w="180976" h="122453">
                  <a:moveTo>
                    <a:pt x="0" y="55787"/>
                  </a:moveTo>
                  <a:lnTo>
                    <a:pt x="0" y="55787"/>
                  </a:lnTo>
                  <a:lnTo>
                    <a:pt x="0" y="47586"/>
                  </a:lnTo>
                  <a:lnTo>
                    <a:pt x="16475" y="27016"/>
                  </a:lnTo>
                  <a:lnTo>
                    <a:pt x="17333" y="23906"/>
                  </a:lnTo>
                  <a:lnTo>
                    <a:pt x="18963" y="21833"/>
                  </a:lnTo>
                  <a:lnTo>
                    <a:pt x="25257" y="17857"/>
                  </a:lnTo>
                  <a:lnTo>
                    <a:pt x="27101" y="13176"/>
                  </a:lnTo>
                  <a:lnTo>
                    <a:pt x="28650" y="11505"/>
                  </a:lnTo>
                  <a:lnTo>
                    <a:pt x="33194" y="9648"/>
                  </a:lnTo>
                  <a:lnTo>
                    <a:pt x="41703" y="8602"/>
                  </a:lnTo>
                  <a:lnTo>
                    <a:pt x="43676" y="7397"/>
                  </a:lnTo>
                  <a:lnTo>
                    <a:pt x="44993" y="5535"/>
                  </a:lnTo>
                  <a:lnTo>
                    <a:pt x="45870" y="3236"/>
                  </a:lnTo>
                  <a:lnTo>
                    <a:pt x="47513" y="1703"/>
                  </a:lnTo>
                  <a:lnTo>
                    <a:pt x="52161" y="0"/>
                  </a:lnTo>
                  <a:lnTo>
                    <a:pt x="54883" y="604"/>
                  </a:lnTo>
                  <a:lnTo>
                    <a:pt x="64913" y="6958"/>
                  </a:lnTo>
                  <a:lnTo>
                    <a:pt x="71210" y="7805"/>
                  </a:lnTo>
                  <a:lnTo>
                    <a:pt x="72874" y="8982"/>
                  </a:lnTo>
                  <a:lnTo>
                    <a:pt x="73982" y="10826"/>
                  </a:lnTo>
                  <a:lnTo>
                    <a:pt x="75543" y="18476"/>
                  </a:lnTo>
                  <a:lnTo>
                    <a:pt x="76199" y="63916"/>
                  </a:lnTo>
                  <a:lnTo>
                    <a:pt x="76200" y="82399"/>
                  </a:lnTo>
                  <a:lnTo>
                    <a:pt x="68662" y="94464"/>
                  </a:lnTo>
                  <a:lnTo>
                    <a:pt x="66675" y="121127"/>
                  </a:lnTo>
                  <a:lnTo>
                    <a:pt x="67733" y="121572"/>
                  </a:lnTo>
                  <a:lnTo>
                    <a:pt x="81140" y="122452"/>
                  </a:lnTo>
                  <a:lnTo>
                    <a:pt x="82669" y="121397"/>
                  </a:lnTo>
                  <a:lnTo>
                    <a:pt x="83687" y="119635"/>
                  </a:lnTo>
                  <a:lnTo>
                    <a:pt x="84366" y="117402"/>
                  </a:lnTo>
                  <a:lnTo>
                    <a:pt x="85878" y="115914"/>
                  </a:lnTo>
                  <a:lnTo>
                    <a:pt x="95345" y="112140"/>
                  </a:lnTo>
                  <a:lnTo>
                    <a:pt x="102570" y="106468"/>
                  </a:lnTo>
                  <a:lnTo>
                    <a:pt x="111412" y="103259"/>
                  </a:lnTo>
                  <a:lnTo>
                    <a:pt x="133366" y="86990"/>
                  </a:lnTo>
                  <a:lnTo>
                    <a:pt x="139707" y="84471"/>
                  </a:lnTo>
                  <a:lnTo>
                    <a:pt x="149227" y="78162"/>
                  </a:lnTo>
                  <a:lnTo>
                    <a:pt x="158750" y="74764"/>
                  </a:lnTo>
                  <a:lnTo>
                    <a:pt x="180975" y="55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176"/>
            <p:cNvSpPr/>
            <p:nvPr>
              <p:custDataLst>
                <p:tags r:id="rId73"/>
              </p:custDataLst>
            </p:nvPr>
          </p:nvSpPr>
          <p:spPr>
            <a:xfrm>
              <a:off x="6267450" y="2638990"/>
              <a:ext cx="304801" cy="313633"/>
            </a:xfrm>
            <a:custGeom>
              <a:avLst/>
              <a:gdLst/>
              <a:ahLst/>
              <a:cxnLst/>
              <a:rect l="0" t="0" r="0" b="0"/>
              <a:pathLst>
                <a:path w="304801" h="313633">
                  <a:moveTo>
                    <a:pt x="0" y="275660"/>
                  </a:moveTo>
                  <a:lnTo>
                    <a:pt x="0" y="275660"/>
                  </a:lnTo>
                  <a:lnTo>
                    <a:pt x="0" y="257944"/>
                  </a:lnTo>
                  <a:lnTo>
                    <a:pt x="0" y="271086"/>
                  </a:lnTo>
                  <a:lnTo>
                    <a:pt x="1058" y="272611"/>
                  </a:lnTo>
                  <a:lnTo>
                    <a:pt x="2822" y="273627"/>
                  </a:lnTo>
                  <a:lnTo>
                    <a:pt x="5056" y="274304"/>
                  </a:lnTo>
                  <a:lnTo>
                    <a:pt x="6545" y="275815"/>
                  </a:lnTo>
                  <a:lnTo>
                    <a:pt x="11759" y="285843"/>
                  </a:lnTo>
                  <a:lnTo>
                    <a:pt x="17610" y="292959"/>
                  </a:lnTo>
                  <a:lnTo>
                    <a:pt x="18923" y="302758"/>
                  </a:lnTo>
                  <a:lnTo>
                    <a:pt x="27240" y="312306"/>
                  </a:lnTo>
                  <a:lnTo>
                    <a:pt x="36659" y="313632"/>
                  </a:lnTo>
                  <a:lnTo>
                    <a:pt x="37139" y="312617"/>
                  </a:lnTo>
                  <a:lnTo>
                    <a:pt x="37673" y="308666"/>
                  </a:lnTo>
                  <a:lnTo>
                    <a:pt x="38874" y="307189"/>
                  </a:lnTo>
                  <a:lnTo>
                    <a:pt x="43030" y="305548"/>
                  </a:lnTo>
                  <a:lnTo>
                    <a:pt x="44562" y="304051"/>
                  </a:lnTo>
                  <a:lnTo>
                    <a:pt x="49842" y="294047"/>
                  </a:lnTo>
                  <a:lnTo>
                    <a:pt x="53902" y="288065"/>
                  </a:lnTo>
                  <a:lnTo>
                    <a:pt x="65224" y="254748"/>
                  </a:lnTo>
                  <a:lnTo>
                    <a:pt x="69306" y="227372"/>
                  </a:lnTo>
                  <a:lnTo>
                    <a:pt x="83133" y="182338"/>
                  </a:lnTo>
                  <a:lnTo>
                    <a:pt x="91930" y="141309"/>
                  </a:lnTo>
                  <a:lnTo>
                    <a:pt x="94813" y="99610"/>
                  </a:lnTo>
                  <a:lnTo>
                    <a:pt x="95212" y="54857"/>
                  </a:lnTo>
                  <a:lnTo>
                    <a:pt x="95250" y="9087"/>
                  </a:lnTo>
                  <a:lnTo>
                    <a:pt x="95250" y="0"/>
                  </a:lnTo>
                  <a:lnTo>
                    <a:pt x="95250" y="44496"/>
                  </a:lnTo>
                  <a:lnTo>
                    <a:pt x="103451" y="87095"/>
                  </a:lnTo>
                  <a:lnTo>
                    <a:pt x="112140" y="133040"/>
                  </a:lnTo>
                  <a:lnTo>
                    <a:pt x="116482" y="158613"/>
                  </a:lnTo>
                  <a:lnTo>
                    <a:pt x="136653" y="205649"/>
                  </a:lnTo>
                  <a:lnTo>
                    <a:pt x="149595" y="234717"/>
                  </a:lnTo>
                  <a:lnTo>
                    <a:pt x="150530" y="238840"/>
                  </a:lnTo>
                  <a:lnTo>
                    <a:pt x="152212" y="241588"/>
                  </a:lnTo>
                  <a:lnTo>
                    <a:pt x="154391" y="243420"/>
                  </a:lnTo>
                  <a:lnTo>
                    <a:pt x="160437" y="246361"/>
                  </a:lnTo>
                  <a:lnTo>
                    <a:pt x="179220" y="247066"/>
                  </a:lnTo>
                  <a:lnTo>
                    <a:pt x="194079" y="233826"/>
                  </a:lnTo>
                  <a:lnTo>
                    <a:pt x="197382" y="227786"/>
                  </a:lnTo>
                  <a:lnTo>
                    <a:pt x="213128" y="192538"/>
                  </a:lnTo>
                  <a:lnTo>
                    <a:pt x="224446" y="173085"/>
                  </a:lnTo>
                  <a:lnTo>
                    <a:pt x="234781" y="129163"/>
                  </a:lnTo>
                  <a:lnTo>
                    <a:pt x="244377" y="82921"/>
                  </a:lnTo>
                  <a:lnTo>
                    <a:pt x="250280" y="40412"/>
                  </a:lnTo>
                  <a:lnTo>
                    <a:pt x="254110" y="32464"/>
                  </a:lnTo>
                  <a:lnTo>
                    <a:pt x="256771" y="15478"/>
                  </a:lnTo>
                  <a:lnTo>
                    <a:pt x="257139" y="1331"/>
                  </a:lnTo>
                  <a:lnTo>
                    <a:pt x="257164" y="5053"/>
                  </a:lnTo>
                  <a:lnTo>
                    <a:pt x="254348" y="10046"/>
                  </a:lnTo>
                  <a:lnTo>
                    <a:pt x="250627" y="15793"/>
                  </a:lnTo>
                  <a:lnTo>
                    <a:pt x="248532" y="24978"/>
                  </a:lnTo>
                  <a:lnTo>
                    <a:pt x="247673" y="69660"/>
                  </a:lnTo>
                  <a:lnTo>
                    <a:pt x="247651" y="113757"/>
                  </a:lnTo>
                  <a:lnTo>
                    <a:pt x="248708" y="125386"/>
                  </a:lnTo>
                  <a:lnTo>
                    <a:pt x="255188" y="144298"/>
                  </a:lnTo>
                  <a:lnTo>
                    <a:pt x="257971" y="166718"/>
                  </a:lnTo>
                  <a:lnTo>
                    <a:pt x="264662" y="180214"/>
                  </a:lnTo>
                  <a:lnTo>
                    <a:pt x="267490" y="201746"/>
                  </a:lnTo>
                  <a:lnTo>
                    <a:pt x="269343" y="204160"/>
                  </a:lnTo>
                  <a:lnTo>
                    <a:pt x="279922" y="213088"/>
                  </a:lnTo>
                  <a:lnTo>
                    <a:pt x="283160" y="218922"/>
                  </a:lnTo>
                  <a:lnTo>
                    <a:pt x="284024" y="221960"/>
                  </a:lnTo>
                  <a:lnTo>
                    <a:pt x="285657" y="223985"/>
                  </a:lnTo>
                  <a:lnTo>
                    <a:pt x="291955" y="227893"/>
                  </a:lnTo>
                  <a:lnTo>
                    <a:pt x="293799" y="232558"/>
                  </a:lnTo>
                  <a:lnTo>
                    <a:pt x="295349" y="234226"/>
                  </a:lnTo>
                  <a:lnTo>
                    <a:pt x="304800" y="2375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177"/>
            <p:cNvSpPr/>
            <p:nvPr>
              <p:custDataLst>
                <p:tags r:id="rId74"/>
              </p:custDataLst>
            </p:nvPr>
          </p:nvSpPr>
          <p:spPr>
            <a:xfrm>
              <a:off x="6105525" y="2838450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0"/>
                  </a:moveTo>
                  <a:lnTo>
                    <a:pt x="0" y="0"/>
                  </a:lnTo>
                  <a:lnTo>
                    <a:pt x="47622" y="0"/>
                  </a:lnTo>
                  <a:lnTo>
                    <a:pt x="476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178"/>
            <p:cNvSpPr/>
            <p:nvPr>
              <p:custDataLst>
                <p:tags r:id="rId75"/>
              </p:custDataLst>
            </p:nvPr>
          </p:nvSpPr>
          <p:spPr>
            <a:xfrm>
              <a:off x="6019803" y="2781311"/>
              <a:ext cx="66673" cy="171440"/>
            </a:xfrm>
            <a:custGeom>
              <a:avLst/>
              <a:gdLst/>
              <a:ahLst/>
              <a:cxnLst/>
              <a:rect l="0" t="0" r="0" b="0"/>
              <a:pathLst>
                <a:path w="66673" h="171440">
                  <a:moveTo>
                    <a:pt x="28572" y="28564"/>
                  </a:moveTo>
                  <a:lnTo>
                    <a:pt x="28572" y="28564"/>
                  </a:lnTo>
                  <a:lnTo>
                    <a:pt x="20371" y="20363"/>
                  </a:lnTo>
                  <a:lnTo>
                    <a:pt x="14383" y="19431"/>
                  </a:lnTo>
                  <a:lnTo>
                    <a:pt x="12762" y="18242"/>
                  </a:lnTo>
                  <a:lnTo>
                    <a:pt x="10962" y="14099"/>
                  </a:lnTo>
                  <a:lnTo>
                    <a:pt x="9424" y="12570"/>
                  </a:lnTo>
                  <a:lnTo>
                    <a:pt x="4892" y="10872"/>
                  </a:lnTo>
                  <a:lnTo>
                    <a:pt x="3260" y="9361"/>
                  </a:lnTo>
                  <a:lnTo>
                    <a:pt x="0" y="0"/>
                  </a:lnTo>
                  <a:lnTo>
                    <a:pt x="8198" y="8191"/>
                  </a:lnTo>
                  <a:lnTo>
                    <a:pt x="10319" y="16857"/>
                  </a:lnTo>
                  <a:lnTo>
                    <a:pt x="15991" y="25683"/>
                  </a:lnTo>
                  <a:lnTo>
                    <a:pt x="18443" y="38147"/>
                  </a:lnTo>
                  <a:lnTo>
                    <a:pt x="18645" y="41303"/>
                  </a:lnTo>
                  <a:lnTo>
                    <a:pt x="19837" y="43407"/>
                  </a:lnTo>
                  <a:lnTo>
                    <a:pt x="21690" y="44809"/>
                  </a:lnTo>
                  <a:lnTo>
                    <a:pt x="23985" y="45744"/>
                  </a:lnTo>
                  <a:lnTo>
                    <a:pt x="25513" y="47426"/>
                  </a:lnTo>
                  <a:lnTo>
                    <a:pt x="27214" y="52116"/>
                  </a:lnTo>
                  <a:lnTo>
                    <a:pt x="29606" y="82562"/>
                  </a:lnTo>
                  <a:lnTo>
                    <a:pt x="36106" y="95244"/>
                  </a:lnTo>
                  <a:lnTo>
                    <a:pt x="39078" y="111997"/>
                  </a:lnTo>
                  <a:lnTo>
                    <a:pt x="44621" y="120900"/>
                  </a:lnTo>
                  <a:lnTo>
                    <a:pt x="47029" y="133391"/>
                  </a:lnTo>
                  <a:lnTo>
                    <a:pt x="47227" y="136548"/>
                  </a:lnTo>
                  <a:lnTo>
                    <a:pt x="48417" y="138653"/>
                  </a:lnTo>
                  <a:lnTo>
                    <a:pt x="50268" y="140057"/>
                  </a:lnTo>
                  <a:lnTo>
                    <a:pt x="52561" y="140993"/>
                  </a:lnTo>
                  <a:lnTo>
                    <a:pt x="54090" y="142675"/>
                  </a:lnTo>
                  <a:lnTo>
                    <a:pt x="55789" y="147366"/>
                  </a:lnTo>
                  <a:lnTo>
                    <a:pt x="57028" y="160149"/>
                  </a:lnTo>
                  <a:lnTo>
                    <a:pt x="66672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0" name="SMARTInkShape-179"/>
            <p:cNvSpPr/>
            <p:nvPr>
              <p:custDataLst>
                <p:tags r:id="rId76"/>
              </p:custDataLst>
            </p:nvPr>
          </p:nvSpPr>
          <p:spPr>
            <a:xfrm>
              <a:off x="5972175" y="2867025"/>
              <a:ext cx="190501" cy="47626"/>
            </a:xfrm>
            <a:custGeom>
              <a:avLst/>
              <a:gdLst/>
              <a:ahLst/>
              <a:cxnLst/>
              <a:rect l="0" t="0" r="0" b="0"/>
              <a:pathLst>
                <a:path w="190501" h="47626">
                  <a:moveTo>
                    <a:pt x="57150" y="38100"/>
                  </a:moveTo>
                  <a:lnTo>
                    <a:pt x="57150" y="38100"/>
                  </a:lnTo>
                  <a:lnTo>
                    <a:pt x="52094" y="38100"/>
                  </a:lnTo>
                  <a:lnTo>
                    <a:pt x="50605" y="39158"/>
                  </a:lnTo>
                  <a:lnTo>
                    <a:pt x="49611" y="40922"/>
                  </a:lnTo>
                  <a:lnTo>
                    <a:pt x="48949" y="43156"/>
                  </a:lnTo>
                  <a:lnTo>
                    <a:pt x="47449" y="44646"/>
                  </a:lnTo>
                  <a:lnTo>
                    <a:pt x="42961" y="46301"/>
                  </a:lnTo>
                  <a:lnTo>
                    <a:pt x="0" y="47625"/>
                  </a:lnTo>
                  <a:lnTo>
                    <a:pt x="27124" y="47625"/>
                  </a:lnTo>
                  <a:lnTo>
                    <a:pt x="35894" y="41079"/>
                  </a:lnTo>
                  <a:lnTo>
                    <a:pt x="44737" y="38983"/>
                  </a:lnTo>
                  <a:lnTo>
                    <a:pt x="69861" y="38135"/>
                  </a:lnTo>
                  <a:lnTo>
                    <a:pt x="76205" y="35293"/>
                  </a:lnTo>
                  <a:lnTo>
                    <a:pt x="82552" y="31561"/>
                  </a:lnTo>
                  <a:lnTo>
                    <a:pt x="95250" y="29165"/>
                  </a:lnTo>
                  <a:lnTo>
                    <a:pt x="107950" y="28691"/>
                  </a:lnTo>
                  <a:lnTo>
                    <a:pt x="114300" y="25805"/>
                  </a:lnTo>
                  <a:lnTo>
                    <a:pt x="120650" y="22052"/>
                  </a:lnTo>
                  <a:lnTo>
                    <a:pt x="133350" y="19643"/>
                  </a:lnTo>
                  <a:lnTo>
                    <a:pt x="136525" y="19445"/>
                  </a:lnTo>
                  <a:lnTo>
                    <a:pt x="142875" y="16404"/>
                  </a:lnTo>
                  <a:lnTo>
                    <a:pt x="149225" y="12582"/>
                  </a:lnTo>
                  <a:lnTo>
                    <a:pt x="161925" y="10129"/>
                  </a:lnTo>
                  <a:lnTo>
                    <a:pt x="165100" y="9927"/>
                  </a:lnTo>
                  <a:lnTo>
                    <a:pt x="171450" y="6882"/>
                  </a:lnTo>
                  <a:lnTo>
                    <a:pt x="177800" y="3058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8" name="SMARTInkShape-Group61"/>
          <p:cNvGrpSpPr/>
          <p:nvPr/>
        </p:nvGrpSpPr>
        <p:grpSpPr>
          <a:xfrm>
            <a:off x="5419735" y="3286128"/>
            <a:ext cx="657216" cy="409573"/>
            <a:chOff x="5419735" y="3286128"/>
            <a:chExt cx="657216" cy="409573"/>
          </a:xfrm>
        </p:grpSpPr>
        <p:sp>
          <p:nvSpPr>
            <p:cNvPr id="16422" name="SMARTInkShape-180"/>
            <p:cNvSpPr/>
            <p:nvPr>
              <p:custDataLst>
                <p:tags r:id="rId63"/>
              </p:custDataLst>
            </p:nvPr>
          </p:nvSpPr>
          <p:spPr>
            <a:xfrm>
              <a:off x="6048375" y="3562350"/>
              <a:ext cx="28576" cy="133351"/>
            </a:xfrm>
            <a:custGeom>
              <a:avLst/>
              <a:gdLst/>
              <a:ahLst/>
              <a:cxnLst/>
              <a:rect l="0" t="0" r="0" b="0"/>
              <a:pathLst>
                <a:path w="28576" h="133351">
                  <a:moveTo>
                    <a:pt x="9525" y="28575"/>
                  </a:moveTo>
                  <a:lnTo>
                    <a:pt x="9525" y="28575"/>
                  </a:lnTo>
                  <a:lnTo>
                    <a:pt x="4469" y="28575"/>
                  </a:lnTo>
                  <a:lnTo>
                    <a:pt x="2980" y="27517"/>
                  </a:lnTo>
                  <a:lnTo>
                    <a:pt x="1986" y="25753"/>
                  </a:lnTo>
                  <a:lnTo>
                    <a:pt x="262" y="18874"/>
                  </a:lnTo>
                  <a:lnTo>
                    <a:pt x="0" y="0"/>
                  </a:lnTo>
                  <a:lnTo>
                    <a:pt x="0" y="23598"/>
                  </a:lnTo>
                  <a:lnTo>
                    <a:pt x="2822" y="29185"/>
                  </a:lnTo>
                  <a:lnTo>
                    <a:pt x="6545" y="35196"/>
                  </a:lnTo>
                  <a:lnTo>
                    <a:pt x="8937" y="47678"/>
                  </a:lnTo>
                  <a:lnTo>
                    <a:pt x="9525" y="93368"/>
                  </a:lnTo>
                  <a:lnTo>
                    <a:pt x="16070" y="102483"/>
                  </a:lnTo>
                  <a:lnTo>
                    <a:pt x="18167" y="111387"/>
                  </a:lnTo>
                  <a:lnTo>
                    <a:pt x="18934" y="121978"/>
                  </a:lnTo>
                  <a:lnTo>
                    <a:pt x="285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3" name="SMARTInkShape-181"/>
            <p:cNvSpPr/>
            <p:nvPr>
              <p:custDataLst>
                <p:tags r:id="rId64"/>
              </p:custDataLst>
            </p:nvPr>
          </p:nvSpPr>
          <p:spPr>
            <a:xfrm>
              <a:off x="5762625" y="3286128"/>
              <a:ext cx="180976" cy="371470"/>
            </a:xfrm>
            <a:custGeom>
              <a:avLst/>
              <a:gdLst/>
              <a:ahLst/>
              <a:cxnLst/>
              <a:rect l="0" t="0" r="0" b="0"/>
              <a:pathLst>
                <a:path w="180976" h="371470">
                  <a:moveTo>
                    <a:pt x="9525" y="333372"/>
                  </a:moveTo>
                  <a:lnTo>
                    <a:pt x="9525" y="333372"/>
                  </a:lnTo>
                  <a:lnTo>
                    <a:pt x="116" y="342780"/>
                  </a:lnTo>
                  <a:lnTo>
                    <a:pt x="34" y="337806"/>
                  </a:lnTo>
                  <a:lnTo>
                    <a:pt x="1081" y="336328"/>
                  </a:lnTo>
                  <a:lnTo>
                    <a:pt x="2837" y="335343"/>
                  </a:lnTo>
                  <a:lnTo>
                    <a:pt x="8204" y="333761"/>
                  </a:lnTo>
                  <a:lnTo>
                    <a:pt x="8939" y="330723"/>
                  </a:lnTo>
                  <a:lnTo>
                    <a:pt x="9491" y="316048"/>
                  </a:lnTo>
                  <a:lnTo>
                    <a:pt x="16064" y="307059"/>
                  </a:lnTo>
                  <a:lnTo>
                    <a:pt x="18165" y="298176"/>
                  </a:lnTo>
                  <a:lnTo>
                    <a:pt x="18657" y="291977"/>
                  </a:lnTo>
                  <a:lnTo>
                    <a:pt x="21698" y="285694"/>
                  </a:lnTo>
                  <a:lnTo>
                    <a:pt x="25519" y="279373"/>
                  </a:lnTo>
                  <a:lnTo>
                    <a:pt x="27971" y="266692"/>
                  </a:lnTo>
                  <a:lnTo>
                    <a:pt x="28173" y="263519"/>
                  </a:lnTo>
                  <a:lnTo>
                    <a:pt x="31218" y="257170"/>
                  </a:lnTo>
                  <a:lnTo>
                    <a:pt x="35041" y="250821"/>
                  </a:lnTo>
                  <a:lnTo>
                    <a:pt x="46983" y="210136"/>
                  </a:lnTo>
                  <a:lnTo>
                    <a:pt x="48398" y="202401"/>
                  </a:lnTo>
                  <a:lnTo>
                    <a:pt x="59367" y="172051"/>
                  </a:lnTo>
                  <a:lnTo>
                    <a:pt x="61803" y="168675"/>
                  </a:lnTo>
                  <a:lnTo>
                    <a:pt x="64509" y="159278"/>
                  </a:lnTo>
                  <a:lnTo>
                    <a:pt x="67649" y="127266"/>
                  </a:lnTo>
                  <a:lnTo>
                    <a:pt x="73196" y="116493"/>
                  </a:lnTo>
                  <a:lnTo>
                    <a:pt x="76177" y="69925"/>
                  </a:lnTo>
                  <a:lnTo>
                    <a:pt x="76200" y="23280"/>
                  </a:lnTo>
                  <a:lnTo>
                    <a:pt x="76200" y="14548"/>
                  </a:lnTo>
                  <a:lnTo>
                    <a:pt x="75142" y="12873"/>
                  </a:lnTo>
                  <a:lnTo>
                    <a:pt x="73378" y="11756"/>
                  </a:lnTo>
                  <a:lnTo>
                    <a:pt x="71144" y="11011"/>
                  </a:lnTo>
                  <a:lnTo>
                    <a:pt x="69655" y="9457"/>
                  </a:lnTo>
                  <a:lnTo>
                    <a:pt x="67068" y="1452"/>
                  </a:lnTo>
                  <a:lnTo>
                    <a:pt x="64027" y="644"/>
                  </a:lnTo>
                  <a:lnTo>
                    <a:pt x="48053" y="0"/>
                  </a:lnTo>
                  <a:lnTo>
                    <a:pt x="47752" y="5054"/>
                  </a:lnTo>
                  <a:lnTo>
                    <a:pt x="44859" y="10359"/>
                  </a:lnTo>
                  <a:lnTo>
                    <a:pt x="42606" y="13255"/>
                  </a:lnTo>
                  <a:lnTo>
                    <a:pt x="37280" y="16473"/>
                  </a:lnTo>
                  <a:lnTo>
                    <a:pt x="34379" y="17330"/>
                  </a:lnTo>
                  <a:lnTo>
                    <a:pt x="32444" y="18961"/>
                  </a:lnTo>
                  <a:lnTo>
                    <a:pt x="21262" y="38278"/>
                  </a:lnTo>
                  <a:lnTo>
                    <a:pt x="20524" y="41393"/>
                  </a:lnTo>
                  <a:lnTo>
                    <a:pt x="12796" y="55054"/>
                  </a:lnTo>
                  <a:lnTo>
                    <a:pt x="9436" y="70050"/>
                  </a:lnTo>
                  <a:lnTo>
                    <a:pt x="2177" y="85135"/>
                  </a:lnTo>
                  <a:lnTo>
                    <a:pt x="37" y="131651"/>
                  </a:lnTo>
                  <a:lnTo>
                    <a:pt x="2" y="174709"/>
                  </a:lnTo>
                  <a:lnTo>
                    <a:pt x="0" y="219077"/>
                  </a:lnTo>
                  <a:lnTo>
                    <a:pt x="1058" y="260171"/>
                  </a:lnTo>
                  <a:lnTo>
                    <a:pt x="17610" y="306609"/>
                  </a:lnTo>
                  <a:lnTo>
                    <a:pt x="21232" y="313716"/>
                  </a:lnTo>
                  <a:lnTo>
                    <a:pt x="25312" y="320403"/>
                  </a:lnTo>
                  <a:lnTo>
                    <a:pt x="28666" y="330117"/>
                  </a:lnTo>
                  <a:lnTo>
                    <a:pt x="45448" y="353009"/>
                  </a:lnTo>
                  <a:lnTo>
                    <a:pt x="46174" y="355988"/>
                  </a:lnTo>
                  <a:lnTo>
                    <a:pt x="47716" y="357975"/>
                  </a:lnTo>
                  <a:lnTo>
                    <a:pt x="53884" y="361828"/>
                  </a:lnTo>
                  <a:lnTo>
                    <a:pt x="55699" y="366480"/>
                  </a:lnTo>
                  <a:lnTo>
                    <a:pt x="57241" y="368144"/>
                  </a:lnTo>
                  <a:lnTo>
                    <a:pt x="61776" y="369993"/>
                  </a:lnTo>
                  <a:lnTo>
                    <a:pt x="90344" y="371469"/>
                  </a:lnTo>
                  <a:lnTo>
                    <a:pt x="91979" y="370411"/>
                  </a:lnTo>
                  <a:lnTo>
                    <a:pt x="93070" y="368648"/>
                  </a:lnTo>
                  <a:lnTo>
                    <a:pt x="94819" y="363271"/>
                  </a:lnTo>
                  <a:lnTo>
                    <a:pt x="118929" y="338270"/>
                  </a:lnTo>
                  <a:lnTo>
                    <a:pt x="124471" y="335549"/>
                  </a:lnTo>
                  <a:lnTo>
                    <a:pt x="127431" y="334823"/>
                  </a:lnTo>
                  <a:lnTo>
                    <a:pt x="129404" y="333281"/>
                  </a:lnTo>
                  <a:lnTo>
                    <a:pt x="131596" y="328745"/>
                  </a:lnTo>
                  <a:lnTo>
                    <a:pt x="133239" y="327112"/>
                  </a:lnTo>
                  <a:lnTo>
                    <a:pt x="137886" y="325298"/>
                  </a:lnTo>
                  <a:lnTo>
                    <a:pt x="139550" y="323756"/>
                  </a:lnTo>
                  <a:lnTo>
                    <a:pt x="141397" y="319220"/>
                  </a:lnTo>
                  <a:lnTo>
                    <a:pt x="142948" y="317587"/>
                  </a:lnTo>
                  <a:lnTo>
                    <a:pt x="147494" y="315773"/>
                  </a:lnTo>
                  <a:lnTo>
                    <a:pt x="156003" y="314752"/>
                  </a:lnTo>
                  <a:lnTo>
                    <a:pt x="157977" y="313550"/>
                  </a:lnTo>
                  <a:lnTo>
                    <a:pt x="159293" y="311691"/>
                  </a:lnTo>
                  <a:lnTo>
                    <a:pt x="160170" y="309392"/>
                  </a:lnTo>
                  <a:lnTo>
                    <a:pt x="161813" y="307861"/>
                  </a:lnTo>
                  <a:lnTo>
                    <a:pt x="171523" y="304008"/>
                  </a:lnTo>
                  <a:lnTo>
                    <a:pt x="180975" y="2952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182"/>
            <p:cNvSpPr/>
            <p:nvPr>
              <p:custDataLst>
                <p:tags r:id="rId65"/>
              </p:custDataLst>
            </p:nvPr>
          </p:nvSpPr>
          <p:spPr>
            <a:xfrm>
              <a:off x="5619750" y="3581400"/>
              <a:ext cx="19051" cy="114184"/>
            </a:xfrm>
            <a:custGeom>
              <a:avLst/>
              <a:gdLst/>
              <a:ahLst/>
              <a:cxnLst/>
              <a:rect l="0" t="0" r="0" b="0"/>
              <a:pathLst>
                <a:path w="19051" h="114184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2" y="16890"/>
                  </a:lnTo>
                  <a:lnTo>
                    <a:pt x="5056" y="17610"/>
                  </a:lnTo>
                  <a:lnTo>
                    <a:pt x="6545" y="19148"/>
                  </a:lnTo>
                  <a:lnTo>
                    <a:pt x="8201" y="23680"/>
                  </a:lnTo>
                  <a:lnTo>
                    <a:pt x="9525" y="69967"/>
                  </a:lnTo>
                  <a:lnTo>
                    <a:pt x="9525" y="104729"/>
                  </a:lnTo>
                  <a:lnTo>
                    <a:pt x="18934" y="114183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183"/>
            <p:cNvSpPr/>
            <p:nvPr>
              <p:custDataLst>
                <p:tags r:id="rId66"/>
              </p:custDataLst>
            </p:nvPr>
          </p:nvSpPr>
          <p:spPr>
            <a:xfrm>
              <a:off x="5429250" y="3537819"/>
              <a:ext cx="123826" cy="15007"/>
            </a:xfrm>
            <a:custGeom>
              <a:avLst/>
              <a:gdLst/>
              <a:ahLst/>
              <a:cxnLst/>
              <a:rect l="0" t="0" r="0" b="0"/>
              <a:pathLst>
                <a:path w="123826" h="15007">
                  <a:moveTo>
                    <a:pt x="9525" y="5481"/>
                  </a:moveTo>
                  <a:lnTo>
                    <a:pt x="9525" y="5481"/>
                  </a:lnTo>
                  <a:lnTo>
                    <a:pt x="9525" y="10538"/>
                  </a:lnTo>
                  <a:lnTo>
                    <a:pt x="8467" y="12027"/>
                  </a:lnTo>
                  <a:lnTo>
                    <a:pt x="6703" y="13020"/>
                  </a:lnTo>
                  <a:lnTo>
                    <a:pt x="3" y="15006"/>
                  </a:lnTo>
                  <a:lnTo>
                    <a:pt x="0" y="15006"/>
                  </a:lnTo>
                  <a:lnTo>
                    <a:pt x="41314" y="15006"/>
                  </a:lnTo>
                  <a:lnTo>
                    <a:pt x="47642" y="12184"/>
                  </a:lnTo>
                  <a:lnTo>
                    <a:pt x="53982" y="8460"/>
                  </a:lnTo>
                  <a:lnTo>
                    <a:pt x="64794" y="5874"/>
                  </a:lnTo>
                  <a:lnTo>
                    <a:pt x="79768" y="5515"/>
                  </a:lnTo>
                  <a:lnTo>
                    <a:pt x="85900" y="2674"/>
                  </a:lnTo>
                  <a:lnTo>
                    <a:pt x="89017" y="434"/>
                  </a:lnTo>
                  <a:lnTo>
                    <a:pt x="92153" y="0"/>
                  </a:lnTo>
                  <a:lnTo>
                    <a:pt x="114889" y="5359"/>
                  </a:lnTo>
                  <a:lnTo>
                    <a:pt x="123825" y="54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184"/>
            <p:cNvSpPr/>
            <p:nvPr>
              <p:custDataLst>
                <p:tags r:id="rId67"/>
              </p:custDataLst>
            </p:nvPr>
          </p:nvSpPr>
          <p:spPr>
            <a:xfrm>
              <a:off x="5419735" y="3343309"/>
              <a:ext cx="114281" cy="142842"/>
            </a:xfrm>
            <a:custGeom>
              <a:avLst/>
              <a:gdLst/>
              <a:ahLst/>
              <a:cxnLst/>
              <a:rect l="0" t="0" r="0" b="0"/>
              <a:pathLst>
                <a:path w="114281" h="142842">
                  <a:moveTo>
                    <a:pt x="9515" y="38066"/>
                  </a:moveTo>
                  <a:lnTo>
                    <a:pt x="9515" y="38066"/>
                  </a:lnTo>
                  <a:lnTo>
                    <a:pt x="9515" y="28934"/>
                  </a:lnTo>
                  <a:lnTo>
                    <a:pt x="1314" y="28575"/>
                  </a:lnTo>
                  <a:lnTo>
                    <a:pt x="873" y="27506"/>
                  </a:lnTo>
                  <a:lnTo>
                    <a:pt x="0" y="19133"/>
                  </a:lnTo>
                  <a:lnTo>
                    <a:pt x="5050" y="19050"/>
                  </a:lnTo>
                  <a:lnTo>
                    <a:pt x="6538" y="17981"/>
                  </a:lnTo>
                  <a:lnTo>
                    <a:pt x="8192" y="13969"/>
                  </a:lnTo>
                  <a:lnTo>
                    <a:pt x="9691" y="12477"/>
                  </a:lnTo>
                  <a:lnTo>
                    <a:pt x="17600" y="9884"/>
                  </a:lnTo>
                  <a:lnTo>
                    <a:pt x="41695" y="9494"/>
                  </a:lnTo>
                  <a:lnTo>
                    <a:pt x="47806" y="6670"/>
                  </a:lnTo>
                  <a:lnTo>
                    <a:pt x="55296" y="1290"/>
                  </a:lnTo>
                  <a:lnTo>
                    <a:pt x="65180" y="83"/>
                  </a:lnTo>
                  <a:lnTo>
                    <a:pt x="71282" y="0"/>
                  </a:lnTo>
                  <a:lnTo>
                    <a:pt x="76831" y="2803"/>
                  </a:lnTo>
                  <a:lnTo>
                    <a:pt x="83960" y="8170"/>
                  </a:lnTo>
                  <a:lnTo>
                    <a:pt x="93762" y="9375"/>
                  </a:lnTo>
                  <a:lnTo>
                    <a:pt x="103311" y="17682"/>
                  </a:lnTo>
                  <a:lnTo>
                    <a:pt x="104638" y="27100"/>
                  </a:lnTo>
                  <a:lnTo>
                    <a:pt x="104754" y="36615"/>
                  </a:lnTo>
                  <a:lnTo>
                    <a:pt x="111309" y="45384"/>
                  </a:lnTo>
                  <a:lnTo>
                    <a:pt x="113897" y="55362"/>
                  </a:lnTo>
                  <a:lnTo>
                    <a:pt x="114280" y="71260"/>
                  </a:lnTo>
                  <a:lnTo>
                    <a:pt x="111463" y="76807"/>
                  </a:lnTo>
                  <a:lnTo>
                    <a:pt x="107742" y="82801"/>
                  </a:lnTo>
                  <a:lnTo>
                    <a:pt x="105157" y="93372"/>
                  </a:lnTo>
                  <a:lnTo>
                    <a:pt x="104765" y="131838"/>
                  </a:lnTo>
                  <a:lnTo>
                    <a:pt x="95240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185"/>
            <p:cNvSpPr/>
            <p:nvPr>
              <p:custDataLst>
                <p:tags r:id="rId68"/>
              </p:custDataLst>
            </p:nvPr>
          </p:nvSpPr>
          <p:spPr>
            <a:xfrm>
              <a:off x="5438775" y="3315093"/>
              <a:ext cx="38101" cy="342504"/>
            </a:xfrm>
            <a:custGeom>
              <a:avLst/>
              <a:gdLst/>
              <a:ahLst/>
              <a:cxnLst/>
              <a:rect l="0" t="0" r="0" b="0"/>
              <a:pathLst>
                <a:path w="38101" h="342504">
                  <a:moveTo>
                    <a:pt x="0" y="9132"/>
                  </a:moveTo>
                  <a:lnTo>
                    <a:pt x="0" y="9132"/>
                  </a:lnTo>
                  <a:lnTo>
                    <a:pt x="0" y="0"/>
                  </a:lnTo>
                  <a:lnTo>
                    <a:pt x="0" y="46345"/>
                  </a:lnTo>
                  <a:lnTo>
                    <a:pt x="0" y="65956"/>
                  </a:lnTo>
                  <a:lnTo>
                    <a:pt x="2822" y="74251"/>
                  </a:lnTo>
                  <a:lnTo>
                    <a:pt x="5056" y="77944"/>
                  </a:lnTo>
                  <a:lnTo>
                    <a:pt x="8642" y="98023"/>
                  </a:lnTo>
                  <a:lnTo>
                    <a:pt x="10506" y="126523"/>
                  </a:lnTo>
                  <a:lnTo>
                    <a:pt x="17049" y="144661"/>
                  </a:lnTo>
                  <a:lnTo>
                    <a:pt x="18933" y="187060"/>
                  </a:lnTo>
                  <a:lnTo>
                    <a:pt x="20086" y="212357"/>
                  </a:lnTo>
                  <a:lnTo>
                    <a:pt x="27690" y="250434"/>
                  </a:lnTo>
                  <a:lnTo>
                    <a:pt x="28559" y="297457"/>
                  </a:lnTo>
                  <a:lnTo>
                    <a:pt x="28575" y="342503"/>
                  </a:lnTo>
                  <a:lnTo>
                    <a:pt x="28575" y="337449"/>
                  </a:lnTo>
                  <a:lnTo>
                    <a:pt x="31397" y="332145"/>
                  </a:lnTo>
                  <a:lnTo>
                    <a:pt x="33631" y="329249"/>
                  </a:lnTo>
                  <a:lnTo>
                    <a:pt x="36114" y="320387"/>
                  </a:lnTo>
                  <a:lnTo>
                    <a:pt x="38100" y="2948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29" name="SMARTInkShape-186"/>
          <p:cNvSpPr/>
          <p:nvPr>
            <p:custDataLst>
              <p:tags r:id="rId5"/>
            </p:custDataLst>
          </p:nvPr>
        </p:nvSpPr>
        <p:spPr>
          <a:xfrm>
            <a:off x="5105400" y="3544624"/>
            <a:ext cx="190108" cy="27252"/>
          </a:xfrm>
          <a:custGeom>
            <a:avLst/>
            <a:gdLst/>
            <a:ahLst/>
            <a:cxnLst/>
            <a:rect l="0" t="0" r="0" b="0"/>
            <a:pathLst>
              <a:path w="190108" h="27252">
                <a:moveTo>
                  <a:pt x="38100" y="8201"/>
                </a:moveTo>
                <a:lnTo>
                  <a:pt x="38100" y="8201"/>
                </a:lnTo>
                <a:lnTo>
                  <a:pt x="0" y="8201"/>
                </a:lnTo>
                <a:lnTo>
                  <a:pt x="17692" y="8201"/>
                </a:lnTo>
                <a:lnTo>
                  <a:pt x="27132" y="16402"/>
                </a:lnTo>
                <a:lnTo>
                  <a:pt x="36649" y="17609"/>
                </a:lnTo>
                <a:lnTo>
                  <a:pt x="60755" y="17726"/>
                </a:lnTo>
                <a:lnTo>
                  <a:pt x="62728" y="16668"/>
                </a:lnTo>
                <a:lnTo>
                  <a:pt x="64044" y="14903"/>
                </a:lnTo>
                <a:lnTo>
                  <a:pt x="64921" y="12669"/>
                </a:lnTo>
                <a:lnTo>
                  <a:pt x="66564" y="11180"/>
                </a:lnTo>
                <a:lnTo>
                  <a:pt x="74722" y="8594"/>
                </a:lnTo>
                <a:lnTo>
                  <a:pt x="121979" y="8201"/>
                </a:lnTo>
                <a:lnTo>
                  <a:pt x="169232" y="8201"/>
                </a:lnTo>
                <a:lnTo>
                  <a:pt x="169971" y="8201"/>
                </a:lnTo>
                <a:lnTo>
                  <a:pt x="179521" y="0"/>
                </a:lnTo>
                <a:lnTo>
                  <a:pt x="180006" y="617"/>
                </a:lnTo>
                <a:lnTo>
                  <a:pt x="180972" y="8169"/>
                </a:lnTo>
                <a:lnTo>
                  <a:pt x="186031" y="8191"/>
                </a:lnTo>
                <a:lnTo>
                  <a:pt x="187520" y="9253"/>
                </a:lnTo>
                <a:lnTo>
                  <a:pt x="188514" y="11019"/>
                </a:lnTo>
                <a:lnTo>
                  <a:pt x="190107" y="16401"/>
                </a:lnTo>
                <a:lnTo>
                  <a:pt x="189180" y="16843"/>
                </a:lnTo>
                <a:lnTo>
                  <a:pt x="185327" y="17333"/>
                </a:lnTo>
                <a:lnTo>
                  <a:pt x="183876" y="18522"/>
                </a:lnTo>
                <a:lnTo>
                  <a:pt x="180975" y="2725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41" name="SMARTInkShape-Group63"/>
          <p:cNvGrpSpPr/>
          <p:nvPr/>
        </p:nvGrpSpPr>
        <p:grpSpPr>
          <a:xfrm>
            <a:off x="6229350" y="3077016"/>
            <a:ext cx="1771647" cy="475810"/>
            <a:chOff x="6229350" y="3077016"/>
            <a:chExt cx="1771647" cy="475810"/>
          </a:xfrm>
        </p:grpSpPr>
        <p:sp>
          <p:nvSpPr>
            <p:cNvPr id="16430" name="SMARTInkShape-187"/>
            <p:cNvSpPr/>
            <p:nvPr>
              <p:custDataLst>
                <p:tags r:id="rId52"/>
              </p:custDataLst>
            </p:nvPr>
          </p:nvSpPr>
          <p:spPr>
            <a:xfrm>
              <a:off x="7981950" y="3105150"/>
              <a:ext cx="19047" cy="28576"/>
            </a:xfrm>
            <a:custGeom>
              <a:avLst/>
              <a:gdLst/>
              <a:ahLst/>
              <a:cxnLst/>
              <a:rect l="0" t="0" r="0" b="0"/>
              <a:pathLst>
                <a:path w="19047" h="28576">
                  <a:moveTo>
                    <a:pt x="9525" y="0"/>
                  </a:moveTo>
                  <a:lnTo>
                    <a:pt x="9525" y="0"/>
                  </a:lnTo>
                  <a:lnTo>
                    <a:pt x="19046" y="0"/>
                  </a:lnTo>
                  <a:lnTo>
                    <a:pt x="13993" y="5056"/>
                  </a:lnTo>
                  <a:lnTo>
                    <a:pt x="11510" y="10361"/>
                  </a:lnTo>
                  <a:lnTo>
                    <a:pt x="9640" y="18542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188"/>
            <p:cNvSpPr/>
            <p:nvPr>
              <p:custDataLst>
                <p:tags r:id="rId53"/>
              </p:custDataLst>
            </p:nvPr>
          </p:nvSpPr>
          <p:spPr>
            <a:xfrm>
              <a:off x="7743835" y="3077016"/>
              <a:ext cx="171403" cy="237674"/>
            </a:xfrm>
            <a:custGeom>
              <a:avLst/>
              <a:gdLst/>
              <a:ahLst/>
              <a:cxnLst/>
              <a:rect l="0" t="0" r="0" b="0"/>
              <a:pathLst>
                <a:path w="171403" h="237674">
                  <a:moveTo>
                    <a:pt x="28565" y="104334"/>
                  </a:moveTo>
                  <a:lnTo>
                    <a:pt x="28565" y="104334"/>
                  </a:lnTo>
                  <a:lnTo>
                    <a:pt x="23509" y="104334"/>
                  </a:lnTo>
                  <a:lnTo>
                    <a:pt x="22018" y="105392"/>
                  </a:lnTo>
                  <a:lnTo>
                    <a:pt x="21025" y="107156"/>
                  </a:lnTo>
                  <a:lnTo>
                    <a:pt x="19431" y="112535"/>
                  </a:lnTo>
                  <a:lnTo>
                    <a:pt x="12571" y="121202"/>
                  </a:lnTo>
                  <a:lnTo>
                    <a:pt x="10421" y="130028"/>
                  </a:lnTo>
                  <a:lnTo>
                    <a:pt x="9917" y="136215"/>
                  </a:lnTo>
                  <a:lnTo>
                    <a:pt x="6871" y="142492"/>
                  </a:lnTo>
                  <a:lnTo>
                    <a:pt x="3049" y="148810"/>
                  </a:lnTo>
                  <a:lnTo>
                    <a:pt x="594" y="161489"/>
                  </a:lnTo>
                  <a:lnTo>
                    <a:pt x="0" y="201435"/>
                  </a:lnTo>
                  <a:lnTo>
                    <a:pt x="2817" y="208520"/>
                  </a:lnTo>
                  <a:lnTo>
                    <a:pt x="6538" y="215197"/>
                  </a:lnTo>
                  <a:lnTo>
                    <a:pt x="9124" y="226243"/>
                  </a:lnTo>
                  <a:lnTo>
                    <a:pt x="17681" y="236191"/>
                  </a:lnTo>
                  <a:lnTo>
                    <a:pt x="21258" y="237021"/>
                  </a:lnTo>
                  <a:lnTo>
                    <a:pt x="50829" y="237673"/>
                  </a:lnTo>
                  <a:lnTo>
                    <a:pt x="57158" y="234857"/>
                  </a:lnTo>
                  <a:lnTo>
                    <a:pt x="89007" y="205803"/>
                  </a:lnTo>
                  <a:lnTo>
                    <a:pt x="123816" y="158835"/>
                  </a:lnTo>
                  <a:lnTo>
                    <a:pt x="155565" y="112127"/>
                  </a:lnTo>
                  <a:lnTo>
                    <a:pt x="159093" y="102153"/>
                  </a:lnTo>
                  <a:lnTo>
                    <a:pt x="161719" y="91723"/>
                  </a:lnTo>
                  <a:lnTo>
                    <a:pt x="168088" y="78843"/>
                  </a:lnTo>
                  <a:lnTo>
                    <a:pt x="171402" y="34612"/>
                  </a:lnTo>
                  <a:lnTo>
                    <a:pt x="168601" y="28191"/>
                  </a:lnTo>
                  <a:lnTo>
                    <a:pt x="158180" y="15445"/>
                  </a:lnTo>
                  <a:lnTo>
                    <a:pt x="152141" y="11911"/>
                  </a:lnTo>
                  <a:lnTo>
                    <a:pt x="145930" y="9282"/>
                  </a:lnTo>
                  <a:lnTo>
                    <a:pt x="139641" y="4586"/>
                  </a:lnTo>
                  <a:lnTo>
                    <a:pt x="130496" y="1793"/>
                  </a:lnTo>
                  <a:lnTo>
                    <a:pt x="112434" y="0"/>
                  </a:lnTo>
                  <a:lnTo>
                    <a:pt x="80324" y="9286"/>
                  </a:lnTo>
                  <a:lnTo>
                    <a:pt x="66855" y="16454"/>
                  </a:lnTo>
                  <a:lnTo>
                    <a:pt x="63617" y="17172"/>
                  </a:lnTo>
                  <a:lnTo>
                    <a:pt x="54003" y="23240"/>
                  </a:lnTo>
                  <a:lnTo>
                    <a:pt x="50454" y="28781"/>
                  </a:lnTo>
                  <a:lnTo>
                    <a:pt x="47819" y="34772"/>
                  </a:lnTo>
                  <a:lnTo>
                    <a:pt x="41443" y="44094"/>
                  </a:lnTo>
                  <a:lnTo>
                    <a:pt x="39085" y="53559"/>
                  </a:lnTo>
                  <a:lnTo>
                    <a:pt x="38094" y="92928"/>
                  </a:lnTo>
                  <a:lnTo>
                    <a:pt x="47615" y="104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189"/>
            <p:cNvSpPr/>
            <p:nvPr>
              <p:custDataLst>
                <p:tags r:id="rId54"/>
              </p:custDataLst>
            </p:nvPr>
          </p:nvSpPr>
          <p:spPr>
            <a:xfrm>
              <a:off x="7496566" y="3257550"/>
              <a:ext cx="180585" cy="85723"/>
            </a:xfrm>
            <a:custGeom>
              <a:avLst/>
              <a:gdLst/>
              <a:ahLst/>
              <a:cxnLst/>
              <a:rect l="0" t="0" r="0" b="0"/>
              <a:pathLst>
                <a:path w="180585" h="85723">
                  <a:moveTo>
                    <a:pt x="9134" y="76200"/>
                  </a:moveTo>
                  <a:lnTo>
                    <a:pt x="9134" y="76200"/>
                  </a:lnTo>
                  <a:lnTo>
                    <a:pt x="0" y="85332"/>
                  </a:lnTo>
                  <a:lnTo>
                    <a:pt x="14077" y="85722"/>
                  </a:lnTo>
                  <a:lnTo>
                    <a:pt x="19444" y="82902"/>
                  </a:lnTo>
                  <a:lnTo>
                    <a:pt x="22357" y="80668"/>
                  </a:lnTo>
                  <a:lnTo>
                    <a:pt x="31239" y="78186"/>
                  </a:lnTo>
                  <a:lnTo>
                    <a:pt x="41183" y="76024"/>
                  </a:lnTo>
                  <a:lnTo>
                    <a:pt x="70460" y="61089"/>
                  </a:lnTo>
                  <a:lnTo>
                    <a:pt x="87747" y="57259"/>
                  </a:lnTo>
                  <a:lnTo>
                    <a:pt x="130188" y="34805"/>
                  </a:lnTo>
                  <a:lnTo>
                    <a:pt x="162863" y="15865"/>
                  </a:lnTo>
                  <a:lnTo>
                    <a:pt x="1805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190"/>
            <p:cNvSpPr/>
            <p:nvPr>
              <p:custDataLst>
                <p:tags r:id="rId55"/>
              </p:custDataLst>
            </p:nvPr>
          </p:nvSpPr>
          <p:spPr>
            <a:xfrm>
              <a:off x="7487052" y="3200519"/>
              <a:ext cx="113851" cy="37982"/>
            </a:xfrm>
            <a:custGeom>
              <a:avLst/>
              <a:gdLst/>
              <a:ahLst/>
              <a:cxnLst/>
              <a:rect l="0" t="0" r="0" b="0"/>
              <a:pathLst>
                <a:path w="113851" h="37982">
                  <a:moveTo>
                    <a:pt x="18648" y="18931"/>
                  </a:moveTo>
                  <a:lnTo>
                    <a:pt x="18648" y="18931"/>
                  </a:lnTo>
                  <a:lnTo>
                    <a:pt x="9514" y="28064"/>
                  </a:lnTo>
                  <a:lnTo>
                    <a:pt x="0" y="28446"/>
                  </a:lnTo>
                  <a:lnTo>
                    <a:pt x="7835" y="28455"/>
                  </a:lnTo>
                  <a:lnTo>
                    <a:pt x="17211" y="20255"/>
                  </a:lnTo>
                  <a:lnTo>
                    <a:pt x="23280" y="19323"/>
                  </a:lnTo>
                  <a:lnTo>
                    <a:pt x="41001" y="18966"/>
                  </a:lnTo>
                  <a:lnTo>
                    <a:pt x="47280" y="16124"/>
                  </a:lnTo>
                  <a:lnTo>
                    <a:pt x="53599" y="12392"/>
                  </a:lnTo>
                  <a:lnTo>
                    <a:pt x="64164" y="10291"/>
                  </a:lnTo>
                  <a:lnTo>
                    <a:pt x="74507" y="9799"/>
                  </a:lnTo>
                  <a:lnTo>
                    <a:pt x="78113" y="8610"/>
                  </a:lnTo>
                  <a:lnTo>
                    <a:pt x="80516" y="6759"/>
                  </a:lnTo>
                  <a:lnTo>
                    <a:pt x="82119" y="4466"/>
                  </a:lnTo>
                  <a:lnTo>
                    <a:pt x="84245" y="2938"/>
                  </a:lnTo>
                  <a:lnTo>
                    <a:pt x="89430" y="1239"/>
                  </a:lnTo>
                  <a:lnTo>
                    <a:pt x="107629" y="0"/>
                  </a:lnTo>
                  <a:lnTo>
                    <a:pt x="109720" y="1019"/>
                  </a:lnTo>
                  <a:lnTo>
                    <a:pt x="111113" y="2756"/>
                  </a:lnTo>
                  <a:lnTo>
                    <a:pt x="113734" y="9017"/>
                  </a:lnTo>
                  <a:lnTo>
                    <a:pt x="113850" y="14347"/>
                  </a:lnTo>
                  <a:lnTo>
                    <a:pt x="111055" y="19716"/>
                  </a:lnTo>
                  <a:lnTo>
                    <a:pt x="107342" y="25630"/>
                  </a:lnTo>
                  <a:lnTo>
                    <a:pt x="104373" y="379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191"/>
            <p:cNvSpPr/>
            <p:nvPr>
              <p:custDataLst>
                <p:tags r:id="rId56"/>
              </p:custDataLst>
            </p:nvPr>
          </p:nvSpPr>
          <p:spPr>
            <a:xfrm>
              <a:off x="7115175" y="3409952"/>
              <a:ext cx="219076" cy="142874"/>
            </a:xfrm>
            <a:custGeom>
              <a:avLst/>
              <a:gdLst/>
              <a:ahLst/>
              <a:cxnLst/>
              <a:rect l="0" t="0" r="0" b="0"/>
              <a:pathLst>
                <a:path w="219076" h="142874">
                  <a:moveTo>
                    <a:pt x="0" y="19048"/>
                  </a:moveTo>
                  <a:lnTo>
                    <a:pt x="0" y="19048"/>
                  </a:lnTo>
                  <a:lnTo>
                    <a:pt x="0" y="10847"/>
                  </a:lnTo>
                  <a:lnTo>
                    <a:pt x="1058" y="10406"/>
                  </a:lnTo>
                  <a:lnTo>
                    <a:pt x="5056" y="9916"/>
                  </a:lnTo>
                  <a:lnTo>
                    <a:pt x="6545" y="8726"/>
                  </a:lnTo>
                  <a:lnTo>
                    <a:pt x="8200" y="4583"/>
                  </a:lnTo>
                  <a:lnTo>
                    <a:pt x="8642" y="4113"/>
                  </a:lnTo>
                  <a:lnTo>
                    <a:pt x="8937" y="4858"/>
                  </a:lnTo>
                  <a:lnTo>
                    <a:pt x="9132" y="6413"/>
                  </a:lnTo>
                  <a:lnTo>
                    <a:pt x="10321" y="6391"/>
                  </a:lnTo>
                  <a:lnTo>
                    <a:pt x="17691" y="1049"/>
                  </a:lnTo>
                  <a:lnTo>
                    <a:pt x="29349" y="16"/>
                  </a:lnTo>
                  <a:lnTo>
                    <a:pt x="36738" y="0"/>
                  </a:lnTo>
                  <a:lnTo>
                    <a:pt x="46182" y="8199"/>
                  </a:lnTo>
                  <a:lnTo>
                    <a:pt x="47499" y="17608"/>
                  </a:lnTo>
                  <a:lnTo>
                    <a:pt x="54146" y="26368"/>
                  </a:lnTo>
                  <a:lnTo>
                    <a:pt x="56260" y="35211"/>
                  </a:lnTo>
                  <a:lnTo>
                    <a:pt x="57033" y="50836"/>
                  </a:lnTo>
                  <a:lnTo>
                    <a:pt x="54276" y="57165"/>
                  </a:lnTo>
                  <a:lnTo>
                    <a:pt x="52059" y="60334"/>
                  </a:lnTo>
                  <a:lnTo>
                    <a:pt x="48939" y="74908"/>
                  </a:lnTo>
                  <a:lnTo>
                    <a:pt x="47740" y="98031"/>
                  </a:lnTo>
                  <a:lnTo>
                    <a:pt x="44854" y="104599"/>
                  </a:lnTo>
                  <a:lnTo>
                    <a:pt x="41102" y="111045"/>
                  </a:lnTo>
                  <a:lnTo>
                    <a:pt x="38693" y="123808"/>
                  </a:lnTo>
                  <a:lnTo>
                    <a:pt x="38100" y="142870"/>
                  </a:lnTo>
                  <a:lnTo>
                    <a:pt x="46301" y="142873"/>
                  </a:lnTo>
                  <a:lnTo>
                    <a:pt x="66871" y="126398"/>
                  </a:lnTo>
                  <a:lnTo>
                    <a:pt x="73113" y="123909"/>
                  </a:lnTo>
                  <a:lnTo>
                    <a:pt x="116152" y="92037"/>
                  </a:lnTo>
                  <a:lnTo>
                    <a:pt x="163349" y="63497"/>
                  </a:lnTo>
                  <a:lnTo>
                    <a:pt x="207819" y="25790"/>
                  </a:lnTo>
                  <a:lnTo>
                    <a:pt x="219075" y="190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5" name="SMARTInkShape-192"/>
            <p:cNvSpPr/>
            <p:nvPr>
              <p:custDataLst>
                <p:tags r:id="rId57"/>
              </p:custDataLst>
            </p:nvPr>
          </p:nvSpPr>
          <p:spPr>
            <a:xfrm>
              <a:off x="6905633" y="3105164"/>
              <a:ext cx="171443" cy="414755"/>
            </a:xfrm>
            <a:custGeom>
              <a:avLst/>
              <a:gdLst/>
              <a:ahLst/>
              <a:cxnLst/>
              <a:rect l="0" t="0" r="0" b="0"/>
              <a:pathLst>
                <a:path w="171443" h="414755">
                  <a:moveTo>
                    <a:pt x="9517" y="352411"/>
                  </a:moveTo>
                  <a:lnTo>
                    <a:pt x="9517" y="352411"/>
                  </a:lnTo>
                  <a:lnTo>
                    <a:pt x="108" y="361819"/>
                  </a:lnTo>
                  <a:lnTo>
                    <a:pt x="5082" y="356845"/>
                  </a:lnTo>
                  <a:lnTo>
                    <a:pt x="5503" y="355367"/>
                  </a:lnTo>
                  <a:lnTo>
                    <a:pt x="4724" y="354382"/>
                  </a:lnTo>
                  <a:lnTo>
                    <a:pt x="926" y="352800"/>
                  </a:lnTo>
                  <a:lnTo>
                    <a:pt x="6723" y="344884"/>
                  </a:lnTo>
                  <a:lnTo>
                    <a:pt x="9149" y="335087"/>
                  </a:lnTo>
                  <a:lnTo>
                    <a:pt x="15990" y="326098"/>
                  </a:lnTo>
                  <a:lnTo>
                    <a:pt x="18138" y="317215"/>
                  </a:lnTo>
                  <a:lnTo>
                    <a:pt x="18640" y="311016"/>
                  </a:lnTo>
                  <a:lnTo>
                    <a:pt x="21685" y="304733"/>
                  </a:lnTo>
                  <a:lnTo>
                    <a:pt x="23980" y="301575"/>
                  </a:lnTo>
                  <a:lnTo>
                    <a:pt x="38187" y="254051"/>
                  </a:lnTo>
                  <a:lnTo>
                    <a:pt x="44353" y="241188"/>
                  </a:lnTo>
                  <a:lnTo>
                    <a:pt x="47708" y="225500"/>
                  </a:lnTo>
                  <a:lnTo>
                    <a:pt x="53876" y="212620"/>
                  </a:lnTo>
                  <a:lnTo>
                    <a:pt x="65700" y="165197"/>
                  </a:lnTo>
                  <a:lnTo>
                    <a:pt x="67438" y="148303"/>
                  </a:lnTo>
                  <a:lnTo>
                    <a:pt x="75284" y="112089"/>
                  </a:lnTo>
                  <a:lnTo>
                    <a:pt x="76176" y="64499"/>
                  </a:lnTo>
                  <a:lnTo>
                    <a:pt x="76191" y="35342"/>
                  </a:lnTo>
                  <a:lnTo>
                    <a:pt x="73370" y="28753"/>
                  </a:lnTo>
                  <a:lnTo>
                    <a:pt x="67992" y="20956"/>
                  </a:lnTo>
                  <a:lnTo>
                    <a:pt x="65871" y="11811"/>
                  </a:lnTo>
                  <a:lnTo>
                    <a:pt x="58501" y="1752"/>
                  </a:lnTo>
                  <a:lnTo>
                    <a:pt x="54924" y="771"/>
                  </a:lnTo>
                  <a:lnTo>
                    <a:pt x="42687" y="0"/>
                  </a:lnTo>
                  <a:lnTo>
                    <a:pt x="41155" y="1053"/>
                  </a:lnTo>
                  <a:lnTo>
                    <a:pt x="40134" y="2814"/>
                  </a:lnTo>
                  <a:lnTo>
                    <a:pt x="39454" y="5046"/>
                  </a:lnTo>
                  <a:lnTo>
                    <a:pt x="28472" y="18951"/>
                  </a:lnTo>
                  <a:lnTo>
                    <a:pt x="23939" y="23584"/>
                  </a:lnTo>
                  <a:lnTo>
                    <a:pt x="21218" y="29171"/>
                  </a:lnTo>
                  <a:lnTo>
                    <a:pt x="20493" y="32143"/>
                  </a:lnTo>
                  <a:lnTo>
                    <a:pt x="12783" y="45575"/>
                  </a:lnTo>
                  <a:lnTo>
                    <a:pt x="9426" y="60531"/>
                  </a:lnTo>
                  <a:lnTo>
                    <a:pt x="3258" y="73194"/>
                  </a:lnTo>
                  <a:lnTo>
                    <a:pt x="119" y="120767"/>
                  </a:lnTo>
                  <a:lnTo>
                    <a:pt x="0" y="165094"/>
                  </a:lnTo>
                  <a:lnTo>
                    <a:pt x="1050" y="209732"/>
                  </a:lnTo>
                  <a:lnTo>
                    <a:pt x="8634" y="257096"/>
                  </a:lnTo>
                  <a:lnTo>
                    <a:pt x="10313" y="278426"/>
                  </a:lnTo>
                  <a:lnTo>
                    <a:pt x="25977" y="323780"/>
                  </a:lnTo>
                  <a:lnTo>
                    <a:pt x="28474" y="335453"/>
                  </a:lnTo>
                  <a:lnTo>
                    <a:pt x="34772" y="349033"/>
                  </a:lnTo>
                  <a:lnTo>
                    <a:pt x="38166" y="364933"/>
                  </a:lnTo>
                  <a:lnTo>
                    <a:pt x="45437" y="380324"/>
                  </a:lnTo>
                  <a:lnTo>
                    <a:pt x="47186" y="393555"/>
                  </a:lnTo>
                  <a:lnTo>
                    <a:pt x="48388" y="395715"/>
                  </a:lnTo>
                  <a:lnTo>
                    <a:pt x="50249" y="397156"/>
                  </a:lnTo>
                  <a:lnTo>
                    <a:pt x="55137" y="399814"/>
                  </a:lnTo>
                  <a:lnTo>
                    <a:pt x="71212" y="414175"/>
                  </a:lnTo>
                  <a:lnTo>
                    <a:pt x="72872" y="414754"/>
                  </a:lnTo>
                  <a:lnTo>
                    <a:pt x="73979" y="414081"/>
                  </a:lnTo>
                  <a:lnTo>
                    <a:pt x="74716" y="412575"/>
                  </a:lnTo>
                  <a:lnTo>
                    <a:pt x="76266" y="411570"/>
                  </a:lnTo>
                  <a:lnTo>
                    <a:pt x="84263" y="409826"/>
                  </a:lnTo>
                  <a:lnTo>
                    <a:pt x="102559" y="393756"/>
                  </a:lnTo>
                  <a:lnTo>
                    <a:pt x="111404" y="390414"/>
                  </a:lnTo>
                  <a:lnTo>
                    <a:pt x="142872" y="364701"/>
                  </a:lnTo>
                  <a:lnTo>
                    <a:pt x="149219" y="362107"/>
                  </a:lnTo>
                  <a:lnTo>
                    <a:pt x="155568" y="357426"/>
                  </a:lnTo>
                  <a:lnTo>
                    <a:pt x="159095" y="351818"/>
                  </a:lnTo>
                  <a:lnTo>
                    <a:pt x="160036" y="348841"/>
                  </a:lnTo>
                  <a:lnTo>
                    <a:pt x="161721" y="346856"/>
                  </a:lnTo>
                  <a:lnTo>
                    <a:pt x="171442" y="342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193"/>
            <p:cNvSpPr/>
            <p:nvPr>
              <p:custDataLst>
                <p:tags r:id="rId58"/>
              </p:custDataLst>
            </p:nvPr>
          </p:nvSpPr>
          <p:spPr>
            <a:xfrm>
              <a:off x="6602268" y="3419475"/>
              <a:ext cx="141433" cy="19051"/>
            </a:xfrm>
            <a:custGeom>
              <a:avLst/>
              <a:gdLst/>
              <a:ahLst/>
              <a:cxnLst/>
              <a:rect l="0" t="0" r="0" b="0"/>
              <a:pathLst>
                <a:path w="141433" h="19051">
                  <a:moveTo>
                    <a:pt x="27132" y="0"/>
                  </a:moveTo>
                  <a:lnTo>
                    <a:pt x="27132" y="0"/>
                  </a:lnTo>
                  <a:lnTo>
                    <a:pt x="22076" y="0"/>
                  </a:lnTo>
                  <a:lnTo>
                    <a:pt x="20587" y="1058"/>
                  </a:lnTo>
                  <a:lnTo>
                    <a:pt x="19594" y="2822"/>
                  </a:lnTo>
                  <a:lnTo>
                    <a:pt x="18000" y="8201"/>
                  </a:lnTo>
                  <a:lnTo>
                    <a:pt x="14959" y="8936"/>
                  </a:lnTo>
                  <a:lnTo>
                    <a:pt x="0" y="9515"/>
                  </a:lnTo>
                  <a:lnTo>
                    <a:pt x="22538" y="9525"/>
                  </a:lnTo>
                  <a:lnTo>
                    <a:pt x="27913" y="6703"/>
                  </a:lnTo>
                  <a:lnTo>
                    <a:pt x="33829" y="2979"/>
                  </a:lnTo>
                  <a:lnTo>
                    <a:pt x="46251" y="589"/>
                  </a:lnTo>
                  <a:lnTo>
                    <a:pt x="69733" y="10"/>
                  </a:lnTo>
                  <a:lnTo>
                    <a:pt x="106150" y="9133"/>
                  </a:lnTo>
                  <a:lnTo>
                    <a:pt x="115926" y="9409"/>
                  </a:lnTo>
                  <a:lnTo>
                    <a:pt x="122335" y="12296"/>
                  </a:lnTo>
                  <a:lnTo>
                    <a:pt x="128711" y="16048"/>
                  </a:lnTo>
                  <a:lnTo>
                    <a:pt x="14143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194"/>
            <p:cNvSpPr/>
            <p:nvPr>
              <p:custDataLst>
                <p:tags r:id="rId59"/>
              </p:custDataLst>
            </p:nvPr>
          </p:nvSpPr>
          <p:spPr>
            <a:xfrm>
              <a:off x="6600828" y="3143367"/>
              <a:ext cx="152398" cy="161809"/>
            </a:xfrm>
            <a:custGeom>
              <a:avLst/>
              <a:gdLst/>
              <a:ahLst/>
              <a:cxnLst/>
              <a:rect l="0" t="0" r="0" b="0"/>
              <a:pathLst>
                <a:path w="152398" h="161809">
                  <a:moveTo>
                    <a:pt x="19047" y="66558"/>
                  </a:moveTo>
                  <a:lnTo>
                    <a:pt x="19047" y="66558"/>
                  </a:lnTo>
                  <a:lnTo>
                    <a:pt x="1324" y="66558"/>
                  </a:lnTo>
                  <a:lnTo>
                    <a:pt x="881" y="65500"/>
                  </a:lnTo>
                  <a:lnTo>
                    <a:pt x="0" y="57068"/>
                  </a:lnTo>
                  <a:lnTo>
                    <a:pt x="14462" y="42568"/>
                  </a:lnTo>
                  <a:lnTo>
                    <a:pt x="19831" y="40021"/>
                  </a:lnTo>
                  <a:lnTo>
                    <a:pt x="22745" y="39341"/>
                  </a:lnTo>
                  <a:lnTo>
                    <a:pt x="24688" y="37830"/>
                  </a:lnTo>
                  <a:lnTo>
                    <a:pt x="26846" y="33330"/>
                  </a:lnTo>
                  <a:lnTo>
                    <a:pt x="28479" y="31705"/>
                  </a:lnTo>
                  <a:lnTo>
                    <a:pt x="47802" y="21109"/>
                  </a:lnTo>
                  <a:lnTo>
                    <a:pt x="50917" y="20384"/>
                  </a:lnTo>
                  <a:lnTo>
                    <a:pt x="66482" y="10375"/>
                  </a:lnTo>
                  <a:lnTo>
                    <a:pt x="82809" y="8434"/>
                  </a:lnTo>
                  <a:lnTo>
                    <a:pt x="95299" y="1886"/>
                  </a:lnTo>
                  <a:lnTo>
                    <a:pt x="112419" y="0"/>
                  </a:lnTo>
                  <a:lnTo>
                    <a:pt x="124411" y="7437"/>
                  </a:lnTo>
                  <a:lnTo>
                    <a:pt x="137881" y="9293"/>
                  </a:lnTo>
                  <a:lnTo>
                    <a:pt x="139544" y="10389"/>
                  </a:lnTo>
                  <a:lnTo>
                    <a:pt x="140654" y="12179"/>
                  </a:lnTo>
                  <a:lnTo>
                    <a:pt x="141394" y="14430"/>
                  </a:lnTo>
                  <a:lnTo>
                    <a:pt x="142945" y="15931"/>
                  </a:lnTo>
                  <a:lnTo>
                    <a:pt x="147490" y="17599"/>
                  </a:lnTo>
                  <a:lnTo>
                    <a:pt x="149127" y="19102"/>
                  </a:lnTo>
                  <a:lnTo>
                    <a:pt x="151966" y="27017"/>
                  </a:lnTo>
                  <a:lnTo>
                    <a:pt x="152397" y="73814"/>
                  </a:lnTo>
                  <a:lnTo>
                    <a:pt x="152397" y="118802"/>
                  </a:lnTo>
                  <a:lnTo>
                    <a:pt x="152397" y="137770"/>
                  </a:lnTo>
                  <a:lnTo>
                    <a:pt x="151339" y="139432"/>
                  </a:lnTo>
                  <a:lnTo>
                    <a:pt x="149575" y="140541"/>
                  </a:lnTo>
                  <a:lnTo>
                    <a:pt x="147341" y="141280"/>
                  </a:lnTo>
                  <a:lnTo>
                    <a:pt x="146910" y="142831"/>
                  </a:lnTo>
                  <a:lnTo>
                    <a:pt x="149252" y="147377"/>
                  </a:lnTo>
                  <a:lnTo>
                    <a:pt x="149242" y="149012"/>
                  </a:lnTo>
                  <a:lnTo>
                    <a:pt x="148177" y="150102"/>
                  </a:lnTo>
                  <a:lnTo>
                    <a:pt x="146409" y="150829"/>
                  </a:lnTo>
                  <a:lnTo>
                    <a:pt x="145229" y="152372"/>
                  </a:lnTo>
                  <a:lnTo>
                    <a:pt x="142872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8" name="SMARTInkShape-195"/>
            <p:cNvSpPr/>
            <p:nvPr>
              <p:custDataLst>
                <p:tags r:id="rId60"/>
              </p:custDataLst>
            </p:nvPr>
          </p:nvSpPr>
          <p:spPr>
            <a:xfrm>
              <a:off x="6600825" y="3200435"/>
              <a:ext cx="57151" cy="332899"/>
            </a:xfrm>
            <a:custGeom>
              <a:avLst/>
              <a:gdLst/>
              <a:ahLst/>
              <a:cxnLst/>
              <a:rect l="0" t="0" r="0" b="0"/>
              <a:pathLst>
                <a:path w="57151" h="332899">
                  <a:moveTo>
                    <a:pt x="19050" y="19015"/>
                  </a:moveTo>
                  <a:lnTo>
                    <a:pt x="19050" y="19015"/>
                  </a:lnTo>
                  <a:lnTo>
                    <a:pt x="13994" y="19015"/>
                  </a:lnTo>
                  <a:lnTo>
                    <a:pt x="12505" y="17957"/>
                  </a:lnTo>
                  <a:lnTo>
                    <a:pt x="11512" y="16193"/>
                  </a:lnTo>
                  <a:lnTo>
                    <a:pt x="9641" y="9882"/>
                  </a:lnTo>
                  <a:lnTo>
                    <a:pt x="9535" y="1323"/>
                  </a:lnTo>
                  <a:lnTo>
                    <a:pt x="8474" y="870"/>
                  </a:lnTo>
                  <a:lnTo>
                    <a:pt x="393" y="0"/>
                  </a:lnTo>
                  <a:lnTo>
                    <a:pt x="0" y="44500"/>
                  </a:lnTo>
                  <a:lnTo>
                    <a:pt x="0" y="50803"/>
                  </a:lnTo>
                  <a:lnTo>
                    <a:pt x="14189" y="93530"/>
                  </a:lnTo>
                  <a:lnTo>
                    <a:pt x="18410" y="123986"/>
                  </a:lnTo>
                  <a:lnTo>
                    <a:pt x="19824" y="136577"/>
                  </a:lnTo>
                  <a:lnTo>
                    <a:pt x="27667" y="174598"/>
                  </a:lnTo>
                  <a:lnTo>
                    <a:pt x="29364" y="193642"/>
                  </a:lnTo>
                  <a:lnTo>
                    <a:pt x="37193" y="231740"/>
                  </a:lnTo>
                  <a:lnTo>
                    <a:pt x="38890" y="249732"/>
                  </a:lnTo>
                  <a:lnTo>
                    <a:pt x="46266" y="269283"/>
                  </a:lnTo>
                  <a:lnTo>
                    <a:pt x="48605" y="300675"/>
                  </a:lnTo>
                  <a:lnTo>
                    <a:pt x="55149" y="314109"/>
                  </a:lnTo>
                  <a:lnTo>
                    <a:pt x="57140" y="332898"/>
                  </a:lnTo>
                  <a:lnTo>
                    <a:pt x="57150" y="2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9" name="SMARTInkShape-196"/>
            <p:cNvSpPr/>
            <p:nvPr>
              <p:custDataLst>
                <p:tags r:id="rId61"/>
              </p:custDataLst>
            </p:nvPr>
          </p:nvSpPr>
          <p:spPr>
            <a:xfrm>
              <a:off x="6286500" y="3295650"/>
              <a:ext cx="66676" cy="238126"/>
            </a:xfrm>
            <a:custGeom>
              <a:avLst/>
              <a:gdLst/>
              <a:ahLst/>
              <a:cxnLst/>
              <a:rect l="0" t="0" r="0" b="0"/>
              <a:pathLst>
                <a:path w="66676" h="238126">
                  <a:moveTo>
                    <a:pt x="19050" y="0"/>
                  </a:moveTo>
                  <a:lnTo>
                    <a:pt x="19050" y="0"/>
                  </a:lnTo>
                  <a:lnTo>
                    <a:pt x="37" y="0"/>
                  </a:lnTo>
                  <a:lnTo>
                    <a:pt x="0" y="44535"/>
                  </a:lnTo>
                  <a:lnTo>
                    <a:pt x="0" y="50838"/>
                  </a:lnTo>
                  <a:lnTo>
                    <a:pt x="1058" y="52942"/>
                  </a:lnTo>
                  <a:lnTo>
                    <a:pt x="2822" y="54345"/>
                  </a:lnTo>
                  <a:lnTo>
                    <a:pt x="5056" y="55280"/>
                  </a:lnTo>
                  <a:lnTo>
                    <a:pt x="6545" y="56962"/>
                  </a:lnTo>
                  <a:lnTo>
                    <a:pt x="8201" y="61652"/>
                  </a:lnTo>
                  <a:lnTo>
                    <a:pt x="10321" y="79833"/>
                  </a:lnTo>
                  <a:lnTo>
                    <a:pt x="17013" y="94714"/>
                  </a:lnTo>
                  <a:lnTo>
                    <a:pt x="19840" y="111054"/>
                  </a:lnTo>
                  <a:lnTo>
                    <a:pt x="25516" y="121688"/>
                  </a:lnTo>
                  <a:lnTo>
                    <a:pt x="29555" y="158488"/>
                  </a:lnTo>
                  <a:lnTo>
                    <a:pt x="35097" y="169256"/>
                  </a:lnTo>
                  <a:lnTo>
                    <a:pt x="37983" y="202804"/>
                  </a:lnTo>
                  <a:lnTo>
                    <a:pt x="39080" y="205053"/>
                  </a:lnTo>
                  <a:lnTo>
                    <a:pt x="40870" y="206552"/>
                  </a:lnTo>
                  <a:lnTo>
                    <a:pt x="43122" y="207551"/>
                  </a:lnTo>
                  <a:lnTo>
                    <a:pt x="44622" y="209276"/>
                  </a:lnTo>
                  <a:lnTo>
                    <a:pt x="46291" y="214014"/>
                  </a:lnTo>
                  <a:lnTo>
                    <a:pt x="47591" y="233132"/>
                  </a:lnTo>
                  <a:lnTo>
                    <a:pt x="48661" y="234797"/>
                  </a:lnTo>
                  <a:lnTo>
                    <a:pt x="50432" y="235906"/>
                  </a:lnTo>
                  <a:lnTo>
                    <a:pt x="57324" y="237833"/>
                  </a:lnTo>
                  <a:lnTo>
                    <a:pt x="6667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197"/>
            <p:cNvSpPr/>
            <p:nvPr>
              <p:custDataLst>
                <p:tags r:id="rId62"/>
              </p:custDataLst>
            </p:nvPr>
          </p:nvSpPr>
          <p:spPr>
            <a:xfrm>
              <a:off x="6229350" y="3381375"/>
              <a:ext cx="198702" cy="47626"/>
            </a:xfrm>
            <a:custGeom>
              <a:avLst/>
              <a:gdLst/>
              <a:ahLst/>
              <a:cxnLst/>
              <a:rect l="0" t="0" r="0" b="0"/>
              <a:pathLst>
                <a:path w="198702" h="47626">
                  <a:moveTo>
                    <a:pt x="38100" y="19050"/>
                  </a:moveTo>
                  <a:lnTo>
                    <a:pt x="38100" y="19050"/>
                  </a:lnTo>
                  <a:lnTo>
                    <a:pt x="38100" y="24107"/>
                  </a:lnTo>
                  <a:lnTo>
                    <a:pt x="37042" y="25596"/>
                  </a:lnTo>
                  <a:lnTo>
                    <a:pt x="35278" y="26589"/>
                  </a:lnTo>
                  <a:lnTo>
                    <a:pt x="24843" y="28182"/>
                  </a:lnTo>
                  <a:lnTo>
                    <a:pt x="22912" y="29372"/>
                  </a:lnTo>
                  <a:lnTo>
                    <a:pt x="21625" y="31223"/>
                  </a:lnTo>
                  <a:lnTo>
                    <a:pt x="20767" y="33515"/>
                  </a:lnTo>
                  <a:lnTo>
                    <a:pt x="19137" y="35044"/>
                  </a:lnTo>
                  <a:lnTo>
                    <a:pt x="9962" y="37981"/>
                  </a:lnTo>
                  <a:lnTo>
                    <a:pt x="0" y="47625"/>
                  </a:lnTo>
                  <a:lnTo>
                    <a:pt x="31905" y="47625"/>
                  </a:lnTo>
                  <a:lnTo>
                    <a:pt x="38169" y="44803"/>
                  </a:lnTo>
                  <a:lnTo>
                    <a:pt x="44481" y="41079"/>
                  </a:lnTo>
                  <a:lnTo>
                    <a:pt x="55273" y="38493"/>
                  </a:lnTo>
                  <a:lnTo>
                    <a:pt x="61651" y="38217"/>
                  </a:lnTo>
                  <a:lnTo>
                    <a:pt x="67264" y="35330"/>
                  </a:lnTo>
                  <a:lnTo>
                    <a:pt x="73287" y="31577"/>
                  </a:lnTo>
                  <a:lnTo>
                    <a:pt x="85777" y="29168"/>
                  </a:lnTo>
                  <a:lnTo>
                    <a:pt x="98435" y="28692"/>
                  </a:lnTo>
                  <a:lnTo>
                    <a:pt x="104780" y="25805"/>
                  </a:lnTo>
                  <a:lnTo>
                    <a:pt x="112419" y="20384"/>
                  </a:lnTo>
                  <a:lnTo>
                    <a:pt x="121533" y="19314"/>
                  </a:lnTo>
                  <a:lnTo>
                    <a:pt x="127393" y="19167"/>
                  </a:lnTo>
                  <a:lnTo>
                    <a:pt x="133525" y="16280"/>
                  </a:lnTo>
                  <a:lnTo>
                    <a:pt x="139777" y="12527"/>
                  </a:lnTo>
                  <a:lnTo>
                    <a:pt x="150529" y="9921"/>
                  </a:lnTo>
                  <a:lnTo>
                    <a:pt x="166540" y="9535"/>
                  </a:lnTo>
                  <a:lnTo>
                    <a:pt x="168177" y="8474"/>
                  </a:lnTo>
                  <a:lnTo>
                    <a:pt x="169268" y="6707"/>
                  </a:lnTo>
                  <a:lnTo>
                    <a:pt x="169995" y="4472"/>
                  </a:lnTo>
                  <a:lnTo>
                    <a:pt x="171538" y="2981"/>
                  </a:lnTo>
                  <a:lnTo>
                    <a:pt x="180938" y="10"/>
                  </a:lnTo>
                  <a:lnTo>
                    <a:pt x="190466" y="0"/>
                  </a:lnTo>
                  <a:lnTo>
                    <a:pt x="190497" y="8201"/>
                  </a:lnTo>
                  <a:lnTo>
                    <a:pt x="191556" y="8642"/>
                  </a:lnTo>
                  <a:lnTo>
                    <a:pt x="198701" y="9408"/>
                  </a:lnTo>
                  <a:lnTo>
                    <a:pt x="191708" y="17716"/>
                  </a:lnTo>
                  <a:lnTo>
                    <a:pt x="1905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7" name="SMARTInkShape-Group64"/>
          <p:cNvGrpSpPr/>
          <p:nvPr/>
        </p:nvGrpSpPr>
        <p:grpSpPr>
          <a:xfrm>
            <a:off x="5343525" y="4038996"/>
            <a:ext cx="447676" cy="447114"/>
            <a:chOff x="5343525" y="4038996"/>
            <a:chExt cx="447676" cy="447114"/>
          </a:xfrm>
        </p:grpSpPr>
        <p:sp>
          <p:nvSpPr>
            <p:cNvPr id="16442" name="SMARTInkShape-198"/>
            <p:cNvSpPr/>
            <p:nvPr>
              <p:custDataLst>
                <p:tags r:id="rId47"/>
              </p:custDataLst>
            </p:nvPr>
          </p:nvSpPr>
          <p:spPr>
            <a:xfrm>
              <a:off x="5705475" y="4238625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4469" y="9132"/>
                  </a:lnTo>
                  <a:lnTo>
                    <a:pt x="2980" y="10321"/>
                  </a:lnTo>
                  <a:lnTo>
                    <a:pt x="2" y="19043"/>
                  </a:lnTo>
                  <a:lnTo>
                    <a:pt x="0" y="19047"/>
                  </a:lnTo>
                  <a:lnTo>
                    <a:pt x="41403" y="19050"/>
                  </a:lnTo>
                  <a:lnTo>
                    <a:pt x="47682" y="16228"/>
                  </a:lnTo>
                  <a:lnTo>
                    <a:pt x="54000" y="12504"/>
                  </a:lnTo>
                  <a:lnTo>
                    <a:pt x="66680" y="10114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199"/>
            <p:cNvSpPr/>
            <p:nvPr>
              <p:custDataLst>
                <p:tags r:id="rId48"/>
              </p:custDataLst>
            </p:nvPr>
          </p:nvSpPr>
          <p:spPr>
            <a:xfrm>
              <a:off x="5648325" y="4156961"/>
              <a:ext cx="142876" cy="34040"/>
            </a:xfrm>
            <a:custGeom>
              <a:avLst/>
              <a:gdLst/>
              <a:ahLst/>
              <a:cxnLst/>
              <a:rect l="0" t="0" r="0" b="0"/>
              <a:pathLst>
                <a:path w="142876" h="34040">
                  <a:moveTo>
                    <a:pt x="0" y="34039"/>
                  </a:moveTo>
                  <a:lnTo>
                    <a:pt x="0" y="34039"/>
                  </a:lnTo>
                  <a:lnTo>
                    <a:pt x="0" y="24548"/>
                  </a:lnTo>
                  <a:lnTo>
                    <a:pt x="0" y="32718"/>
                  </a:lnTo>
                  <a:lnTo>
                    <a:pt x="1058" y="33158"/>
                  </a:lnTo>
                  <a:lnTo>
                    <a:pt x="8201" y="33923"/>
                  </a:lnTo>
                  <a:lnTo>
                    <a:pt x="8642" y="32904"/>
                  </a:lnTo>
                  <a:lnTo>
                    <a:pt x="9132" y="28948"/>
                  </a:lnTo>
                  <a:lnTo>
                    <a:pt x="10321" y="27470"/>
                  </a:lnTo>
                  <a:lnTo>
                    <a:pt x="17692" y="24903"/>
                  </a:lnTo>
                  <a:lnTo>
                    <a:pt x="45871" y="24514"/>
                  </a:lnTo>
                  <a:lnTo>
                    <a:pt x="54882" y="17968"/>
                  </a:lnTo>
                  <a:lnTo>
                    <a:pt x="63769" y="15872"/>
                  </a:lnTo>
                  <a:lnTo>
                    <a:pt x="79411" y="15106"/>
                  </a:lnTo>
                  <a:lnTo>
                    <a:pt x="85742" y="12219"/>
                  </a:lnTo>
                  <a:lnTo>
                    <a:pt x="93371" y="6798"/>
                  </a:lnTo>
                  <a:lnTo>
                    <a:pt x="102483" y="5728"/>
                  </a:lnTo>
                  <a:lnTo>
                    <a:pt x="108343" y="5581"/>
                  </a:lnTo>
                  <a:lnTo>
                    <a:pt x="114475" y="2694"/>
                  </a:lnTo>
                  <a:lnTo>
                    <a:pt x="117592" y="443"/>
                  </a:lnTo>
                  <a:lnTo>
                    <a:pt x="119669" y="0"/>
                  </a:lnTo>
                  <a:lnTo>
                    <a:pt x="121054" y="763"/>
                  </a:lnTo>
                  <a:lnTo>
                    <a:pt x="121978" y="2330"/>
                  </a:lnTo>
                  <a:lnTo>
                    <a:pt x="123652" y="3374"/>
                  </a:lnTo>
                  <a:lnTo>
                    <a:pt x="131864" y="5189"/>
                  </a:lnTo>
                  <a:lnTo>
                    <a:pt x="141420" y="5440"/>
                  </a:lnTo>
                  <a:lnTo>
                    <a:pt x="141906" y="6506"/>
                  </a:lnTo>
                  <a:lnTo>
                    <a:pt x="142875" y="149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4" name="SMARTInkShape-200"/>
            <p:cNvSpPr/>
            <p:nvPr>
              <p:custDataLst>
                <p:tags r:id="rId49"/>
              </p:custDataLst>
            </p:nvPr>
          </p:nvSpPr>
          <p:spPr>
            <a:xfrm>
              <a:off x="5353053" y="4295775"/>
              <a:ext cx="180973" cy="19051"/>
            </a:xfrm>
            <a:custGeom>
              <a:avLst/>
              <a:gdLst/>
              <a:ahLst/>
              <a:cxnLst/>
              <a:rect l="0" t="0" r="0" b="0"/>
              <a:pathLst>
                <a:path w="180973" h="19051">
                  <a:moveTo>
                    <a:pt x="19047" y="0"/>
                  </a:moveTo>
                  <a:lnTo>
                    <a:pt x="19047" y="0"/>
                  </a:lnTo>
                  <a:lnTo>
                    <a:pt x="10846" y="8201"/>
                  </a:lnTo>
                  <a:lnTo>
                    <a:pt x="1437" y="9408"/>
                  </a:lnTo>
                  <a:lnTo>
                    <a:pt x="957" y="10506"/>
                  </a:lnTo>
                  <a:lnTo>
                    <a:pt x="0" y="19016"/>
                  </a:lnTo>
                  <a:lnTo>
                    <a:pt x="17331" y="19050"/>
                  </a:lnTo>
                  <a:lnTo>
                    <a:pt x="26312" y="12504"/>
                  </a:lnTo>
                  <a:lnTo>
                    <a:pt x="35193" y="10408"/>
                  </a:lnTo>
                  <a:lnTo>
                    <a:pt x="60333" y="9559"/>
                  </a:lnTo>
                  <a:lnTo>
                    <a:pt x="66677" y="6718"/>
                  </a:lnTo>
                  <a:lnTo>
                    <a:pt x="69850" y="4478"/>
                  </a:lnTo>
                  <a:lnTo>
                    <a:pt x="84429" y="1327"/>
                  </a:lnTo>
                  <a:lnTo>
                    <a:pt x="129212" y="23"/>
                  </a:lnTo>
                  <a:lnTo>
                    <a:pt x="175848" y="0"/>
                  </a:lnTo>
                  <a:lnTo>
                    <a:pt x="1809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201"/>
            <p:cNvSpPr/>
            <p:nvPr>
              <p:custDataLst>
                <p:tags r:id="rId50"/>
              </p:custDataLst>
            </p:nvPr>
          </p:nvSpPr>
          <p:spPr>
            <a:xfrm>
              <a:off x="5343525" y="4038996"/>
              <a:ext cx="133351" cy="171055"/>
            </a:xfrm>
            <a:custGeom>
              <a:avLst/>
              <a:gdLst/>
              <a:ahLst/>
              <a:cxnLst/>
              <a:rect l="0" t="0" r="0" b="0"/>
              <a:pathLst>
                <a:path w="133351" h="171055">
                  <a:moveTo>
                    <a:pt x="9525" y="94854"/>
                  </a:moveTo>
                  <a:lnTo>
                    <a:pt x="9525" y="94854"/>
                  </a:lnTo>
                  <a:lnTo>
                    <a:pt x="9525" y="89797"/>
                  </a:lnTo>
                  <a:lnTo>
                    <a:pt x="6703" y="84493"/>
                  </a:lnTo>
                  <a:lnTo>
                    <a:pt x="1324" y="77521"/>
                  </a:lnTo>
                  <a:lnTo>
                    <a:pt x="116" y="67754"/>
                  </a:lnTo>
                  <a:lnTo>
                    <a:pt x="0" y="39182"/>
                  </a:lnTo>
                  <a:lnTo>
                    <a:pt x="6545" y="30392"/>
                  </a:lnTo>
                  <a:lnTo>
                    <a:pt x="8201" y="24576"/>
                  </a:lnTo>
                  <a:lnTo>
                    <a:pt x="9701" y="22602"/>
                  </a:lnTo>
                  <a:lnTo>
                    <a:pt x="15810" y="18766"/>
                  </a:lnTo>
                  <a:lnTo>
                    <a:pt x="17610" y="14117"/>
                  </a:lnTo>
                  <a:lnTo>
                    <a:pt x="19148" y="12455"/>
                  </a:lnTo>
                  <a:lnTo>
                    <a:pt x="23680" y="10607"/>
                  </a:lnTo>
                  <a:lnTo>
                    <a:pt x="36347" y="9259"/>
                  </a:lnTo>
                  <a:lnTo>
                    <a:pt x="45358" y="2608"/>
                  </a:lnTo>
                  <a:lnTo>
                    <a:pt x="54244" y="494"/>
                  </a:lnTo>
                  <a:lnTo>
                    <a:pt x="60445" y="0"/>
                  </a:lnTo>
                  <a:lnTo>
                    <a:pt x="66729" y="2602"/>
                  </a:lnTo>
                  <a:lnTo>
                    <a:pt x="73049" y="6228"/>
                  </a:lnTo>
                  <a:lnTo>
                    <a:pt x="85531" y="8875"/>
                  </a:lnTo>
                  <a:lnTo>
                    <a:pt x="90225" y="9016"/>
                  </a:lnTo>
                  <a:lnTo>
                    <a:pt x="95839" y="11901"/>
                  </a:lnTo>
                  <a:lnTo>
                    <a:pt x="118918" y="32809"/>
                  </a:lnTo>
                  <a:lnTo>
                    <a:pt x="121645" y="38350"/>
                  </a:lnTo>
                  <a:lnTo>
                    <a:pt x="123394" y="45475"/>
                  </a:lnTo>
                  <a:lnTo>
                    <a:pt x="130286" y="54487"/>
                  </a:lnTo>
                  <a:lnTo>
                    <a:pt x="132443" y="63373"/>
                  </a:lnTo>
                  <a:lnTo>
                    <a:pt x="133348" y="109672"/>
                  </a:lnTo>
                  <a:lnTo>
                    <a:pt x="133350" y="155189"/>
                  </a:lnTo>
                  <a:lnTo>
                    <a:pt x="133350" y="1710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202"/>
            <p:cNvSpPr/>
            <p:nvPr>
              <p:custDataLst>
                <p:tags r:id="rId51"/>
              </p:custDataLst>
            </p:nvPr>
          </p:nvSpPr>
          <p:spPr>
            <a:xfrm>
              <a:off x="5343559" y="4057660"/>
              <a:ext cx="47592" cy="428450"/>
            </a:xfrm>
            <a:custGeom>
              <a:avLst/>
              <a:gdLst/>
              <a:ahLst/>
              <a:cxnLst/>
              <a:rect l="0" t="0" r="0" b="0"/>
              <a:pathLst>
                <a:path w="47592" h="428450">
                  <a:moveTo>
                    <a:pt x="38066" y="28565"/>
                  </a:moveTo>
                  <a:lnTo>
                    <a:pt x="38066" y="28565"/>
                  </a:lnTo>
                  <a:lnTo>
                    <a:pt x="38066" y="23508"/>
                  </a:lnTo>
                  <a:lnTo>
                    <a:pt x="37008" y="22019"/>
                  </a:lnTo>
                  <a:lnTo>
                    <a:pt x="35244" y="21026"/>
                  </a:lnTo>
                  <a:lnTo>
                    <a:pt x="33010" y="20364"/>
                  </a:lnTo>
                  <a:lnTo>
                    <a:pt x="31521" y="18864"/>
                  </a:lnTo>
                  <a:lnTo>
                    <a:pt x="28934" y="10955"/>
                  </a:lnTo>
                  <a:lnTo>
                    <a:pt x="25893" y="10155"/>
                  </a:lnTo>
                  <a:lnTo>
                    <a:pt x="20374" y="9641"/>
                  </a:lnTo>
                  <a:lnTo>
                    <a:pt x="9618" y="107"/>
                  </a:lnTo>
                  <a:lnTo>
                    <a:pt x="1301" y="0"/>
                  </a:lnTo>
                  <a:lnTo>
                    <a:pt x="856" y="1055"/>
                  </a:lnTo>
                  <a:lnTo>
                    <a:pt x="0" y="17323"/>
                  </a:lnTo>
                  <a:lnTo>
                    <a:pt x="8170" y="40348"/>
                  </a:lnTo>
                  <a:lnTo>
                    <a:pt x="12140" y="67380"/>
                  </a:lnTo>
                  <a:lnTo>
                    <a:pt x="15960" y="80741"/>
                  </a:lnTo>
                  <a:lnTo>
                    <a:pt x="25294" y="127193"/>
                  </a:lnTo>
                  <a:lnTo>
                    <a:pt x="33170" y="171885"/>
                  </a:lnTo>
                  <a:lnTo>
                    <a:pt x="37421" y="211584"/>
                  </a:lnTo>
                  <a:lnTo>
                    <a:pt x="37981" y="256376"/>
                  </a:lnTo>
                  <a:lnTo>
                    <a:pt x="39100" y="278215"/>
                  </a:lnTo>
                  <a:lnTo>
                    <a:pt x="47002" y="323771"/>
                  </a:lnTo>
                  <a:lnTo>
                    <a:pt x="47557" y="368286"/>
                  </a:lnTo>
                  <a:lnTo>
                    <a:pt x="47581" y="382283"/>
                  </a:lnTo>
                  <a:lnTo>
                    <a:pt x="44764" y="389678"/>
                  </a:lnTo>
                  <a:lnTo>
                    <a:pt x="41043" y="396493"/>
                  </a:lnTo>
                  <a:lnTo>
                    <a:pt x="38654" y="409492"/>
                  </a:lnTo>
                  <a:lnTo>
                    <a:pt x="38069" y="428449"/>
                  </a:lnTo>
                  <a:lnTo>
                    <a:pt x="43123" y="423509"/>
                  </a:lnTo>
                  <a:lnTo>
                    <a:pt x="45605" y="418232"/>
                  </a:lnTo>
                  <a:lnTo>
                    <a:pt x="47591" y="400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6" name="SMARTInkShape-Group65"/>
          <p:cNvGrpSpPr/>
          <p:nvPr/>
        </p:nvGrpSpPr>
        <p:grpSpPr>
          <a:xfrm>
            <a:off x="6010402" y="3753016"/>
            <a:ext cx="828549" cy="466164"/>
            <a:chOff x="6010402" y="3753016"/>
            <a:chExt cx="828549" cy="466164"/>
          </a:xfrm>
        </p:grpSpPr>
        <p:sp>
          <p:nvSpPr>
            <p:cNvPr id="24576" name="SMARTInkShape-203"/>
            <p:cNvSpPr/>
            <p:nvPr>
              <p:custDataLst>
                <p:tags r:id="rId41"/>
              </p:custDataLst>
            </p:nvPr>
          </p:nvSpPr>
          <p:spPr>
            <a:xfrm>
              <a:off x="6200775" y="3848100"/>
              <a:ext cx="19051" cy="209120"/>
            </a:xfrm>
            <a:custGeom>
              <a:avLst/>
              <a:gdLst/>
              <a:ahLst/>
              <a:cxnLst/>
              <a:rect l="0" t="0" r="0" b="0"/>
              <a:pathLst>
                <a:path w="19051" h="209120">
                  <a:moveTo>
                    <a:pt x="0" y="0"/>
                  </a:moveTo>
                  <a:lnTo>
                    <a:pt x="0" y="0"/>
                  </a:lnTo>
                  <a:lnTo>
                    <a:pt x="0" y="45697"/>
                  </a:lnTo>
                  <a:lnTo>
                    <a:pt x="0" y="87909"/>
                  </a:lnTo>
                  <a:lnTo>
                    <a:pt x="0" y="130303"/>
                  </a:lnTo>
                  <a:lnTo>
                    <a:pt x="0" y="176810"/>
                  </a:lnTo>
                  <a:lnTo>
                    <a:pt x="0" y="183710"/>
                  </a:lnTo>
                  <a:lnTo>
                    <a:pt x="1058" y="185973"/>
                  </a:lnTo>
                  <a:lnTo>
                    <a:pt x="2822" y="187482"/>
                  </a:lnTo>
                  <a:lnTo>
                    <a:pt x="5056" y="188488"/>
                  </a:lnTo>
                  <a:lnTo>
                    <a:pt x="6545" y="190217"/>
                  </a:lnTo>
                  <a:lnTo>
                    <a:pt x="9132" y="198524"/>
                  </a:lnTo>
                  <a:lnTo>
                    <a:pt x="9515" y="209119"/>
                  </a:lnTo>
                  <a:lnTo>
                    <a:pt x="17725" y="201311"/>
                  </a:lnTo>
                  <a:lnTo>
                    <a:pt x="190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204"/>
            <p:cNvSpPr/>
            <p:nvPr>
              <p:custDataLst>
                <p:tags r:id="rId42"/>
              </p:custDataLst>
            </p:nvPr>
          </p:nvSpPr>
          <p:spPr>
            <a:xfrm>
              <a:off x="6191250" y="3810000"/>
              <a:ext cx="114265" cy="85726"/>
            </a:xfrm>
            <a:custGeom>
              <a:avLst/>
              <a:gdLst/>
              <a:ahLst/>
              <a:cxnLst/>
              <a:rect l="0" t="0" r="0" b="0"/>
              <a:pathLst>
                <a:path w="114265" h="85726">
                  <a:moveTo>
                    <a:pt x="9525" y="76200"/>
                  </a:moveTo>
                  <a:lnTo>
                    <a:pt x="9525" y="76200"/>
                  </a:lnTo>
                  <a:lnTo>
                    <a:pt x="1324" y="67999"/>
                  </a:lnTo>
                  <a:lnTo>
                    <a:pt x="116" y="58590"/>
                  </a:lnTo>
                  <a:lnTo>
                    <a:pt x="0" y="30016"/>
                  </a:lnTo>
                  <a:lnTo>
                    <a:pt x="1058" y="29536"/>
                  </a:lnTo>
                  <a:lnTo>
                    <a:pt x="5056" y="29002"/>
                  </a:lnTo>
                  <a:lnTo>
                    <a:pt x="6545" y="27801"/>
                  </a:lnTo>
                  <a:lnTo>
                    <a:pt x="8201" y="23645"/>
                  </a:lnTo>
                  <a:lnTo>
                    <a:pt x="9701" y="22113"/>
                  </a:lnTo>
                  <a:lnTo>
                    <a:pt x="19148" y="18261"/>
                  </a:lnTo>
                  <a:lnTo>
                    <a:pt x="26370" y="12584"/>
                  </a:lnTo>
                  <a:lnTo>
                    <a:pt x="35212" y="9373"/>
                  </a:lnTo>
                  <a:lnTo>
                    <a:pt x="45781" y="1444"/>
                  </a:lnTo>
                  <a:lnTo>
                    <a:pt x="52135" y="428"/>
                  </a:lnTo>
                  <a:lnTo>
                    <a:pt x="93762" y="0"/>
                  </a:lnTo>
                  <a:lnTo>
                    <a:pt x="103320" y="8201"/>
                  </a:lnTo>
                  <a:lnTo>
                    <a:pt x="104128" y="11759"/>
                  </a:lnTo>
                  <a:lnTo>
                    <a:pt x="104344" y="14189"/>
                  </a:lnTo>
                  <a:lnTo>
                    <a:pt x="105546" y="15809"/>
                  </a:lnTo>
                  <a:lnTo>
                    <a:pt x="109704" y="17610"/>
                  </a:lnTo>
                  <a:lnTo>
                    <a:pt x="111235" y="19148"/>
                  </a:lnTo>
                  <a:lnTo>
                    <a:pt x="112938" y="23680"/>
                  </a:lnTo>
                  <a:lnTo>
                    <a:pt x="114264" y="59971"/>
                  </a:lnTo>
                  <a:lnTo>
                    <a:pt x="111462" y="66518"/>
                  </a:lnTo>
                  <a:lnTo>
                    <a:pt x="107747" y="72955"/>
                  </a:lnTo>
                  <a:lnTo>
                    <a:pt x="1047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205"/>
            <p:cNvSpPr/>
            <p:nvPr>
              <p:custDataLst>
                <p:tags r:id="rId43"/>
              </p:custDataLst>
            </p:nvPr>
          </p:nvSpPr>
          <p:spPr>
            <a:xfrm>
              <a:off x="6181736" y="3990975"/>
              <a:ext cx="104765" cy="19051"/>
            </a:xfrm>
            <a:custGeom>
              <a:avLst/>
              <a:gdLst/>
              <a:ahLst/>
              <a:cxnLst/>
              <a:rect l="0" t="0" r="0" b="0"/>
              <a:pathLst>
                <a:path w="104765" h="19051">
                  <a:moveTo>
                    <a:pt x="19039" y="0"/>
                  </a:moveTo>
                  <a:lnTo>
                    <a:pt x="19039" y="0"/>
                  </a:lnTo>
                  <a:lnTo>
                    <a:pt x="0" y="0"/>
                  </a:lnTo>
                  <a:lnTo>
                    <a:pt x="5049" y="0"/>
                  </a:lnTo>
                  <a:lnTo>
                    <a:pt x="6537" y="1058"/>
                  </a:lnTo>
                  <a:lnTo>
                    <a:pt x="7530" y="2822"/>
                  </a:lnTo>
                  <a:lnTo>
                    <a:pt x="8191" y="5057"/>
                  </a:lnTo>
                  <a:lnTo>
                    <a:pt x="9690" y="6546"/>
                  </a:lnTo>
                  <a:lnTo>
                    <a:pt x="17599" y="9132"/>
                  </a:lnTo>
                  <a:lnTo>
                    <a:pt x="60325" y="9525"/>
                  </a:lnTo>
                  <a:lnTo>
                    <a:pt x="66669" y="12347"/>
                  </a:lnTo>
                  <a:lnTo>
                    <a:pt x="73016" y="16071"/>
                  </a:lnTo>
                  <a:lnTo>
                    <a:pt x="85714" y="18461"/>
                  </a:lnTo>
                  <a:lnTo>
                    <a:pt x="10476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206"/>
            <p:cNvSpPr/>
            <p:nvPr>
              <p:custDataLst>
                <p:tags r:id="rId44"/>
              </p:custDataLst>
            </p:nvPr>
          </p:nvSpPr>
          <p:spPr>
            <a:xfrm>
              <a:off x="6353178" y="3971925"/>
              <a:ext cx="19048" cy="112454"/>
            </a:xfrm>
            <a:custGeom>
              <a:avLst/>
              <a:gdLst/>
              <a:ahLst/>
              <a:cxnLst/>
              <a:rect l="0" t="0" r="0" b="0"/>
              <a:pathLst>
                <a:path w="19048" h="112454">
                  <a:moveTo>
                    <a:pt x="19047" y="0"/>
                  </a:moveTo>
                  <a:lnTo>
                    <a:pt x="19047" y="0"/>
                  </a:lnTo>
                  <a:lnTo>
                    <a:pt x="19047" y="17692"/>
                  </a:lnTo>
                  <a:lnTo>
                    <a:pt x="12502" y="26386"/>
                  </a:lnTo>
                  <a:lnTo>
                    <a:pt x="10846" y="32188"/>
                  </a:lnTo>
                  <a:lnTo>
                    <a:pt x="9346" y="34159"/>
                  </a:lnTo>
                  <a:lnTo>
                    <a:pt x="3238" y="37991"/>
                  </a:lnTo>
                  <a:lnTo>
                    <a:pt x="1437" y="42637"/>
                  </a:lnTo>
                  <a:lnTo>
                    <a:pt x="0" y="83846"/>
                  </a:lnTo>
                  <a:lnTo>
                    <a:pt x="6544" y="92958"/>
                  </a:lnTo>
                  <a:lnTo>
                    <a:pt x="8640" y="101862"/>
                  </a:lnTo>
                  <a:lnTo>
                    <a:pt x="9406" y="112453"/>
                  </a:lnTo>
                  <a:lnTo>
                    <a:pt x="10503" y="112011"/>
                  </a:lnTo>
                  <a:lnTo>
                    <a:pt x="1904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207"/>
            <p:cNvSpPr/>
            <p:nvPr>
              <p:custDataLst>
                <p:tags r:id="rId45"/>
              </p:custDataLst>
            </p:nvPr>
          </p:nvSpPr>
          <p:spPr>
            <a:xfrm>
              <a:off x="6457950" y="3753016"/>
              <a:ext cx="180976" cy="266380"/>
            </a:xfrm>
            <a:custGeom>
              <a:avLst/>
              <a:gdLst/>
              <a:ahLst/>
              <a:cxnLst/>
              <a:rect l="0" t="0" r="0" b="0"/>
              <a:pathLst>
                <a:path w="180976" h="266380">
                  <a:moveTo>
                    <a:pt x="0" y="218909"/>
                  </a:moveTo>
                  <a:lnTo>
                    <a:pt x="0" y="218909"/>
                  </a:lnTo>
                  <a:lnTo>
                    <a:pt x="5056" y="218909"/>
                  </a:lnTo>
                  <a:lnTo>
                    <a:pt x="6545" y="217851"/>
                  </a:lnTo>
                  <a:lnTo>
                    <a:pt x="7539" y="216087"/>
                  </a:lnTo>
                  <a:lnTo>
                    <a:pt x="9409" y="209777"/>
                  </a:lnTo>
                  <a:lnTo>
                    <a:pt x="9491" y="204444"/>
                  </a:lnTo>
                  <a:lnTo>
                    <a:pt x="12332" y="199075"/>
                  </a:lnTo>
                  <a:lnTo>
                    <a:pt x="25334" y="183071"/>
                  </a:lnTo>
                  <a:lnTo>
                    <a:pt x="28673" y="174188"/>
                  </a:lnTo>
                  <a:lnTo>
                    <a:pt x="44995" y="152218"/>
                  </a:lnTo>
                  <a:lnTo>
                    <a:pt x="61769" y="106295"/>
                  </a:lnTo>
                  <a:lnTo>
                    <a:pt x="76291" y="60068"/>
                  </a:lnTo>
                  <a:lnTo>
                    <a:pt x="84274" y="36210"/>
                  </a:lnTo>
                  <a:lnTo>
                    <a:pt x="85688" y="6222"/>
                  </a:lnTo>
                  <a:lnTo>
                    <a:pt x="84642" y="4092"/>
                  </a:lnTo>
                  <a:lnTo>
                    <a:pt x="82886" y="2673"/>
                  </a:lnTo>
                  <a:lnTo>
                    <a:pt x="77521" y="395"/>
                  </a:lnTo>
                  <a:lnTo>
                    <a:pt x="71534" y="0"/>
                  </a:lnTo>
                  <a:lnTo>
                    <a:pt x="69914" y="1003"/>
                  </a:lnTo>
                  <a:lnTo>
                    <a:pt x="68835" y="2730"/>
                  </a:lnTo>
                  <a:lnTo>
                    <a:pt x="67315" y="10217"/>
                  </a:lnTo>
                  <a:lnTo>
                    <a:pt x="67102" y="13106"/>
                  </a:lnTo>
                  <a:lnTo>
                    <a:pt x="64043" y="19138"/>
                  </a:lnTo>
                  <a:lnTo>
                    <a:pt x="51511" y="35851"/>
                  </a:lnTo>
                  <a:lnTo>
                    <a:pt x="39576" y="82551"/>
                  </a:lnTo>
                  <a:lnTo>
                    <a:pt x="35472" y="114156"/>
                  </a:lnTo>
                  <a:lnTo>
                    <a:pt x="30618" y="133191"/>
                  </a:lnTo>
                  <a:lnTo>
                    <a:pt x="28695" y="177634"/>
                  </a:lnTo>
                  <a:lnTo>
                    <a:pt x="31450" y="187512"/>
                  </a:lnTo>
                  <a:lnTo>
                    <a:pt x="33667" y="191627"/>
                  </a:lnTo>
                  <a:lnTo>
                    <a:pt x="34086" y="196488"/>
                  </a:lnTo>
                  <a:lnTo>
                    <a:pt x="31737" y="212383"/>
                  </a:lnTo>
                  <a:lnTo>
                    <a:pt x="38460" y="234490"/>
                  </a:lnTo>
                  <a:lnTo>
                    <a:pt x="52262" y="251972"/>
                  </a:lnTo>
                  <a:lnTo>
                    <a:pt x="64922" y="264768"/>
                  </a:lnTo>
                  <a:lnTo>
                    <a:pt x="68718" y="265749"/>
                  </a:lnTo>
                  <a:lnTo>
                    <a:pt x="79779" y="266379"/>
                  </a:lnTo>
                  <a:lnTo>
                    <a:pt x="85904" y="263643"/>
                  </a:lnTo>
                  <a:lnTo>
                    <a:pt x="92155" y="259958"/>
                  </a:lnTo>
                  <a:lnTo>
                    <a:pt x="101624" y="256825"/>
                  </a:lnTo>
                  <a:lnTo>
                    <a:pt x="112191" y="250722"/>
                  </a:lnTo>
                  <a:lnTo>
                    <a:pt x="127198" y="247385"/>
                  </a:lnTo>
                  <a:lnTo>
                    <a:pt x="138819" y="240164"/>
                  </a:lnTo>
                  <a:lnTo>
                    <a:pt x="148964" y="232380"/>
                  </a:lnTo>
                  <a:lnTo>
                    <a:pt x="161873" y="226391"/>
                  </a:lnTo>
                  <a:lnTo>
                    <a:pt x="165065" y="223897"/>
                  </a:lnTo>
                  <a:lnTo>
                    <a:pt x="168612" y="218304"/>
                  </a:lnTo>
                  <a:lnTo>
                    <a:pt x="171247" y="212290"/>
                  </a:lnTo>
                  <a:lnTo>
                    <a:pt x="180975" y="199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208"/>
            <p:cNvSpPr/>
            <p:nvPr>
              <p:custDataLst>
                <p:tags r:id="rId46"/>
              </p:custDataLst>
            </p:nvPr>
          </p:nvSpPr>
          <p:spPr>
            <a:xfrm>
              <a:off x="6010402" y="4095750"/>
              <a:ext cx="828549" cy="123430"/>
            </a:xfrm>
            <a:custGeom>
              <a:avLst/>
              <a:gdLst/>
              <a:ahLst/>
              <a:cxnLst/>
              <a:rect l="0" t="0" r="0" b="0"/>
              <a:pathLst>
                <a:path w="828549" h="123430">
                  <a:moveTo>
                    <a:pt x="37973" y="85725"/>
                  </a:moveTo>
                  <a:lnTo>
                    <a:pt x="37973" y="85725"/>
                  </a:lnTo>
                  <a:lnTo>
                    <a:pt x="32917" y="90782"/>
                  </a:lnTo>
                  <a:lnTo>
                    <a:pt x="27612" y="93264"/>
                  </a:lnTo>
                  <a:lnTo>
                    <a:pt x="24716" y="93926"/>
                  </a:lnTo>
                  <a:lnTo>
                    <a:pt x="22785" y="95426"/>
                  </a:lnTo>
                  <a:lnTo>
                    <a:pt x="20640" y="99914"/>
                  </a:lnTo>
                  <a:lnTo>
                    <a:pt x="19010" y="101534"/>
                  </a:lnTo>
                  <a:lnTo>
                    <a:pt x="14376" y="103335"/>
                  </a:lnTo>
                  <a:lnTo>
                    <a:pt x="12717" y="104873"/>
                  </a:lnTo>
                  <a:lnTo>
                    <a:pt x="10872" y="109405"/>
                  </a:lnTo>
                  <a:lnTo>
                    <a:pt x="9322" y="111037"/>
                  </a:lnTo>
                  <a:lnTo>
                    <a:pt x="304" y="114172"/>
                  </a:lnTo>
                  <a:lnTo>
                    <a:pt x="0" y="119319"/>
                  </a:lnTo>
                  <a:lnTo>
                    <a:pt x="1017" y="120821"/>
                  </a:lnTo>
                  <a:lnTo>
                    <a:pt x="2752" y="121822"/>
                  </a:lnTo>
                  <a:lnTo>
                    <a:pt x="8085" y="123429"/>
                  </a:lnTo>
                  <a:lnTo>
                    <a:pt x="16743" y="117201"/>
                  </a:lnTo>
                  <a:lnTo>
                    <a:pt x="25568" y="115160"/>
                  </a:lnTo>
                  <a:lnTo>
                    <a:pt x="57877" y="111528"/>
                  </a:lnTo>
                  <a:lnTo>
                    <a:pt x="100272" y="98492"/>
                  </a:lnTo>
                  <a:lnTo>
                    <a:pt x="123107" y="95153"/>
                  </a:lnTo>
                  <a:lnTo>
                    <a:pt x="147022" y="87901"/>
                  </a:lnTo>
                  <a:lnTo>
                    <a:pt x="161581" y="85634"/>
                  </a:lnTo>
                  <a:lnTo>
                    <a:pt x="185195" y="78377"/>
                  </a:lnTo>
                  <a:lnTo>
                    <a:pt x="207889" y="74023"/>
                  </a:lnTo>
                  <a:lnTo>
                    <a:pt x="230841" y="68852"/>
                  </a:lnTo>
                  <a:lnTo>
                    <a:pt x="254928" y="64498"/>
                  </a:lnTo>
                  <a:lnTo>
                    <a:pt x="282029" y="58601"/>
                  </a:lnTo>
                  <a:lnTo>
                    <a:pt x="328712" y="57278"/>
                  </a:lnTo>
                  <a:lnTo>
                    <a:pt x="376254" y="48960"/>
                  </a:lnTo>
                  <a:lnTo>
                    <a:pt x="423872" y="47742"/>
                  </a:lnTo>
                  <a:lnTo>
                    <a:pt x="471497" y="47635"/>
                  </a:lnTo>
                  <a:lnTo>
                    <a:pt x="519122" y="47625"/>
                  </a:lnTo>
                  <a:lnTo>
                    <a:pt x="566747" y="47625"/>
                  </a:lnTo>
                  <a:lnTo>
                    <a:pt x="614372" y="39424"/>
                  </a:lnTo>
                  <a:lnTo>
                    <a:pt x="661997" y="38217"/>
                  </a:lnTo>
                  <a:lnTo>
                    <a:pt x="707814" y="38107"/>
                  </a:lnTo>
                  <a:lnTo>
                    <a:pt x="726923" y="37043"/>
                  </a:lnTo>
                  <a:lnTo>
                    <a:pt x="771397" y="26341"/>
                  </a:lnTo>
                  <a:lnTo>
                    <a:pt x="799137" y="16868"/>
                  </a:lnTo>
                  <a:lnTo>
                    <a:pt x="805952" y="12788"/>
                  </a:lnTo>
                  <a:lnTo>
                    <a:pt x="815738" y="9434"/>
                  </a:lnTo>
                  <a:lnTo>
                    <a:pt x="82854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0" name="SMARTInkShape-Group66"/>
          <p:cNvGrpSpPr/>
          <p:nvPr/>
        </p:nvGrpSpPr>
        <p:grpSpPr>
          <a:xfrm>
            <a:off x="6391275" y="3829167"/>
            <a:ext cx="476251" cy="809070"/>
            <a:chOff x="6391275" y="3829167"/>
            <a:chExt cx="476251" cy="809070"/>
          </a:xfrm>
        </p:grpSpPr>
        <p:sp>
          <p:nvSpPr>
            <p:cNvPr id="24587" name="SMARTInkShape-209"/>
            <p:cNvSpPr/>
            <p:nvPr>
              <p:custDataLst>
                <p:tags r:id="rId38"/>
              </p:custDataLst>
            </p:nvPr>
          </p:nvSpPr>
          <p:spPr>
            <a:xfrm>
              <a:off x="6391275" y="4286253"/>
              <a:ext cx="209551" cy="284259"/>
            </a:xfrm>
            <a:custGeom>
              <a:avLst/>
              <a:gdLst/>
              <a:ahLst/>
              <a:cxnLst/>
              <a:rect l="0" t="0" r="0" b="0"/>
              <a:pathLst>
                <a:path w="209551" h="284259">
                  <a:moveTo>
                    <a:pt x="0" y="171447"/>
                  </a:moveTo>
                  <a:lnTo>
                    <a:pt x="0" y="171447"/>
                  </a:lnTo>
                  <a:lnTo>
                    <a:pt x="0" y="190494"/>
                  </a:lnTo>
                  <a:lnTo>
                    <a:pt x="9132" y="190497"/>
                  </a:lnTo>
                  <a:lnTo>
                    <a:pt x="9409" y="185440"/>
                  </a:lnTo>
                  <a:lnTo>
                    <a:pt x="10506" y="183951"/>
                  </a:lnTo>
                  <a:lnTo>
                    <a:pt x="17716" y="181364"/>
                  </a:lnTo>
                  <a:lnTo>
                    <a:pt x="18457" y="178324"/>
                  </a:lnTo>
                  <a:lnTo>
                    <a:pt x="18933" y="172805"/>
                  </a:lnTo>
                  <a:lnTo>
                    <a:pt x="27241" y="163365"/>
                  </a:lnTo>
                  <a:lnTo>
                    <a:pt x="29370" y="154603"/>
                  </a:lnTo>
                  <a:lnTo>
                    <a:pt x="35043" y="145760"/>
                  </a:lnTo>
                  <a:lnTo>
                    <a:pt x="37698" y="135191"/>
                  </a:lnTo>
                  <a:lnTo>
                    <a:pt x="37981" y="128837"/>
                  </a:lnTo>
                  <a:lnTo>
                    <a:pt x="40870" y="123229"/>
                  </a:lnTo>
                  <a:lnTo>
                    <a:pt x="44622" y="117208"/>
                  </a:lnTo>
                  <a:lnTo>
                    <a:pt x="47032" y="104720"/>
                  </a:lnTo>
                  <a:lnTo>
                    <a:pt x="47230" y="101563"/>
                  </a:lnTo>
                  <a:lnTo>
                    <a:pt x="48420" y="99458"/>
                  </a:lnTo>
                  <a:lnTo>
                    <a:pt x="50271" y="98054"/>
                  </a:lnTo>
                  <a:lnTo>
                    <a:pt x="52564" y="97118"/>
                  </a:lnTo>
                  <a:lnTo>
                    <a:pt x="54093" y="95436"/>
                  </a:lnTo>
                  <a:lnTo>
                    <a:pt x="55792" y="90745"/>
                  </a:lnTo>
                  <a:lnTo>
                    <a:pt x="57147" y="44444"/>
                  </a:lnTo>
                  <a:lnTo>
                    <a:pt x="57150" y="15872"/>
                  </a:lnTo>
                  <a:lnTo>
                    <a:pt x="56092" y="13755"/>
                  </a:lnTo>
                  <a:lnTo>
                    <a:pt x="54328" y="12344"/>
                  </a:lnTo>
                  <a:lnTo>
                    <a:pt x="52094" y="11404"/>
                  </a:lnTo>
                  <a:lnTo>
                    <a:pt x="50605" y="9718"/>
                  </a:lnTo>
                  <a:lnTo>
                    <a:pt x="47741" y="438"/>
                  </a:lnTo>
                  <a:lnTo>
                    <a:pt x="38217" y="0"/>
                  </a:lnTo>
                  <a:lnTo>
                    <a:pt x="29909" y="8198"/>
                  </a:lnTo>
                  <a:lnTo>
                    <a:pt x="27780" y="16865"/>
                  </a:lnTo>
                  <a:lnTo>
                    <a:pt x="22107" y="25691"/>
                  </a:lnTo>
                  <a:lnTo>
                    <a:pt x="19956" y="35009"/>
                  </a:lnTo>
                  <a:lnTo>
                    <a:pt x="19452" y="41310"/>
                  </a:lnTo>
                  <a:lnTo>
                    <a:pt x="16407" y="47639"/>
                  </a:lnTo>
                  <a:lnTo>
                    <a:pt x="12584" y="53979"/>
                  </a:lnTo>
                  <a:lnTo>
                    <a:pt x="10431" y="64557"/>
                  </a:lnTo>
                  <a:lnTo>
                    <a:pt x="9549" y="108940"/>
                  </a:lnTo>
                  <a:lnTo>
                    <a:pt x="9525" y="156480"/>
                  </a:lnTo>
                  <a:lnTo>
                    <a:pt x="10583" y="193752"/>
                  </a:lnTo>
                  <a:lnTo>
                    <a:pt x="19226" y="224174"/>
                  </a:lnTo>
                  <a:lnTo>
                    <a:pt x="26415" y="237876"/>
                  </a:lnTo>
                  <a:lnTo>
                    <a:pt x="27135" y="241133"/>
                  </a:lnTo>
                  <a:lnTo>
                    <a:pt x="46174" y="274340"/>
                  </a:lnTo>
                  <a:lnTo>
                    <a:pt x="52251" y="280721"/>
                  </a:lnTo>
                  <a:lnTo>
                    <a:pt x="57795" y="283513"/>
                  </a:lnTo>
                  <a:lnTo>
                    <a:pt x="60755" y="284258"/>
                  </a:lnTo>
                  <a:lnTo>
                    <a:pt x="63787" y="283696"/>
                  </a:lnTo>
                  <a:lnTo>
                    <a:pt x="76256" y="278011"/>
                  </a:lnTo>
                  <a:lnTo>
                    <a:pt x="83855" y="276575"/>
                  </a:lnTo>
                  <a:lnTo>
                    <a:pt x="117749" y="249660"/>
                  </a:lnTo>
                  <a:lnTo>
                    <a:pt x="152350" y="206898"/>
                  </a:lnTo>
                  <a:lnTo>
                    <a:pt x="174623" y="159885"/>
                  </a:lnTo>
                  <a:lnTo>
                    <a:pt x="204434" y="113491"/>
                  </a:lnTo>
                  <a:lnTo>
                    <a:pt x="20955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210"/>
            <p:cNvSpPr/>
            <p:nvPr>
              <p:custDataLst>
                <p:tags r:id="rId39"/>
              </p:custDataLst>
            </p:nvPr>
          </p:nvSpPr>
          <p:spPr>
            <a:xfrm>
              <a:off x="6753228" y="3829167"/>
              <a:ext cx="18932" cy="218959"/>
            </a:xfrm>
            <a:custGeom>
              <a:avLst/>
              <a:gdLst/>
              <a:ahLst/>
              <a:cxnLst/>
              <a:rect l="0" t="0" r="0" b="0"/>
              <a:pathLst>
                <a:path w="18932" h="218959">
                  <a:moveTo>
                    <a:pt x="9522" y="37983"/>
                  </a:moveTo>
                  <a:lnTo>
                    <a:pt x="9522" y="37983"/>
                  </a:lnTo>
                  <a:lnTo>
                    <a:pt x="9522" y="0"/>
                  </a:lnTo>
                  <a:lnTo>
                    <a:pt x="1322" y="8094"/>
                  </a:lnTo>
                  <a:lnTo>
                    <a:pt x="390" y="14076"/>
                  </a:lnTo>
                  <a:lnTo>
                    <a:pt x="0" y="42493"/>
                  </a:lnTo>
                  <a:lnTo>
                    <a:pt x="9131" y="78900"/>
                  </a:lnTo>
                  <a:lnTo>
                    <a:pt x="9512" y="122013"/>
                  </a:lnTo>
                  <a:lnTo>
                    <a:pt x="18163" y="165069"/>
                  </a:lnTo>
                  <a:lnTo>
                    <a:pt x="18931" y="191688"/>
                  </a:lnTo>
                  <a:lnTo>
                    <a:pt x="9522" y="218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211"/>
            <p:cNvSpPr/>
            <p:nvPr>
              <p:custDataLst>
                <p:tags r:id="rId40"/>
              </p:custDataLst>
            </p:nvPr>
          </p:nvSpPr>
          <p:spPr>
            <a:xfrm>
              <a:off x="6705610" y="4400678"/>
              <a:ext cx="161916" cy="237559"/>
            </a:xfrm>
            <a:custGeom>
              <a:avLst/>
              <a:gdLst/>
              <a:ahLst/>
              <a:cxnLst/>
              <a:rect l="0" t="0" r="0" b="0"/>
              <a:pathLst>
                <a:path w="161916" h="237559">
                  <a:moveTo>
                    <a:pt x="19040" y="57022"/>
                  </a:moveTo>
                  <a:lnTo>
                    <a:pt x="19040" y="57022"/>
                  </a:lnTo>
                  <a:lnTo>
                    <a:pt x="19040" y="47497"/>
                  </a:lnTo>
                  <a:lnTo>
                    <a:pt x="19040" y="65189"/>
                  </a:lnTo>
                  <a:lnTo>
                    <a:pt x="17982" y="65641"/>
                  </a:lnTo>
                  <a:lnTo>
                    <a:pt x="13984" y="66144"/>
                  </a:lnTo>
                  <a:lnTo>
                    <a:pt x="12495" y="67337"/>
                  </a:lnTo>
                  <a:lnTo>
                    <a:pt x="9525" y="76036"/>
                  </a:lnTo>
                  <a:lnTo>
                    <a:pt x="9516" y="76069"/>
                  </a:lnTo>
                  <a:lnTo>
                    <a:pt x="9515" y="34669"/>
                  </a:lnTo>
                  <a:lnTo>
                    <a:pt x="12337" y="28390"/>
                  </a:lnTo>
                  <a:lnTo>
                    <a:pt x="17715" y="20792"/>
                  </a:lnTo>
                  <a:lnTo>
                    <a:pt x="18647" y="14420"/>
                  </a:lnTo>
                  <a:lnTo>
                    <a:pt x="19836" y="12746"/>
                  </a:lnTo>
                  <a:lnTo>
                    <a:pt x="21688" y="11629"/>
                  </a:lnTo>
                  <a:lnTo>
                    <a:pt x="23980" y="10885"/>
                  </a:lnTo>
                  <a:lnTo>
                    <a:pt x="25509" y="9331"/>
                  </a:lnTo>
                  <a:lnTo>
                    <a:pt x="28446" y="303"/>
                  </a:lnTo>
                  <a:lnTo>
                    <a:pt x="33587" y="0"/>
                  </a:lnTo>
                  <a:lnTo>
                    <a:pt x="35088" y="1016"/>
                  </a:lnTo>
                  <a:lnTo>
                    <a:pt x="36089" y="2751"/>
                  </a:lnTo>
                  <a:lnTo>
                    <a:pt x="36756" y="4967"/>
                  </a:lnTo>
                  <a:lnTo>
                    <a:pt x="38259" y="6443"/>
                  </a:lnTo>
                  <a:lnTo>
                    <a:pt x="42751" y="8084"/>
                  </a:lnTo>
                  <a:lnTo>
                    <a:pt x="44373" y="9580"/>
                  </a:lnTo>
                  <a:lnTo>
                    <a:pt x="46174" y="14065"/>
                  </a:lnTo>
                  <a:lnTo>
                    <a:pt x="48389" y="25567"/>
                  </a:lnTo>
                  <a:lnTo>
                    <a:pt x="54077" y="34884"/>
                  </a:lnTo>
                  <a:lnTo>
                    <a:pt x="56535" y="47514"/>
                  </a:lnTo>
                  <a:lnTo>
                    <a:pt x="58118" y="69920"/>
                  </a:lnTo>
                  <a:lnTo>
                    <a:pt x="64664" y="87831"/>
                  </a:lnTo>
                  <a:lnTo>
                    <a:pt x="66631" y="134946"/>
                  </a:lnTo>
                  <a:lnTo>
                    <a:pt x="65599" y="155357"/>
                  </a:lnTo>
                  <a:lnTo>
                    <a:pt x="58463" y="174067"/>
                  </a:lnTo>
                  <a:lnTo>
                    <a:pt x="56342" y="193658"/>
                  </a:lnTo>
                  <a:lnTo>
                    <a:pt x="48974" y="207137"/>
                  </a:lnTo>
                  <a:lnTo>
                    <a:pt x="41337" y="216575"/>
                  </a:lnTo>
                  <a:lnTo>
                    <a:pt x="39533" y="222479"/>
                  </a:lnTo>
                  <a:lnTo>
                    <a:pt x="37995" y="224477"/>
                  </a:lnTo>
                  <a:lnTo>
                    <a:pt x="31829" y="228347"/>
                  </a:lnTo>
                  <a:lnTo>
                    <a:pt x="30016" y="233002"/>
                  </a:lnTo>
                  <a:lnTo>
                    <a:pt x="28474" y="234667"/>
                  </a:lnTo>
                  <a:lnTo>
                    <a:pt x="20491" y="237558"/>
                  </a:lnTo>
                  <a:lnTo>
                    <a:pt x="20007" y="236647"/>
                  </a:lnTo>
                  <a:lnTo>
                    <a:pt x="19470" y="232811"/>
                  </a:lnTo>
                  <a:lnTo>
                    <a:pt x="18269" y="231364"/>
                  </a:lnTo>
                  <a:lnTo>
                    <a:pt x="10877" y="228853"/>
                  </a:lnTo>
                  <a:lnTo>
                    <a:pt x="10120" y="225819"/>
                  </a:lnTo>
                  <a:lnTo>
                    <a:pt x="9635" y="215248"/>
                  </a:lnTo>
                  <a:lnTo>
                    <a:pt x="8537" y="213307"/>
                  </a:lnTo>
                  <a:lnTo>
                    <a:pt x="6746" y="212011"/>
                  </a:lnTo>
                  <a:lnTo>
                    <a:pt x="4494" y="211149"/>
                  </a:lnTo>
                  <a:lnTo>
                    <a:pt x="2992" y="209515"/>
                  </a:lnTo>
                  <a:lnTo>
                    <a:pt x="1324" y="204877"/>
                  </a:lnTo>
                  <a:lnTo>
                    <a:pt x="0" y="181394"/>
                  </a:lnTo>
                  <a:lnTo>
                    <a:pt x="9124" y="171729"/>
                  </a:lnTo>
                  <a:lnTo>
                    <a:pt x="14455" y="171443"/>
                  </a:lnTo>
                  <a:lnTo>
                    <a:pt x="15984" y="172460"/>
                  </a:lnTo>
                  <a:lnTo>
                    <a:pt x="17002" y="174198"/>
                  </a:lnTo>
                  <a:lnTo>
                    <a:pt x="17681" y="176414"/>
                  </a:lnTo>
                  <a:lnTo>
                    <a:pt x="19193" y="177892"/>
                  </a:lnTo>
                  <a:lnTo>
                    <a:pt x="23694" y="179534"/>
                  </a:lnTo>
                  <a:lnTo>
                    <a:pt x="70044" y="181898"/>
                  </a:lnTo>
                  <a:lnTo>
                    <a:pt x="88499" y="189047"/>
                  </a:lnTo>
                  <a:lnTo>
                    <a:pt x="107905" y="190255"/>
                  </a:lnTo>
                  <a:lnTo>
                    <a:pt x="110034" y="189236"/>
                  </a:lnTo>
                  <a:lnTo>
                    <a:pt x="111452" y="187498"/>
                  </a:lnTo>
                  <a:lnTo>
                    <a:pt x="112398" y="185281"/>
                  </a:lnTo>
                  <a:lnTo>
                    <a:pt x="115145" y="183803"/>
                  </a:lnTo>
                  <a:lnTo>
                    <a:pt x="139068" y="180048"/>
                  </a:lnTo>
                  <a:lnTo>
                    <a:pt x="152268" y="170537"/>
                  </a:lnTo>
                  <a:lnTo>
                    <a:pt x="161915" y="1617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3" name="SMARTInkShape-Group67"/>
          <p:cNvGrpSpPr/>
          <p:nvPr/>
        </p:nvGrpSpPr>
        <p:grpSpPr>
          <a:xfrm>
            <a:off x="7096125" y="4029075"/>
            <a:ext cx="85726" cy="95251"/>
            <a:chOff x="7096125" y="4029075"/>
            <a:chExt cx="85726" cy="95251"/>
          </a:xfrm>
        </p:grpSpPr>
        <p:sp>
          <p:nvSpPr>
            <p:cNvPr id="24591" name="SMARTInkShape-212"/>
            <p:cNvSpPr/>
            <p:nvPr>
              <p:custDataLst>
                <p:tags r:id="rId36"/>
              </p:custDataLst>
            </p:nvPr>
          </p:nvSpPr>
          <p:spPr>
            <a:xfrm>
              <a:off x="7096125" y="4029075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5056" y="9522"/>
                  </a:lnTo>
                  <a:lnTo>
                    <a:pt x="6545" y="10582"/>
                  </a:lnTo>
                  <a:lnTo>
                    <a:pt x="7538" y="12346"/>
                  </a:lnTo>
                  <a:lnTo>
                    <a:pt x="8200" y="14581"/>
                  </a:lnTo>
                  <a:lnTo>
                    <a:pt x="9701" y="16071"/>
                  </a:lnTo>
                  <a:lnTo>
                    <a:pt x="17610" y="18657"/>
                  </a:lnTo>
                  <a:lnTo>
                    <a:pt x="27125" y="19016"/>
                  </a:lnTo>
                  <a:lnTo>
                    <a:pt x="35893" y="12497"/>
                  </a:lnTo>
                  <a:lnTo>
                    <a:pt x="45871" y="9916"/>
                  </a:lnTo>
                  <a:lnTo>
                    <a:pt x="64912" y="9535"/>
                  </a:lnTo>
                  <a:lnTo>
                    <a:pt x="75762" y="393"/>
                  </a:lnTo>
                  <a:lnTo>
                    <a:pt x="85606" y="3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213"/>
            <p:cNvSpPr/>
            <p:nvPr>
              <p:custDataLst>
                <p:tags r:id="rId37"/>
              </p:custDataLst>
            </p:nvPr>
          </p:nvSpPr>
          <p:spPr>
            <a:xfrm>
              <a:off x="7096125" y="411480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36649" y="9525"/>
                  </a:lnTo>
                  <a:lnTo>
                    <a:pt x="46174" y="1324"/>
                  </a:lnTo>
                  <a:lnTo>
                    <a:pt x="55699" y="117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6" name="SMARTInkShape-Group68"/>
          <p:cNvGrpSpPr/>
          <p:nvPr/>
        </p:nvGrpSpPr>
        <p:grpSpPr>
          <a:xfrm>
            <a:off x="7400935" y="3629028"/>
            <a:ext cx="238116" cy="276095"/>
            <a:chOff x="7400935" y="3629028"/>
            <a:chExt cx="238116" cy="276095"/>
          </a:xfrm>
        </p:grpSpPr>
        <p:sp>
          <p:nvSpPr>
            <p:cNvPr id="24594" name="SMARTInkShape-214"/>
            <p:cNvSpPr/>
            <p:nvPr>
              <p:custDataLst>
                <p:tags r:id="rId34"/>
              </p:custDataLst>
            </p:nvPr>
          </p:nvSpPr>
          <p:spPr>
            <a:xfrm>
              <a:off x="7400935" y="3629028"/>
              <a:ext cx="161916" cy="276095"/>
            </a:xfrm>
            <a:custGeom>
              <a:avLst/>
              <a:gdLst/>
              <a:ahLst/>
              <a:cxnLst/>
              <a:rect l="0" t="0" r="0" b="0"/>
              <a:pathLst>
                <a:path w="161916" h="276095">
                  <a:moveTo>
                    <a:pt x="19040" y="28572"/>
                  </a:moveTo>
                  <a:lnTo>
                    <a:pt x="19040" y="28572"/>
                  </a:lnTo>
                  <a:lnTo>
                    <a:pt x="19040" y="38097"/>
                  </a:lnTo>
                  <a:lnTo>
                    <a:pt x="19040" y="28572"/>
                  </a:lnTo>
                  <a:lnTo>
                    <a:pt x="19040" y="56745"/>
                  </a:lnTo>
                  <a:lnTo>
                    <a:pt x="10839" y="57112"/>
                  </a:lnTo>
                  <a:lnTo>
                    <a:pt x="10397" y="58182"/>
                  </a:lnTo>
                  <a:lnTo>
                    <a:pt x="9515" y="66672"/>
                  </a:lnTo>
                  <a:lnTo>
                    <a:pt x="9515" y="39541"/>
                  </a:lnTo>
                  <a:lnTo>
                    <a:pt x="16062" y="30778"/>
                  </a:lnTo>
                  <a:lnTo>
                    <a:pt x="18649" y="20801"/>
                  </a:lnTo>
                  <a:lnTo>
                    <a:pt x="18925" y="14510"/>
                  </a:lnTo>
                  <a:lnTo>
                    <a:pt x="20021" y="12848"/>
                  </a:lnTo>
                  <a:lnTo>
                    <a:pt x="21811" y="11739"/>
                  </a:lnTo>
                  <a:lnTo>
                    <a:pt x="24062" y="11000"/>
                  </a:lnTo>
                  <a:lnTo>
                    <a:pt x="25563" y="9449"/>
                  </a:lnTo>
                  <a:lnTo>
                    <a:pt x="28448" y="428"/>
                  </a:lnTo>
                  <a:lnTo>
                    <a:pt x="43030" y="0"/>
                  </a:lnTo>
                  <a:lnTo>
                    <a:pt x="44558" y="1058"/>
                  </a:lnTo>
                  <a:lnTo>
                    <a:pt x="45577" y="2821"/>
                  </a:lnTo>
                  <a:lnTo>
                    <a:pt x="47011" y="10359"/>
                  </a:lnTo>
                  <a:lnTo>
                    <a:pt x="47213" y="13255"/>
                  </a:lnTo>
                  <a:lnTo>
                    <a:pt x="48405" y="15186"/>
                  </a:lnTo>
                  <a:lnTo>
                    <a:pt x="50259" y="16473"/>
                  </a:lnTo>
                  <a:lnTo>
                    <a:pt x="52553" y="17330"/>
                  </a:lnTo>
                  <a:lnTo>
                    <a:pt x="54081" y="18961"/>
                  </a:lnTo>
                  <a:lnTo>
                    <a:pt x="55781" y="23595"/>
                  </a:lnTo>
                  <a:lnTo>
                    <a:pt x="59784" y="41100"/>
                  </a:lnTo>
                  <a:lnTo>
                    <a:pt x="64626" y="55215"/>
                  </a:lnTo>
                  <a:lnTo>
                    <a:pt x="69435" y="97430"/>
                  </a:lnTo>
                  <a:lnTo>
                    <a:pt x="74855" y="116022"/>
                  </a:lnTo>
                  <a:lnTo>
                    <a:pt x="75795" y="131624"/>
                  </a:lnTo>
                  <a:lnTo>
                    <a:pt x="67525" y="174707"/>
                  </a:lnTo>
                  <a:lnTo>
                    <a:pt x="65682" y="206184"/>
                  </a:lnTo>
                  <a:lnTo>
                    <a:pt x="58029" y="233955"/>
                  </a:lnTo>
                  <a:lnTo>
                    <a:pt x="57535" y="240856"/>
                  </a:lnTo>
                  <a:lnTo>
                    <a:pt x="54493" y="247451"/>
                  </a:lnTo>
                  <a:lnTo>
                    <a:pt x="28692" y="276094"/>
                  </a:lnTo>
                  <a:lnTo>
                    <a:pt x="20376" y="268010"/>
                  </a:lnTo>
                  <a:lnTo>
                    <a:pt x="18245" y="259352"/>
                  </a:lnTo>
                  <a:lnTo>
                    <a:pt x="10874" y="249398"/>
                  </a:lnTo>
                  <a:lnTo>
                    <a:pt x="8725" y="240389"/>
                  </a:lnTo>
                  <a:lnTo>
                    <a:pt x="1349" y="230359"/>
                  </a:lnTo>
                  <a:lnTo>
                    <a:pt x="109" y="220551"/>
                  </a:lnTo>
                  <a:lnTo>
                    <a:pt x="0" y="211001"/>
                  </a:lnTo>
                  <a:lnTo>
                    <a:pt x="1056" y="210516"/>
                  </a:lnTo>
                  <a:lnTo>
                    <a:pt x="27115" y="209548"/>
                  </a:lnTo>
                  <a:lnTo>
                    <a:pt x="35883" y="216093"/>
                  </a:lnTo>
                  <a:lnTo>
                    <a:pt x="44727" y="219248"/>
                  </a:lnTo>
                  <a:lnTo>
                    <a:pt x="54049" y="225356"/>
                  </a:lnTo>
                  <a:lnTo>
                    <a:pt x="63516" y="227637"/>
                  </a:lnTo>
                  <a:lnTo>
                    <a:pt x="74312" y="228471"/>
                  </a:lnTo>
                  <a:lnTo>
                    <a:pt x="83424" y="235118"/>
                  </a:lnTo>
                  <a:lnTo>
                    <a:pt x="93475" y="237726"/>
                  </a:lnTo>
                  <a:lnTo>
                    <a:pt x="140685" y="238122"/>
                  </a:lnTo>
                  <a:lnTo>
                    <a:pt x="150938" y="238122"/>
                  </a:lnTo>
                  <a:lnTo>
                    <a:pt x="161915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5" name="SMARTInkShape-215"/>
            <p:cNvSpPr/>
            <p:nvPr>
              <p:custDataLst>
                <p:tags r:id="rId35"/>
              </p:custDataLst>
            </p:nvPr>
          </p:nvSpPr>
          <p:spPr>
            <a:xfrm>
              <a:off x="7620000" y="3733803"/>
              <a:ext cx="19051" cy="47613"/>
            </a:xfrm>
            <a:custGeom>
              <a:avLst/>
              <a:gdLst/>
              <a:ahLst/>
              <a:cxnLst/>
              <a:rect l="0" t="0" r="0" b="0"/>
              <a:pathLst>
                <a:path w="19051" h="47613">
                  <a:moveTo>
                    <a:pt x="9525" y="38097"/>
                  </a:moveTo>
                  <a:lnTo>
                    <a:pt x="9525" y="38097"/>
                  </a:lnTo>
                  <a:lnTo>
                    <a:pt x="10" y="47612"/>
                  </a:lnTo>
                  <a:lnTo>
                    <a:pt x="0" y="38213"/>
                  </a:lnTo>
                  <a:lnTo>
                    <a:pt x="8201" y="29906"/>
                  </a:lnTo>
                  <a:lnTo>
                    <a:pt x="9410" y="20488"/>
                  </a:lnTo>
                  <a:lnTo>
                    <a:pt x="9525" y="8"/>
                  </a:lnTo>
                  <a:lnTo>
                    <a:pt x="14581" y="0"/>
                  </a:lnTo>
                  <a:lnTo>
                    <a:pt x="16072" y="1058"/>
                  </a:lnTo>
                  <a:lnTo>
                    <a:pt x="17065" y="2821"/>
                  </a:lnTo>
                  <a:lnTo>
                    <a:pt x="18935" y="9130"/>
                  </a:lnTo>
                  <a:lnTo>
                    <a:pt x="19050" y="47612"/>
                  </a:lnTo>
                  <a:lnTo>
                    <a:pt x="9559" y="38131"/>
                  </a:lnTo>
                  <a:lnTo>
                    <a:pt x="9525" y="28582"/>
                  </a:lnTo>
                  <a:lnTo>
                    <a:pt x="34" y="19081"/>
                  </a:lnTo>
                  <a:lnTo>
                    <a:pt x="0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1" name="SMARTInkShape-Group69"/>
          <p:cNvGrpSpPr/>
          <p:nvPr/>
        </p:nvGrpSpPr>
        <p:grpSpPr>
          <a:xfrm>
            <a:off x="7620000" y="3533821"/>
            <a:ext cx="628651" cy="361901"/>
            <a:chOff x="7620000" y="3533821"/>
            <a:chExt cx="628651" cy="361901"/>
          </a:xfrm>
        </p:grpSpPr>
        <p:sp>
          <p:nvSpPr>
            <p:cNvPr id="24597" name="SMARTInkShape-216"/>
            <p:cNvSpPr/>
            <p:nvPr>
              <p:custDataLst>
                <p:tags r:id="rId30"/>
              </p:custDataLst>
            </p:nvPr>
          </p:nvSpPr>
          <p:spPr>
            <a:xfrm>
              <a:off x="7620000" y="3581401"/>
              <a:ext cx="38101" cy="314321"/>
            </a:xfrm>
            <a:custGeom>
              <a:avLst/>
              <a:gdLst/>
              <a:ahLst/>
              <a:cxnLst/>
              <a:rect l="0" t="0" r="0" b="0"/>
              <a:pathLst>
                <a:path w="38101" h="314321">
                  <a:moveTo>
                    <a:pt x="38100" y="66674"/>
                  </a:moveTo>
                  <a:lnTo>
                    <a:pt x="38100" y="66674"/>
                  </a:lnTo>
                  <a:lnTo>
                    <a:pt x="33044" y="66674"/>
                  </a:lnTo>
                  <a:lnTo>
                    <a:pt x="31553" y="65616"/>
                  </a:lnTo>
                  <a:lnTo>
                    <a:pt x="30560" y="63852"/>
                  </a:lnTo>
                  <a:lnTo>
                    <a:pt x="28690" y="49341"/>
                  </a:lnTo>
                  <a:lnTo>
                    <a:pt x="28579" y="33480"/>
                  </a:lnTo>
                  <a:lnTo>
                    <a:pt x="25754" y="27932"/>
                  </a:lnTo>
                  <a:lnTo>
                    <a:pt x="20375" y="20804"/>
                  </a:lnTo>
                  <a:lnTo>
                    <a:pt x="19165" y="11002"/>
                  </a:lnTo>
                  <a:lnTo>
                    <a:pt x="19054" y="430"/>
                  </a:lnTo>
                  <a:lnTo>
                    <a:pt x="9559" y="0"/>
                  </a:lnTo>
                  <a:lnTo>
                    <a:pt x="1327" y="8200"/>
                  </a:lnTo>
                  <a:lnTo>
                    <a:pt x="394" y="14188"/>
                  </a:lnTo>
                  <a:lnTo>
                    <a:pt x="1" y="60327"/>
                  </a:lnTo>
                  <a:lnTo>
                    <a:pt x="0" y="106232"/>
                  </a:lnTo>
                  <a:lnTo>
                    <a:pt x="8937" y="152580"/>
                  </a:lnTo>
                  <a:lnTo>
                    <a:pt x="10323" y="165179"/>
                  </a:lnTo>
                  <a:lnTo>
                    <a:pt x="18144" y="203206"/>
                  </a:lnTo>
                  <a:lnTo>
                    <a:pt x="19840" y="222251"/>
                  </a:lnTo>
                  <a:lnTo>
                    <a:pt x="27971" y="263877"/>
                  </a:lnTo>
                  <a:lnTo>
                    <a:pt x="28456" y="278842"/>
                  </a:lnTo>
                  <a:lnTo>
                    <a:pt x="31345" y="285501"/>
                  </a:lnTo>
                  <a:lnTo>
                    <a:pt x="35098" y="291989"/>
                  </a:lnTo>
                  <a:lnTo>
                    <a:pt x="37507" y="304777"/>
                  </a:lnTo>
                  <a:lnTo>
                    <a:pt x="38100" y="314320"/>
                  </a:lnTo>
                  <a:lnTo>
                    <a:pt x="38100" y="267872"/>
                  </a:lnTo>
                  <a:lnTo>
                    <a:pt x="35278" y="259106"/>
                  </a:lnTo>
                  <a:lnTo>
                    <a:pt x="28575" y="247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217"/>
            <p:cNvSpPr/>
            <p:nvPr>
              <p:custDataLst>
                <p:tags r:id="rId31"/>
              </p:custDataLst>
            </p:nvPr>
          </p:nvSpPr>
          <p:spPr>
            <a:xfrm>
              <a:off x="7629525" y="3619511"/>
              <a:ext cx="180976" cy="266573"/>
            </a:xfrm>
            <a:custGeom>
              <a:avLst/>
              <a:gdLst/>
              <a:ahLst/>
              <a:cxnLst/>
              <a:rect l="0" t="0" r="0" b="0"/>
              <a:pathLst>
                <a:path w="180976" h="266573">
                  <a:moveTo>
                    <a:pt x="0" y="161914"/>
                  </a:moveTo>
                  <a:lnTo>
                    <a:pt x="0" y="161914"/>
                  </a:lnTo>
                  <a:lnTo>
                    <a:pt x="0" y="139166"/>
                  </a:lnTo>
                  <a:lnTo>
                    <a:pt x="1058" y="138282"/>
                  </a:lnTo>
                  <a:lnTo>
                    <a:pt x="2822" y="138751"/>
                  </a:lnTo>
                  <a:lnTo>
                    <a:pt x="8201" y="142052"/>
                  </a:lnTo>
                  <a:lnTo>
                    <a:pt x="51230" y="142864"/>
                  </a:lnTo>
                  <a:lnTo>
                    <a:pt x="57341" y="140042"/>
                  </a:lnTo>
                  <a:lnTo>
                    <a:pt x="64831" y="134663"/>
                  </a:lnTo>
                  <a:lnTo>
                    <a:pt x="73916" y="133601"/>
                  </a:lnTo>
                  <a:lnTo>
                    <a:pt x="79771" y="133456"/>
                  </a:lnTo>
                  <a:lnTo>
                    <a:pt x="85901" y="130569"/>
                  </a:lnTo>
                  <a:lnTo>
                    <a:pt x="114476" y="107391"/>
                  </a:lnTo>
                  <a:lnTo>
                    <a:pt x="117592" y="106515"/>
                  </a:lnTo>
                  <a:lnTo>
                    <a:pt x="119670" y="104873"/>
                  </a:lnTo>
                  <a:lnTo>
                    <a:pt x="130006" y="88620"/>
                  </a:lnTo>
                  <a:lnTo>
                    <a:pt x="133418" y="79284"/>
                  </a:lnTo>
                  <a:lnTo>
                    <a:pt x="139602" y="69815"/>
                  </a:lnTo>
                  <a:lnTo>
                    <a:pt x="142443" y="59018"/>
                  </a:lnTo>
                  <a:lnTo>
                    <a:pt x="142874" y="11420"/>
                  </a:lnTo>
                  <a:lnTo>
                    <a:pt x="142875" y="5022"/>
                  </a:lnTo>
                  <a:lnTo>
                    <a:pt x="141817" y="3345"/>
                  </a:lnTo>
                  <a:lnTo>
                    <a:pt x="140053" y="2226"/>
                  </a:lnTo>
                  <a:lnTo>
                    <a:pt x="133384" y="0"/>
                  </a:lnTo>
                  <a:lnTo>
                    <a:pt x="133360" y="5049"/>
                  </a:lnTo>
                  <a:lnTo>
                    <a:pt x="130532" y="10352"/>
                  </a:lnTo>
                  <a:lnTo>
                    <a:pt x="126806" y="16236"/>
                  </a:lnTo>
                  <a:lnTo>
                    <a:pt x="124414" y="28637"/>
                  </a:lnTo>
                  <a:lnTo>
                    <a:pt x="123833" y="73190"/>
                  </a:lnTo>
                  <a:lnTo>
                    <a:pt x="124883" y="107175"/>
                  </a:lnTo>
                  <a:lnTo>
                    <a:pt x="131365" y="125858"/>
                  </a:lnTo>
                  <a:lnTo>
                    <a:pt x="136121" y="173478"/>
                  </a:lnTo>
                  <a:lnTo>
                    <a:pt x="141540" y="192185"/>
                  </a:lnTo>
                  <a:lnTo>
                    <a:pt x="143670" y="212618"/>
                  </a:lnTo>
                  <a:lnTo>
                    <a:pt x="151998" y="236105"/>
                  </a:lnTo>
                  <a:lnTo>
                    <a:pt x="152365" y="251195"/>
                  </a:lnTo>
                  <a:lnTo>
                    <a:pt x="153434" y="253185"/>
                  </a:lnTo>
                  <a:lnTo>
                    <a:pt x="155206" y="254511"/>
                  </a:lnTo>
                  <a:lnTo>
                    <a:pt x="161531" y="257009"/>
                  </a:lnTo>
                  <a:lnTo>
                    <a:pt x="161891" y="265351"/>
                  </a:lnTo>
                  <a:lnTo>
                    <a:pt x="162961" y="265798"/>
                  </a:lnTo>
                  <a:lnTo>
                    <a:pt x="170123" y="266572"/>
                  </a:lnTo>
                  <a:lnTo>
                    <a:pt x="170566" y="265552"/>
                  </a:lnTo>
                  <a:lnTo>
                    <a:pt x="171334" y="258478"/>
                  </a:lnTo>
                  <a:lnTo>
                    <a:pt x="177973" y="249819"/>
                  </a:lnTo>
                  <a:lnTo>
                    <a:pt x="180975" y="2381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9" name="SMARTInkShape-218"/>
            <p:cNvSpPr/>
            <p:nvPr>
              <p:custDataLst>
                <p:tags r:id="rId32"/>
              </p:custDataLst>
            </p:nvPr>
          </p:nvSpPr>
          <p:spPr>
            <a:xfrm>
              <a:off x="7886700" y="3705225"/>
              <a:ext cx="19051" cy="66675"/>
            </a:xfrm>
            <a:custGeom>
              <a:avLst/>
              <a:gdLst/>
              <a:ahLst/>
              <a:cxnLst/>
              <a:rect l="0" t="0" r="0" b="0"/>
              <a:pathLst>
                <a:path w="19051" h="66675">
                  <a:moveTo>
                    <a:pt x="9525" y="0"/>
                  </a:moveTo>
                  <a:lnTo>
                    <a:pt x="9525" y="0"/>
                  </a:lnTo>
                  <a:lnTo>
                    <a:pt x="9525" y="46572"/>
                  </a:lnTo>
                  <a:lnTo>
                    <a:pt x="9525" y="55548"/>
                  </a:lnTo>
                  <a:lnTo>
                    <a:pt x="5" y="66670"/>
                  </a:lnTo>
                  <a:lnTo>
                    <a:pt x="1" y="66674"/>
                  </a:lnTo>
                  <a:lnTo>
                    <a:pt x="0" y="19051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0" name="SMARTInkShape-219"/>
            <p:cNvSpPr/>
            <p:nvPr>
              <p:custDataLst>
                <p:tags r:id="rId33"/>
              </p:custDataLst>
            </p:nvPr>
          </p:nvSpPr>
          <p:spPr>
            <a:xfrm>
              <a:off x="8010526" y="3533821"/>
              <a:ext cx="238125" cy="304744"/>
            </a:xfrm>
            <a:custGeom>
              <a:avLst/>
              <a:gdLst/>
              <a:ahLst/>
              <a:cxnLst/>
              <a:rect l="0" t="0" r="0" b="0"/>
              <a:pathLst>
                <a:path w="238125" h="304744">
                  <a:moveTo>
                    <a:pt x="9524" y="38054"/>
                  </a:moveTo>
                  <a:lnTo>
                    <a:pt x="9524" y="38054"/>
                  </a:lnTo>
                  <a:lnTo>
                    <a:pt x="9524" y="28529"/>
                  </a:lnTo>
                  <a:lnTo>
                    <a:pt x="17725" y="36730"/>
                  </a:lnTo>
                  <a:lnTo>
                    <a:pt x="18658" y="42718"/>
                  </a:lnTo>
                  <a:lnTo>
                    <a:pt x="19049" y="90188"/>
                  </a:lnTo>
                  <a:lnTo>
                    <a:pt x="19049" y="93718"/>
                  </a:lnTo>
                  <a:lnTo>
                    <a:pt x="9558" y="104691"/>
                  </a:lnTo>
                  <a:lnTo>
                    <a:pt x="4478" y="104718"/>
                  </a:lnTo>
                  <a:lnTo>
                    <a:pt x="2985" y="103664"/>
                  </a:lnTo>
                  <a:lnTo>
                    <a:pt x="1990" y="101902"/>
                  </a:lnTo>
                  <a:lnTo>
                    <a:pt x="262" y="95028"/>
                  </a:lnTo>
                  <a:lnTo>
                    <a:pt x="0" y="63326"/>
                  </a:lnTo>
                  <a:lnTo>
                    <a:pt x="2821" y="57047"/>
                  </a:lnTo>
                  <a:lnTo>
                    <a:pt x="6546" y="50729"/>
                  </a:lnTo>
                  <a:lnTo>
                    <a:pt x="8936" y="38049"/>
                  </a:lnTo>
                  <a:lnTo>
                    <a:pt x="9409" y="25353"/>
                  </a:lnTo>
                  <a:lnTo>
                    <a:pt x="10505" y="23237"/>
                  </a:lnTo>
                  <a:lnTo>
                    <a:pt x="12295" y="21826"/>
                  </a:lnTo>
                  <a:lnTo>
                    <a:pt x="14546" y="20885"/>
                  </a:lnTo>
                  <a:lnTo>
                    <a:pt x="16047" y="19200"/>
                  </a:lnTo>
                  <a:lnTo>
                    <a:pt x="21278" y="8890"/>
                  </a:lnTo>
                  <a:lnTo>
                    <a:pt x="28147" y="477"/>
                  </a:lnTo>
                  <a:lnTo>
                    <a:pt x="36737" y="0"/>
                  </a:lnTo>
                  <a:lnTo>
                    <a:pt x="61776" y="23634"/>
                  </a:lnTo>
                  <a:lnTo>
                    <a:pt x="64497" y="29176"/>
                  </a:lnTo>
                  <a:lnTo>
                    <a:pt x="65223" y="32135"/>
                  </a:lnTo>
                  <a:lnTo>
                    <a:pt x="72934" y="45547"/>
                  </a:lnTo>
                  <a:lnTo>
                    <a:pt x="76290" y="60500"/>
                  </a:lnTo>
                  <a:lnTo>
                    <a:pt x="82459" y="73162"/>
                  </a:lnTo>
                  <a:lnTo>
                    <a:pt x="85640" y="117341"/>
                  </a:lnTo>
                  <a:lnTo>
                    <a:pt x="85723" y="164056"/>
                  </a:lnTo>
                  <a:lnTo>
                    <a:pt x="85724" y="211228"/>
                  </a:lnTo>
                  <a:lnTo>
                    <a:pt x="84666" y="231638"/>
                  </a:lnTo>
                  <a:lnTo>
                    <a:pt x="77523" y="250349"/>
                  </a:lnTo>
                  <a:lnTo>
                    <a:pt x="75401" y="263394"/>
                  </a:lnTo>
                  <a:lnTo>
                    <a:pt x="68712" y="276162"/>
                  </a:lnTo>
                  <a:lnTo>
                    <a:pt x="67076" y="288876"/>
                  </a:lnTo>
                  <a:lnTo>
                    <a:pt x="65884" y="290994"/>
                  </a:lnTo>
                  <a:lnTo>
                    <a:pt x="64030" y="292405"/>
                  </a:lnTo>
                  <a:lnTo>
                    <a:pt x="61736" y="293347"/>
                  </a:lnTo>
                  <a:lnTo>
                    <a:pt x="60208" y="295033"/>
                  </a:lnTo>
                  <a:lnTo>
                    <a:pt x="57268" y="304313"/>
                  </a:lnTo>
                  <a:lnTo>
                    <a:pt x="48019" y="304743"/>
                  </a:lnTo>
                  <a:lnTo>
                    <a:pt x="47624" y="263083"/>
                  </a:lnTo>
                  <a:lnTo>
                    <a:pt x="50446" y="256953"/>
                  </a:lnTo>
                  <a:lnTo>
                    <a:pt x="55825" y="249451"/>
                  </a:lnTo>
                  <a:lnTo>
                    <a:pt x="57034" y="239565"/>
                  </a:lnTo>
                  <a:lnTo>
                    <a:pt x="58130" y="239070"/>
                  </a:lnTo>
                  <a:lnTo>
                    <a:pt x="62171" y="238519"/>
                  </a:lnTo>
                  <a:lnTo>
                    <a:pt x="63672" y="237314"/>
                  </a:lnTo>
                  <a:lnTo>
                    <a:pt x="66279" y="229917"/>
                  </a:lnTo>
                  <a:lnTo>
                    <a:pt x="69321" y="231982"/>
                  </a:lnTo>
                  <a:lnTo>
                    <a:pt x="74840" y="236875"/>
                  </a:lnTo>
                  <a:lnTo>
                    <a:pt x="80853" y="237722"/>
                  </a:lnTo>
                  <a:lnTo>
                    <a:pt x="82477" y="238899"/>
                  </a:lnTo>
                  <a:lnTo>
                    <a:pt x="83559" y="240743"/>
                  </a:lnTo>
                  <a:lnTo>
                    <a:pt x="84281" y="243029"/>
                  </a:lnTo>
                  <a:lnTo>
                    <a:pt x="85819" y="244555"/>
                  </a:lnTo>
                  <a:lnTo>
                    <a:pt x="95341" y="248395"/>
                  </a:lnTo>
                  <a:lnTo>
                    <a:pt x="122346" y="274703"/>
                  </a:lnTo>
                  <a:lnTo>
                    <a:pt x="128442" y="275741"/>
                  </a:lnTo>
                  <a:lnTo>
                    <a:pt x="130079" y="276946"/>
                  </a:lnTo>
                  <a:lnTo>
                    <a:pt x="131895" y="281106"/>
                  </a:lnTo>
                  <a:lnTo>
                    <a:pt x="133438" y="282639"/>
                  </a:lnTo>
                  <a:lnTo>
                    <a:pt x="141422" y="285300"/>
                  </a:lnTo>
                  <a:lnTo>
                    <a:pt x="166460" y="285701"/>
                  </a:lnTo>
                  <a:lnTo>
                    <a:pt x="172054" y="282880"/>
                  </a:lnTo>
                  <a:lnTo>
                    <a:pt x="175027" y="280647"/>
                  </a:lnTo>
                  <a:lnTo>
                    <a:pt x="178330" y="275342"/>
                  </a:lnTo>
                  <a:lnTo>
                    <a:pt x="179211" y="272446"/>
                  </a:lnTo>
                  <a:lnTo>
                    <a:pt x="181916" y="270515"/>
                  </a:lnTo>
                  <a:lnTo>
                    <a:pt x="198642" y="264595"/>
                  </a:lnTo>
                  <a:lnTo>
                    <a:pt x="202278" y="262106"/>
                  </a:lnTo>
                  <a:lnTo>
                    <a:pt x="206317" y="256519"/>
                  </a:lnTo>
                  <a:lnTo>
                    <a:pt x="209171" y="250508"/>
                  </a:lnTo>
                  <a:lnTo>
                    <a:pt x="238124" y="2190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02" name="SMARTInkShape-220"/>
          <p:cNvSpPr/>
          <p:nvPr>
            <p:custDataLst>
              <p:tags r:id="rId6"/>
            </p:custDataLst>
          </p:nvPr>
        </p:nvSpPr>
        <p:spPr>
          <a:xfrm>
            <a:off x="7286625" y="3886210"/>
            <a:ext cx="1143001" cy="133341"/>
          </a:xfrm>
          <a:custGeom>
            <a:avLst/>
            <a:gdLst/>
            <a:ahLst/>
            <a:cxnLst/>
            <a:rect l="0" t="0" r="0" b="0"/>
            <a:pathLst>
              <a:path w="1143001" h="133341">
                <a:moveTo>
                  <a:pt x="47625" y="133340"/>
                </a:moveTo>
                <a:lnTo>
                  <a:pt x="47625" y="133340"/>
                </a:lnTo>
                <a:lnTo>
                  <a:pt x="47625" y="125139"/>
                </a:lnTo>
                <a:lnTo>
                  <a:pt x="46567" y="124698"/>
                </a:lnTo>
                <a:lnTo>
                  <a:pt x="38491" y="123849"/>
                </a:lnTo>
                <a:lnTo>
                  <a:pt x="33160" y="128882"/>
                </a:lnTo>
                <a:lnTo>
                  <a:pt x="31631" y="129310"/>
                </a:lnTo>
                <a:lnTo>
                  <a:pt x="30613" y="128536"/>
                </a:lnTo>
                <a:lnTo>
                  <a:pt x="29934" y="126962"/>
                </a:lnTo>
                <a:lnTo>
                  <a:pt x="29481" y="126971"/>
                </a:lnTo>
                <a:lnTo>
                  <a:pt x="28977" y="129804"/>
                </a:lnTo>
                <a:lnTo>
                  <a:pt x="27785" y="130982"/>
                </a:lnTo>
                <a:lnTo>
                  <a:pt x="19452" y="133249"/>
                </a:lnTo>
                <a:lnTo>
                  <a:pt x="35" y="133340"/>
                </a:lnTo>
                <a:lnTo>
                  <a:pt x="0" y="123815"/>
                </a:lnTo>
                <a:lnTo>
                  <a:pt x="23980" y="123815"/>
                </a:lnTo>
                <a:lnTo>
                  <a:pt x="25512" y="124873"/>
                </a:lnTo>
                <a:lnTo>
                  <a:pt x="26532" y="126637"/>
                </a:lnTo>
                <a:lnTo>
                  <a:pt x="27213" y="128872"/>
                </a:lnTo>
                <a:lnTo>
                  <a:pt x="28725" y="130361"/>
                </a:lnTo>
                <a:lnTo>
                  <a:pt x="36657" y="132947"/>
                </a:lnTo>
                <a:lnTo>
                  <a:pt x="82818" y="133340"/>
                </a:lnTo>
                <a:lnTo>
                  <a:pt x="89019" y="133340"/>
                </a:lnTo>
                <a:lnTo>
                  <a:pt x="95303" y="130518"/>
                </a:lnTo>
                <a:lnTo>
                  <a:pt x="101624" y="126794"/>
                </a:lnTo>
                <a:lnTo>
                  <a:pt x="114305" y="124404"/>
                </a:lnTo>
                <a:lnTo>
                  <a:pt x="161055" y="123815"/>
                </a:lnTo>
                <a:lnTo>
                  <a:pt x="206380" y="123815"/>
                </a:lnTo>
                <a:lnTo>
                  <a:pt x="222251" y="123815"/>
                </a:lnTo>
                <a:lnTo>
                  <a:pt x="228600" y="120993"/>
                </a:lnTo>
                <a:lnTo>
                  <a:pt x="231775" y="118758"/>
                </a:lnTo>
                <a:lnTo>
                  <a:pt x="246356" y="115614"/>
                </a:lnTo>
                <a:lnTo>
                  <a:pt x="293947" y="114300"/>
                </a:lnTo>
                <a:lnTo>
                  <a:pt x="311319" y="113233"/>
                </a:lnTo>
                <a:lnTo>
                  <a:pt x="338765" y="105648"/>
                </a:lnTo>
                <a:lnTo>
                  <a:pt x="374821" y="103730"/>
                </a:lnTo>
                <a:lnTo>
                  <a:pt x="393305" y="96567"/>
                </a:lnTo>
                <a:lnTo>
                  <a:pt x="436453" y="95274"/>
                </a:lnTo>
                <a:lnTo>
                  <a:pt x="483962" y="86108"/>
                </a:lnTo>
                <a:lnTo>
                  <a:pt x="501724" y="84734"/>
                </a:lnTo>
                <a:lnTo>
                  <a:pt x="525597" y="77524"/>
                </a:lnTo>
                <a:lnTo>
                  <a:pt x="571691" y="73420"/>
                </a:lnTo>
                <a:lnTo>
                  <a:pt x="590607" y="68666"/>
                </a:lnTo>
                <a:lnTo>
                  <a:pt x="632711" y="65685"/>
                </a:lnTo>
                <a:lnTo>
                  <a:pt x="673504" y="54911"/>
                </a:lnTo>
                <a:lnTo>
                  <a:pt x="682452" y="50857"/>
                </a:lnTo>
                <a:lnTo>
                  <a:pt x="724076" y="47805"/>
                </a:lnTo>
                <a:lnTo>
                  <a:pt x="736678" y="46641"/>
                </a:lnTo>
                <a:lnTo>
                  <a:pt x="774707" y="38980"/>
                </a:lnTo>
                <a:lnTo>
                  <a:pt x="792693" y="37295"/>
                </a:lnTo>
                <a:lnTo>
                  <a:pt x="811612" y="30603"/>
                </a:lnTo>
                <a:lnTo>
                  <a:pt x="847899" y="25921"/>
                </a:lnTo>
                <a:lnTo>
                  <a:pt x="866827" y="21079"/>
                </a:lnTo>
                <a:lnTo>
                  <a:pt x="908934" y="18061"/>
                </a:lnTo>
                <a:lnTo>
                  <a:pt x="939682" y="10404"/>
                </a:lnTo>
                <a:lnTo>
                  <a:pt x="984154" y="9538"/>
                </a:lnTo>
                <a:lnTo>
                  <a:pt x="1012734" y="8458"/>
                </a:lnTo>
                <a:lnTo>
                  <a:pt x="1030877" y="1976"/>
                </a:lnTo>
                <a:lnTo>
                  <a:pt x="1074904" y="24"/>
                </a:lnTo>
                <a:lnTo>
                  <a:pt x="1087664" y="0"/>
                </a:lnTo>
                <a:lnTo>
                  <a:pt x="1094770" y="2817"/>
                </a:lnTo>
                <a:lnTo>
                  <a:pt x="1101458" y="6538"/>
                </a:lnTo>
                <a:lnTo>
                  <a:pt x="1114373" y="8927"/>
                </a:lnTo>
                <a:lnTo>
                  <a:pt x="1127115" y="9399"/>
                </a:lnTo>
                <a:lnTo>
                  <a:pt x="1133470" y="12286"/>
                </a:lnTo>
                <a:lnTo>
                  <a:pt x="1143000" y="190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05" name="SMARTInkShape-Group71"/>
          <p:cNvGrpSpPr/>
          <p:nvPr/>
        </p:nvGrpSpPr>
        <p:grpSpPr>
          <a:xfrm>
            <a:off x="7738337" y="4048128"/>
            <a:ext cx="100739" cy="333373"/>
            <a:chOff x="7738337" y="4048128"/>
            <a:chExt cx="100739" cy="333373"/>
          </a:xfrm>
        </p:grpSpPr>
        <p:sp>
          <p:nvSpPr>
            <p:cNvPr id="24603" name="SMARTInkShape-221"/>
            <p:cNvSpPr/>
            <p:nvPr>
              <p:custDataLst>
                <p:tags r:id="rId28"/>
              </p:custDataLst>
            </p:nvPr>
          </p:nvSpPr>
          <p:spPr>
            <a:xfrm>
              <a:off x="7738337" y="4048128"/>
              <a:ext cx="100739" cy="209548"/>
            </a:xfrm>
            <a:custGeom>
              <a:avLst/>
              <a:gdLst/>
              <a:ahLst/>
              <a:cxnLst/>
              <a:rect l="0" t="0" r="0" b="0"/>
              <a:pathLst>
                <a:path w="100739" h="209548">
                  <a:moveTo>
                    <a:pt x="43588" y="28572"/>
                  </a:moveTo>
                  <a:lnTo>
                    <a:pt x="43588" y="28572"/>
                  </a:lnTo>
                  <a:lnTo>
                    <a:pt x="38532" y="28572"/>
                  </a:lnTo>
                  <a:lnTo>
                    <a:pt x="37041" y="27514"/>
                  </a:lnTo>
                  <a:lnTo>
                    <a:pt x="36048" y="25750"/>
                  </a:lnTo>
                  <a:lnTo>
                    <a:pt x="34454" y="15315"/>
                  </a:lnTo>
                  <a:lnTo>
                    <a:pt x="33265" y="13384"/>
                  </a:lnTo>
                  <a:lnTo>
                    <a:pt x="31415" y="12097"/>
                  </a:lnTo>
                  <a:lnTo>
                    <a:pt x="25897" y="10030"/>
                  </a:lnTo>
                  <a:lnTo>
                    <a:pt x="25142" y="6926"/>
                  </a:lnTo>
                  <a:lnTo>
                    <a:pt x="24538" y="0"/>
                  </a:lnTo>
                  <a:lnTo>
                    <a:pt x="24538" y="13255"/>
                  </a:lnTo>
                  <a:lnTo>
                    <a:pt x="27360" y="19295"/>
                  </a:lnTo>
                  <a:lnTo>
                    <a:pt x="32739" y="26740"/>
                  </a:lnTo>
                  <a:lnTo>
                    <a:pt x="34047" y="69372"/>
                  </a:lnTo>
                  <a:lnTo>
                    <a:pt x="34063" y="116030"/>
                  </a:lnTo>
                  <a:lnTo>
                    <a:pt x="34063" y="126570"/>
                  </a:lnTo>
                  <a:lnTo>
                    <a:pt x="31241" y="133157"/>
                  </a:lnTo>
                  <a:lnTo>
                    <a:pt x="29007" y="136395"/>
                  </a:lnTo>
                  <a:lnTo>
                    <a:pt x="25862" y="151066"/>
                  </a:lnTo>
                  <a:lnTo>
                    <a:pt x="24572" y="184030"/>
                  </a:lnTo>
                  <a:lnTo>
                    <a:pt x="23502" y="186186"/>
                  </a:lnTo>
                  <a:lnTo>
                    <a:pt x="21731" y="187623"/>
                  </a:lnTo>
                  <a:lnTo>
                    <a:pt x="19492" y="188581"/>
                  </a:lnTo>
                  <a:lnTo>
                    <a:pt x="17999" y="190278"/>
                  </a:lnTo>
                  <a:lnTo>
                    <a:pt x="16340" y="194986"/>
                  </a:lnTo>
                  <a:lnTo>
                    <a:pt x="14839" y="196664"/>
                  </a:lnTo>
                  <a:lnTo>
                    <a:pt x="10350" y="198529"/>
                  </a:lnTo>
                  <a:lnTo>
                    <a:pt x="8729" y="200085"/>
                  </a:lnTo>
                  <a:lnTo>
                    <a:pt x="5490" y="209540"/>
                  </a:lnTo>
                  <a:lnTo>
                    <a:pt x="5488" y="209546"/>
                  </a:lnTo>
                  <a:lnTo>
                    <a:pt x="0" y="209547"/>
                  </a:lnTo>
                  <a:lnTo>
                    <a:pt x="5212" y="209547"/>
                  </a:lnTo>
                  <a:lnTo>
                    <a:pt x="5463" y="201346"/>
                  </a:lnTo>
                  <a:lnTo>
                    <a:pt x="13687" y="191937"/>
                  </a:lnTo>
                  <a:lnTo>
                    <a:pt x="19677" y="190923"/>
                  </a:lnTo>
                  <a:lnTo>
                    <a:pt x="21297" y="189723"/>
                  </a:lnTo>
                  <a:lnTo>
                    <a:pt x="24111" y="182334"/>
                  </a:lnTo>
                  <a:lnTo>
                    <a:pt x="27170" y="181577"/>
                  </a:lnTo>
                  <a:lnTo>
                    <a:pt x="32701" y="181092"/>
                  </a:lnTo>
                  <a:lnTo>
                    <a:pt x="42145" y="172781"/>
                  </a:lnTo>
                  <a:lnTo>
                    <a:pt x="48216" y="171843"/>
                  </a:lnTo>
                  <a:lnTo>
                    <a:pt x="60884" y="171481"/>
                  </a:lnTo>
                  <a:lnTo>
                    <a:pt x="72034" y="162039"/>
                  </a:lnTo>
                  <a:lnTo>
                    <a:pt x="100738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222"/>
            <p:cNvSpPr/>
            <p:nvPr>
              <p:custDataLst>
                <p:tags r:id="rId29"/>
              </p:custDataLst>
            </p:nvPr>
          </p:nvSpPr>
          <p:spPr>
            <a:xfrm>
              <a:off x="7810500" y="4152900"/>
              <a:ext cx="19051" cy="228601"/>
            </a:xfrm>
            <a:custGeom>
              <a:avLst/>
              <a:gdLst/>
              <a:ahLst/>
              <a:cxnLst/>
              <a:rect l="0" t="0" r="0" b="0"/>
              <a:pathLst>
                <a:path w="19051" h="228601">
                  <a:moveTo>
                    <a:pt x="19050" y="0"/>
                  </a:moveTo>
                  <a:lnTo>
                    <a:pt x="19050" y="0"/>
                  </a:lnTo>
                  <a:lnTo>
                    <a:pt x="395" y="0"/>
                  </a:lnTo>
                  <a:lnTo>
                    <a:pt x="0" y="44535"/>
                  </a:lnTo>
                  <a:lnTo>
                    <a:pt x="0" y="66709"/>
                  </a:lnTo>
                  <a:lnTo>
                    <a:pt x="2822" y="74804"/>
                  </a:lnTo>
                  <a:lnTo>
                    <a:pt x="8201" y="83567"/>
                  </a:lnTo>
                  <a:lnTo>
                    <a:pt x="9517" y="130119"/>
                  </a:lnTo>
                  <a:lnTo>
                    <a:pt x="9525" y="155573"/>
                  </a:lnTo>
                  <a:lnTo>
                    <a:pt x="12347" y="161924"/>
                  </a:lnTo>
                  <a:lnTo>
                    <a:pt x="16072" y="168275"/>
                  </a:lnTo>
                  <a:lnTo>
                    <a:pt x="18462" y="180975"/>
                  </a:lnTo>
                  <a:lnTo>
                    <a:pt x="1905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2" name="SMARTInkShape-Group72"/>
          <p:cNvGrpSpPr/>
          <p:nvPr/>
        </p:nvGrpSpPr>
        <p:grpSpPr>
          <a:xfrm>
            <a:off x="8524876" y="3718822"/>
            <a:ext cx="485775" cy="453129"/>
            <a:chOff x="8524876" y="3718822"/>
            <a:chExt cx="485775" cy="453129"/>
          </a:xfrm>
        </p:grpSpPr>
        <p:sp>
          <p:nvSpPr>
            <p:cNvPr id="24606" name="SMARTInkShape-223"/>
            <p:cNvSpPr/>
            <p:nvPr>
              <p:custDataLst>
                <p:tags r:id="rId22"/>
              </p:custDataLst>
            </p:nvPr>
          </p:nvSpPr>
          <p:spPr>
            <a:xfrm>
              <a:off x="8524876" y="3876675"/>
              <a:ext cx="85713" cy="38101"/>
            </a:xfrm>
            <a:custGeom>
              <a:avLst/>
              <a:gdLst/>
              <a:ahLst/>
              <a:cxnLst/>
              <a:rect l="0" t="0" r="0" b="0"/>
              <a:pathLst>
                <a:path w="85713" h="38101">
                  <a:moveTo>
                    <a:pt x="38099" y="0"/>
                  </a:moveTo>
                  <a:lnTo>
                    <a:pt x="38099" y="0"/>
                  </a:lnTo>
                  <a:lnTo>
                    <a:pt x="33043" y="0"/>
                  </a:lnTo>
                  <a:lnTo>
                    <a:pt x="27738" y="2822"/>
                  </a:lnTo>
                  <a:lnTo>
                    <a:pt x="20765" y="8201"/>
                  </a:lnTo>
                  <a:lnTo>
                    <a:pt x="10998" y="9408"/>
                  </a:lnTo>
                  <a:lnTo>
                    <a:pt x="4" y="19045"/>
                  </a:lnTo>
                  <a:lnTo>
                    <a:pt x="1" y="19048"/>
                  </a:lnTo>
                  <a:lnTo>
                    <a:pt x="0" y="19050"/>
                  </a:lnTo>
                  <a:lnTo>
                    <a:pt x="47508" y="19050"/>
                  </a:lnTo>
                  <a:lnTo>
                    <a:pt x="85596" y="19050"/>
                  </a:lnTo>
                  <a:lnTo>
                    <a:pt x="85712" y="27251"/>
                  </a:lnTo>
                  <a:lnTo>
                    <a:pt x="7619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7" name="SMARTInkShape-224"/>
            <p:cNvSpPr/>
            <p:nvPr>
              <p:custDataLst>
                <p:tags r:id="rId23"/>
              </p:custDataLst>
            </p:nvPr>
          </p:nvSpPr>
          <p:spPr>
            <a:xfrm>
              <a:off x="8535844" y="3933825"/>
              <a:ext cx="112857" cy="47626"/>
            </a:xfrm>
            <a:custGeom>
              <a:avLst/>
              <a:gdLst/>
              <a:ahLst/>
              <a:cxnLst/>
              <a:rect l="0" t="0" r="0" b="0"/>
              <a:pathLst>
                <a:path w="112857" h="47626">
                  <a:moveTo>
                    <a:pt x="36656" y="28575"/>
                  </a:moveTo>
                  <a:lnTo>
                    <a:pt x="36656" y="28575"/>
                  </a:lnTo>
                  <a:lnTo>
                    <a:pt x="31600" y="33632"/>
                  </a:lnTo>
                  <a:lnTo>
                    <a:pt x="26295" y="36114"/>
                  </a:lnTo>
                  <a:lnTo>
                    <a:pt x="23399" y="36776"/>
                  </a:lnTo>
                  <a:lnTo>
                    <a:pt x="21469" y="38276"/>
                  </a:lnTo>
                  <a:lnTo>
                    <a:pt x="18114" y="46185"/>
                  </a:lnTo>
                  <a:lnTo>
                    <a:pt x="15010" y="46985"/>
                  </a:lnTo>
                  <a:lnTo>
                    <a:pt x="0" y="47614"/>
                  </a:lnTo>
                  <a:lnTo>
                    <a:pt x="25406" y="47625"/>
                  </a:lnTo>
                  <a:lnTo>
                    <a:pt x="34395" y="41079"/>
                  </a:lnTo>
                  <a:lnTo>
                    <a:pt x="43277" y="37924"/>
                  </a:lnTo>
                  <a:lnTo>
                    <a:pt x="69492" y="22313"/>
                  </a:lnTo>
                  <a:lnTo>
                    <a:pt x="82124" y="19480"/>
                  </a:lnTo>
                  <a:lnTo>
                    <a:pt x="91460" y="12589"/>
                  </a:lnTo>
                  <a:lnTo>
                    <a:pt x="100402" y="9374"/>
                  </a:lnTo>
                  <a:lnTo>
                    <a:pt x="11285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8" name="SMARTInkShape-225"/>
            <p:cNvSpPr/>
            <p:nvPr>
              <p:custDataLst>
                <p:tags r:id="rId24"/>
              </p:custDataLst>
            </p:nvPr>
          </p:nvSpPr>
          <p:spPr>
            <a:xfrm>
              <a:off x="8658225" y="3718822"/>
              <a:ext cx="114301" cy="424554"/>
            </a:xfrm>
            <a:custGeom>
              <a:avLst/>
              <a:gdLst/>
              <a:ahLst/>
              <a:cxnLst/>
              <a:rect l="0" t="0" r="0" b="0"/>
              <a:pathLst>
                <a:path w="114301" h="424554">
                  <a:moveTo>
                    <a:pt x="0" y="253103"/>
                  </a:moveTo>
                  <a:lnTo>
                    <a:pt x="0" y="253103"/>
                  </a:lnTo>
                  <a:lnTo>
                    <a:pt x="16867" y="235177"/>
                  </a:lnTo>
                  <a:lnTo>
                    <a:pt x="24635" y="220863"/>
                  </a:lnTo>
                  <a:lnTo>
                    <a:pt x="28466" y="209449"/>
                  </a:lnTo>
                  <a:lnTo>
                    <a:pt x="52998" y="179040"/>
                  </a:lnTo>
                  <a:lnTo>
                    <a:pt x="59152" y="159843"/>
                  </a:lnTo>
                  <a:lnTo>
                    <a:pt x="91039" y="113250"/>
                  </a:lnTo>
                  <a:lnTo>
                    <a:pt x="97241" y="93343"/>
                  </a:lnTo>
                  <a:lnTo>
                    <a:pt x="99752" y="89446"/>
                  </a:lnTo>
                  <a:lnTo>
                    <a:pt x="112846" y="50333"/>
                  </a:lnTo>
                  <a:lnTo>
                    <a:pt x="114300" y="2709"/>
                  </a:lnTo>
                  <a:lnTo>
                    <a:pt x="114300" y="449"/>
                  </a:lnTo>
                  <a:lnTo>
                    <a:pt x="113242" y="0"/>
                  </a:lnTo>
                  <a:lnTo>
                    <a:pt x="106098" y="4526"/>
                  </a:lnTo>
                  <a:lnTo>
                    <a:pt x="105363" y="7863"/>
                  </a:lnTo>
                  <a:lnTo>
                    <a:pt x="104890" y="18629"/>
                  </a:lnTo>
                  <a:lnTo>
                    <a:pt x="102004" y="24715"/>
                  </a:lnTo>
                  <a:lnTo>
                    <a:pt x="98252" y="30947"/>
                  </a:lnTo>
                  <a:lnTo>
                    <a:pt x="95843" y="43572"/>
                  </a:lnTo>
                  <a:lnTo>
                    <a:pt x="95260" y="88561"/>
                  </a:lnTo>
                  <a:lnTo>
                    <a:pt x="87050" y="121096"/>
                  </a:lnTo>
                  <a:lnTo>
                    <a:pt x="91474" y="141812"/>
                  </a:lnTo>
                  <a:lnTo>
                    <a:pt x="86011" y="178623"/>
                  </a:lnTo>
                  <a:lnTo>
                    <a:pt x="94866" y="225949"/>
                  </a:lnTo>
                  <a:lnTo>
                    <a:pt x="95241" y="270421"/>
                  </a:lnTo>
                  <a:lnTo>
                    <a:pt x="95249" y="293947"/>
                  </a:lnTo>
                  <a:lnTo>
                    <a:pt x="104601" y="338649"/>
                  </a:lnTo>
                  <a:lnTo>
                    <a:pt x="104775" y="386257"/>
                  </a:lnTo>
                  <a:lnTo>
                    <a:pt x="104775" y="420039"/>
                  </a:lnTo>
                  <a:lnTo>
                    <a:pt x="103717" y="421543"/>
                  </a:lnTo>
                  <a:lnTo>
                    <a:pt x="101951" y="422547"/>
                  </a:lnTo>
                  <a:lnTo>
                    <a:pt x="95250" y="42455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9" name="SMARTInkShape-226"/>
            <p:cNvSpPr/>
            <p:nvPr>
              <p:custDataLst>
                <p:tags r:id="rId25"/>
              </p:custDataLst>
            </p:nvPr>
          </p:nvSpPr>
          <p:spPr>
            <a:xfrm>
              <a:off x="8668141" y="4048125"/>
              <a:ext cx="180585" cy="123826"/>
            </a:xfrm>
            <a:custGeom>
              <a:avLst/>
              <a:gdLst/>
              <a:ahLst/>
              <a:cxnLst/>
              <a:rect l="0" t="0" r="0" b="0"/>
              <a:pathLst>
                <a:path w="180585" h="123826">
                  <a:moveTo>
                    <a:pt x="9134" y="123825"/>
                  </a:moveTo>
                  <a:lnTo>
                    <a:pt x="9134" y="123825"/>
                  </a:lnTo>
                  <a:lnTo>
                    <a:pt x="4077" y="123825"/>
                  </a:lnTo>
                  <a:lnTo>
                    <a:pt x="2588" y="122767"/>
                  </a:lnTo>
                  <a:lnTo>
                    <a:pt x="1595" y="121003"/>
                  </a:lnTo>
                  <a:lnTo>
                    <a:pt x="0" y="115624"/>
                  </a:lnTo>
                  <a:lnTo>
                    <a:pt x="929" y="115183"/>
                  </a:lnTo>
                  <a:lnTo>
                    <a:pt x="4782" y="114693"/>
                  </a:lnTo>
                  <a:lnTo>
                    <a:pt x="10023" y="111652"/>
                  </a:lnTo>
                  <a:lnTo>
                    <a:pt x="25926" y="98497"/>
                  </a:lnTo>
                  <a:lnTo>
                    <a:pt x="34806" y="95154"/>
                  </a:lnTo>
                  <a:lnTo>
                    <a:pt x="44140" y="88989"/>
                  </a:lnTo>
                  <a:lnTo>
                    <a:pt x="53608" y="85634"/>
                  </a:lnTo>
                  <a:lnTo>
                    <a:pt x="75810" y="69306"/>
                  </a:lnTo>
                  <a:lnTo>
                    <a:pt x="91684" y="65963"/>
                  </a:lnTo>
                  <a:lnTo>
                    <a:pt x="104384" y="59205"/>
                  </a:lnTo>
                  <a:lnTo>
                    <a:pt x="107559" y="58520"/>
                  </a:lnTo>
                  <a:lnTo>
                    <a:pt x="136134" y="42996"/>
                  </a:lnTo>
                  <a:lnTo>
                    <a:pt x="139660" y="37454"/>
                  </a:lnTo>
                  <a:lnTo>
                    <a:pt x="140603" y="34494"/>
                  </a:lnTo>
                  <a:lnTo>
                    <a:pt x="142288" y="32521"/>
                  </a:lnTo>
                  <a:lnTo>
                    <a:pt x="164824" y="15472"/>
                  </a:lnTo>
                  <a:lnTo>
                    <a:pt x="1805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0" name="SMARTInkShape-227"/>
            <p:cNvSpPr/>
            <p:nvPr>
              <p:custDataLst>
                <p:tags r:id="rId26"/>
              </p:custDataLst>
            </p:nvPr>
          </p:nvSpPr>
          <p:spPr>
            <a:xfrm>
              <a:off x="8905875" y="3772408"/>
              <a:ext cx="1" cy="304279"/>
            </a:xfrm>
            <a:custGeom>
              <a:avLst/>
              <a:gdLst/>
              <a:ahLst/>
              <a:cxnLst/>
              <a:rect l="0" t="0" r="0" b="0"/>
              <a:pathLst>
                <a:path w="1" h="304279">
                  <a:moveTo>
                    <a:pt x="0" y="18542"/>
                  </a:moveTo>
                  <a:lnTo>
                    <a:pt x="0" y="18542"/>
                  </a:lnTo>
                  <a:lnTo>
                    <a:pt x="0" y="0"/>
                  </a:lnTo>
                  <a:lnTo>
                    <a:pt x="0" y="42109"/>
                  </a:lnTo>
                  <a:lnTo>
                    <a:pt x="0" y="85295"/>
                  </a:lnTo>
                  <a:lnTo>
                    <a:pt x="0" y="129672"/>
                  </a:lnTo>
                  <a:lnTo>
                    <a:pt x="0" y="172824"/>
                  </a:lnTo>
                  <a:lnTo>
                    <a:pt x="0" y="218981"/>
                  </a:lnTo>
                  <a:lnTo>
                    <a:pt x="0" y="265366"/>
                  </a:lnTo>
                  <a:lnTo>
                    <a:pt x="0" y="304278"/>
                  </a:lnTo>
                  <a:lnTo>
                    <a:pt x="0" y="2757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228"/>
            <p:cNvSpPr/>
            <p:nvPr>
              <p:custDataLst>
                <p:tags r:id="rId27"/>
              </p:custDataLst>
            </p:nvPr>
          </p:nvSpPr>
          <p:spPr>
            <a:xfrm>
              <a:off x="8896350" y="3830529"/>
              <a:ext cx="114301" cy="293797"/>
            </a:xfrm>
            <a:custGeom>
              <a:avLst/>
              <a:gdLst/>
              <a:ahLst/>
              <a:cxnLst/>
              <a:rect l="0" t="0" r="0" b="0"/>
              <a:pathLst>
                <a:path w="114301" h="293797">
                  <a:moveTo>
                    <a:pt x="0" y="160446"/>
                  </a:moveTo>
                  <a:lnTo>
                    <a:pt x="0" y="160446"/>
                  </a:lnTo>
                  <a:lnTo>
                    <a:pt x="0" y="141522"/>
                  </a:lnTo>
                  <a:lnTo>
                    <a:pt x="26855" y="141396"/>
                  </a:lnTo>
                  <a:lnTo>
                    <a:pt x="35840" y="134850"/>
                  </a:lnTo>
                  <a:lnTo>
                    <a:pt x="45865" y="132264"/>
                  </a:lnTo>
                  <a:lnTo>
                    <a:pt x="52160" y="131988"/>
                  </a:lnTo>
                  <a:lnTo>
                    <a:pt x="57754" y="129101"/>
                  </a:lnTo>
                  <a:lnTo>
                    <a:pt x="64912" y="123680"/>
                  </a:lnTo>
                  <a:lnTo>
                    <a:pt x="71208" y="122742"/>
                  </a:lnTo>
                  <a:lnTo>
                    <a:pt x="72872" y="121551"/>
                  </a:lnTo>
                  <a:lnTo>
                    <a:pt x="73982" y="119700"/>
                  </a:lnTo>
                  <a:lnTo>
                    <a:pt x="74721" y="117407"/>
                  </a:lnTo>
                  <a:lnTo>
                    <a:pt x="80818" y="109123"/>
                  </a:lnTo>
                  <a:lnTo>
                    <a:pt x="86367" y="105886"/>
                  </a:lnTo>
                  <a:lnTo>
                    <a:pt x="89328" y="105023"/>
                  </a:lnTo>
                  <a:lnTo>
                    <a:pt x="91302" y="103389"/>
                  </a:lnTo>
                  <a:lnTo>
                    <a:pt x="93495" y="98751"/>
                  </a:lnTo>
                  <a:lnTo>
                    <a:pt x="95138" y="97091"/>
                  </a:lnTo>
                  <a:lnTo>
                    <a:pt x="99787" y="95247"/>
                  </a:lnTo>
                  <a:lnTo>
                    <a:pt x="101449" y="93697"/>
                  </a:lnTo>
                  <a:lnTo>
                    <a:pt x="103297" y="89152"/>
                  </a:lnTo>
                  <a:lnTo>
                    <a:pt x="105541" y="77611"/>
                  </a:lnTo>
                  <a:lnTo>
                    <a:pt x="112938" y="67040"/>
                  </a:lnTo>
                  <a:lnTo>
                    <a:pt x="114031" y="57956"/>
                  </a:lnTo>
                  <a:lnTo>
                    <a:pt x="114300" y="10694"/>
                  </a:lnTo>
                  <a:lnTo>
                    <a:pt x="114300" y="9811"/>
                  </a:lnTo>
                  <a:lnTo>
                    <a:pt x="106098" y="0"/>
                  </a:lnTo>
                  <a:lnTo>
                    <a:pt x="105658" y="565"/>
                  </a:lnTo>
                  <a:lnTo>
                    <a:pt x="105166" y="4016"/>
                  </a:lnTo>
                  <a:lnTo>
                    <a:pt x="103977" y="5359"/>
                  </a:lnTo>
                  <a:lnTo>
                    <a:pt x="99835" y="6852"/>
                  </a:lnTo>
                  <a:lnTo>
                    <a:pt x="98307" y="8308"/>
                  </a:lnTo>
                  <a:lnTo>
                    <a:pt x="96609" y="12748"/>
                  </a:lnTo>
                  <a:lnTo>
                    <a:pt x="94459" y="24223"/>
                  </a:lnTo>
                  <a:lnTo>
                    <a:pt x="88783" y="33536"/>
                  </a:lnTo>
                  <a:lnTo>
                    <a:pt x="86329" y="46164"/>
                  </a:lnTo>
                  <a:lnTo>
                    <a:pt x="85735" y="91154"/>
                  </a:lnTo>
                  <a:lnTo>
                    <a:pt x="82907" y="100722"/>
                  </a:lnTo>
                  <a:lnTo>
                    <a:pt x="79180" y="109560"/>
                  </a:lnTo>
                  <a:lnTo>
                    <a:pt x="77524" y="120544"/>
                  </a:lnTo>
                  <a:lnTo>
                    <a:pt x="79611" y="129659"/>
                  </a:lnTo>
                  <a:lnTo>
                    <a:pt x="81649" y="133571"/>
                  </a:lnTo>
                  <a:lnTo>
                    <a:pt x="81949" y="138296"/>
                  </a:lnTo>
                  <a:lnTo>
                    <a:pt x="79433" y="154000"/>
                  </a:lnTo>
                  <a:lnTo>
                    <a:pt x="85588" y="197901"/>
                  </a:lnTo>
                  <a:lnTo>
                    <a:pt x="85698" y="211118"/>
                  </a:lnTo>
                  <a:lnTo>
                    <a:pt x="88535" y="217539"/>
                  </a:lnTo>
                  <a:lnTo>
                    <a:pt x="93923" y="225228"/>
                  </a:lnTo>
                  <a:lnTo>
                    <a:pt x="94989" y="234352"/>
                  </a:lnTo>
                  <a:lnTo>
                    <a:pt x="95135" y="240212"/>
                  </a:lnTo>
                  <a:lnTo>
                    <a:pt x="98021" y="246345"/>
                  </a:lnTo>
                  <a:lnTo>
                    <a:pt x="103439" y="253849"/>
                  </a:lnTo>
                  <a:lnTo>
                    <a:pt x="104511" y="262935"/>
                  </a:lnTo>
                  <a:lnTo>
                    <a:pt x="104775" y="2937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0" name="SMARTInkShape-Group73"/>
          <p:cNvGrpSpPr/>
          <p:nvPr/>
        </p:nvGrpSpPr>
        <p:grpSpPr>
          <a:xfrm>
            <a:off x="6877051" y="1524000"/>
            <a:ext cx="295275" cy="676276"/>
            <a:chOff x="6877051" y="1524000"/>
            <a:chExt cx="295275" cy="676276"/>
          </a:xfrm>
        </p:grpSpPr>
        <p:sp>
          <p:nvSpPr>
            <p:cNvPr id="24613" name="SMARTInkShape-229"/>
            <p:cNvSpPr/>
            <p:nvPr>
              <p:custDataLst>
                <p:tags r:id="rId15"/>
              </p:custDataLst>
            </p:nvPr>
          </p:nvSpPr>
          <p:spPr>
            <a:xfrm>
              <a:off x="6943725" y="1543050"/>
              <a:ext cx="9526" cy="133351"/>
            </a:xfrm>
            <a:custGeom>
              <a:avLst/>
              <a:gdLst/>
              <a:ahLst/>
              <a:cxnLst/>
              <a:rect l="0" t="0" r="0" b="0"/>
              <a:pathLst>
                <a:path w="9526" h="133351">
                  <a:moveTo>
                    <a:pt x="9525" y="19050"/>
                  </a:moveTo>
                  <a:lnTo>
                    <a:pt x="9525" y="19050"/>
                  </a:lnTo>
                  <a:lnTo>
                    <a:pt x="9525" y="0"/>
                  </a:lnTo>
                  <a:lnTo>
                    <a:pt x="9525" y="44535"/>
                  </a:lnTo>
                  <a:lnTo>
                    <a:pt x="9525" y="91094"/>
                  </a:lnTo>
                  <a:lnTo>
                    <a:pt x="9525" y="122346"/>
                  </a:lnTo>
                  <a:lnTo>
                    <a:pt x="8467" y="122839"/>
                  </a:lnTo>
                  <a:lnTo>
                    <a:pt x="4469" y="123387"/>
                  </a:lnTo>
                  <a:lnTo>
                    <a:pt x="4038" y="124591"/>
                  </a:lnTo>
                  <a:lnTo>
                    <a:pt x="8594" y="131987"/>
                  </a:lnTo>
                  <a:lnTo>
                    <a:pt x="7845" y="132442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230"/>
            <p:cNvSpPr/>
            <p:nvPr>
              <p:custDataLst>
                <p:tags r:id="rId16"/>
              </p:custDataLst>
            </p:nvPr>
          </p:nvSpPr>
          <p:spPr>
            <a:xfrm>
              <a:off x="6877166" y="1685925"/>
              <a:ext cx="152285" cy="47626"/>
            </a:xfrm>
            <a:custGeom>
              <a:avLst/>
              <a:gdLst/>
              <a:ahLst/>
              <a:cxnLst/>
              <a:rect l="0" t="0" r="0" b="0"/>
              <a:pathLst>
                <a:path w="152285" h="47626">
                  <a:moveTo>
                    <a:pt x="9409" y="47625"/>
                  </a:moveTo>
                  <a:lnTo>
                    <a:pt x="9409" y="47625"/>
                  </a:lnTo>
                  <a:lnTo>
                    <a:pt x="0" y="47625"/>
                  </a:lnTo>
                  <a:lnTo>
                    <a:pt x="44621" y="47625"/>
                  </a:lnTo>
                  <a:lnTo>
                    <a:pt x="55190" y="47625"/>
                  </a:lnTo>
                  <a:lnTo>
                    <a:pt x="64275" y="41079"/>
                  </a:lnTo>
                  <a:lnTo>
                    <a:pt x="73173" y="38983"/>
                  </a:lnTo>
                  <a:lnTo>
                    <a:pt x="112419" y="38101"/>
                  </a:lnTo>
                  <a:lnTo>
                    <a:pt x="122231" y="29899"/>
                  </a:lnTo>
                  <a:lnTo>
                    <a:pt x="128327" y="28967"/>
                  </a:lnTo>
                  <a:lnTo>
                    <a:pt x="141004" y="28609"/>
                  </a:lnTo>
                  <a:lnTo>
                    <a:pt x="141589" y="27540"/>
                  </a:lnTo>
                  <a:lnTo>
                    <a:pt x="142239" y="23529"/>
                  </a:lnTo>
                  <a:lnTo>
                    <a:pt x="143470" y="22036"/>
                  </a:lnTo>
                  <a:lnTo>
                    <a:pt x="147660" y="20377"/>
                  </a:lnTo>
                  <a:lnTo>
                    <a:pt x="149201" y="18876"/>
                  </a:lnTo>
                  <a:lnTo>
                    <a:pt x="151879" y="10965"/>
                  </a:lnTo>
                  <a:lnTo>
                    <a:pt x="15228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5" name="SMARTInkShape-231"/>
            <p:cNvSpPr/>
            <p:nvPr>
              <p:custDataLst>
                <p:tags r:id="rId17"/>
              </p:custDataLst>
            </p:nvPr>
          </p:nvSpPr>
          <p:spPr>
            <a:xfrm>
              <a:off x="6877051" y="1524000"/>
              <a:ext cx="171450" cy="38101"/>
            </a:xfrm>
            <a:custGeom>
              <a:avLst/>
              <a:gdLst/>
              <a:ahLst/>
              <a:cxnLst/>
              <a:rect l="0" t="0" r="0" b="0"/>
              <a:pathLst>
                <a:path w="171450" h="38101">
                  <a:moveTo>
                    <a:pt x="19049" y="38100"/>
                  </a:moveTo>
                  <a:lnTo>
                    <a:pt x="19049" y="38100"/>
                  </a:lnTo>
                  <a:lnTo>
                    <a:pt x="0" y="38100"/>
                  </a:lnTo>
                  <a:lnTo>
                    <a:pt x="44535" y="38100"/>
                  </a:lnTo>
                  <a:lnTo>
                    <a:pt x="50837" y="38100"/>
                  </a:lnTo>
                  <a:lnTo>
                    <a:pt x="57166" y="35278"/>
                  </a:lnTo>
                  <a:lnTo>
                    <a:pt x="63506" y="31554"/>
                  </a:lnTo>
                  <a:lnTo>
                    <a:pt x="104360" y="19654"/>
                  </a:lnTo>
                  <a:lnTo>
                    <a:pt x="117393" y="19169"/>
                  </a:lnTo>
                  <a:lnTo>
                    <a:pt x="123788" y="16281"/>
                  </a:lnTo>
                  <a:lnTo>
                    <a:pt x="130158" y="12528"/>
                  </a:lnTo>
                  <a:lnTo>
                    <a:pt x="142871" y="10118"/>
                  </a:lnTo>
                  <a:lnTo>
                    <a:pt x="150281" y="8730"/>
                  </a:lnTo>
                  <a:lnTo>
                    <a:pt x="17144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6" name="SMARTInkShape-232"/>
            <p:cNvSpPr/>
            <p:nvPr>
              <p:custDataLst>
                <p:tags r:id="rId18"/>
              </p:custDataLst>
            </p:nvPr>
          </p:nvSpPr>
          <p:spPr>
            <a:xfrm>
              <a:off x="7019925" y="1962150"/>
              <a:ext cx="28576" cy="142748"/>
            </a:xfrm>
            <a:custGeom>
              <a:avLst/>
              <a:gdLst/>
              <a:ahLst/>
              <a:cxnLst/>
              <a:rect l="0" t="0" r="0" b="0"/>
              <a:pathLst>
                <a:path w="28576" h="142748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525" y="45534"/>
                  </a:lnTo>
                  <a:lnTo>
                    <a:pt x="9525" y="91998"/>
                  </a:lnTo>
                  <a:lnTo>
                    <a:pt x="9525" y="131871"/>
                  </a:lnTo>
                  <a:lnTo>
                    <a:pt x="18934" y="142747"/>
                  </a:lnTo>
                  <a:lnTo>
                    <a:pt x="2857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233"/>
            <p:cNvSpPr/>
            <p:nvPr>
              <p:custDataLst>
                <p:tags r:id="rId19"/>
              </p:custDataLst>
            </p:nvPr>
          </p:nvSpPr>
          <p:spPr>
            <a:xfrm>
              <a:off x="7086600" y="1981316"/>
              <a:ext cx="19051" cy="171335"/>
            </a:xfrm>
            <a:custGeom>
              <a:avLst/>
              <a:gdLst/>
              <a:ahLst/>
              <a:cxnLst/>
              <a:rect l="0" t="0" r="0" b="0"/>
              <a:pathLst>
                <a:path w="19051" h="171335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26733"/>
                  </a:lnTo>
                  <a:lnTo>
                    <a:pt x="6545" y="35722"/>
                  </a:lnTo>
                  <a:lnTo>
                    <a:pt x="8642" y="44605"/>
                  </a:lnTo>
                  <a:lnTo>
                    <a:pt x="9523" y="90902"/>
                  </a:lnTo>
                  <a:lnTo>
                    <a:pt x="9524" y="93253"/>
                  </a:lnTo>
                  <a:lnTo>
                    <a:pt x="16070" y="102367"/>
                  </a:lnTo>
                  <a:lnTo>
                    <a:pt x="18167" y="111271"/>
                  </a:lnTo>
                  <a:lnTo>
                    <a:pt x="19048" y="157577"/>
                  </a:lnTo>
                  <a:lnTo>
                    <a:pt x="19050" y="1713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234"/>
            <p:cNvSpPr/>
            <p:nvPr>
              <p:custDataLst>
                <p:tags r:id="rId20"/>
              </p:custDataLst>
            </p:nvPr>
          </p:nvSpPr>
          <p:spPr>
            <a:xfrm>
              <a:off x="7021259" y="2124075"/>
              <a:ext cx="151067" cy="76201"/>
            </a:xfrm>
            <a:custGeom>
              <a:avLst/>
              <a:gdLst/>
              <a:ahLst/>
              <a:cxnLst/>
              <a:rect l="0" t="0" r="0" b="0"/>
              <a:pathLst>
                <a:path w="151067" h="76201">
                  <a:moveTo>
                    <a:pt x="17716" y="76200"/>
                  </a:moveTo>
                  <a:lnTo>
                    <a:pt x="17716" y="76200"/>
                  </a:lnTo>
                  <a:lnTo>
                    <a:pt x="0" y="76200"/>
                  </a:lnTo>
                  <a:lnTo>
                    <a:pt x="12890" y="76200"/>
                  </a:lnTo>
                  <a:lnTo>
                    <a:pt x="18393" y="73378"/>
                  </a:lnTo>
                  <a:lnTo>
                    <a:pt x="25493" y="67999"/>
                  </a:lnTo>
                  <a:lnTo>
                    <a:pt x="34500" y="66936"/>
                  </a:lnTo>
                  <a:lnTo>
                    <a:pt x="40345" y="66791"/>
                  </a:lnTo>
                  <a:lnTo>
                    <a:pt x="46470" y="63904"/>
                  </a:lnTo>
                  <a:lnTo>
                    <a:pt x="52721" y="60152"/>
                  </a:lnTo>
                  <a:lnTo>
                    <a:pt x="62190" y="56981"/>
                  </a:lnTo>
                  <a:lnTo>
                    <a:pt x="71698" y="50867"/>
                  </a:lnTo>
                  <a:lnTo>
                    <a:pt x="81218" y="48586"/>
                  </a:lnTo>
                  <a:lnTo>
                    <a:pt x="87567" y="48052"/>
                  </a:lnTo>
                  <a:lnTo>
                    <a:pt x="93916" y="44993"/>
                  </a:lnTo>
                  <a:lnTo>
                    <a:pt x="100266" y="41163"/>
                  </a:lnTo>
                  <a:lnTo>
                    <a:pt x="109791" y="37949"/>
                  </a:lnTo>
                  <a:lnTo>
                    <a:pt x="120610" y="30019"/>
                  </a:lnTo>
                  <a:lnTo>
                    <a:pt x="129724" y="27802"/>
                  </a:lnTo>
                  <a:lnTo>
                    <a:pt x="139776" y="20412"/>
                  </a:lnTo>
                  <a:lnTo>
                    <a:pt x="146075" y="19453"/>
                  </a:lnTo>
                  <a:lnTo>
                    <a:pt x="147738" y="18261"/>
                  </a:lnTo>
                  <a:lnTo>
                    <a:pt x="148848" y="16407"/>
                  </a:lnTo>
                  <a:lnTo>
                    <a:pt x="150409" y="8742"/>
                  </a:lnTo>
                  <a:lnTo>
                    <a:pt x="15106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235"/>
            <p:cNvSpPr/>
            <p:nvPr>
              <p:custDataLst>
                <p:tags r:id="rId21"/>
              </p:custDataLst>
            </p:nvPr>
          </p:nvSpPr>
          <p:spPr>
            <a:xfrm>
              <a:off x="6972301" y="1924050"/>
              <a:ext cx="180975" cy="28576"/>
            </a:xfrm>
            <a:custGeom>
              <a:avLst/>
              <a:gdLst/>
              <a:ahLst/>
              <a:cxnLst/>
              <a:rect l="0" t="0" r="0" b="0"/>
              <a:pathLst>
                <a:path w="180975" h="28576">
                  <a:moveTo>
                    <a:pt x="19049" y="28575"/>
                  </a:moveTo>
                  <a:lnTo>
                    <a:pt x="19049" y="28575"/>
                  </a:lnTo>
                  <a:lnTo>
                    <a:pt x="426" y="28575"/>
                  </a:lnTo>
                  <a:lnTo>
                    <a:pt x="0" y="19084"/>
                  </a:lnTo>
                  <a:lnTo>
                    <a:pt x="5055" y="19060"/>
                  </a:lnTo>
                  <a:lnTo>
                    <a:pt x="10360" y="16232"/>
                  </a:lnTo>
                  <a:lnTo>
                    <a:pt x="17332" y="10850"/>
                  </a:lnTo>
                  <a:lnTo>
                    <a:pt x="27100" y="9641"/>
                  </a:lnTo>
                  <a:lnTo>
                    <a:pt x="50925" y="9528"/>
                  </a:lnTo>
                  <a:lnTo>
                    <a:pt x="57206" y="6704"/>
                  </a:lnTo>
                  <a:lnTo>
                    <a:pt x="63524" y="2980"/>
                  </a:lnTo>
                  <a:lnTo>
                    <a:pt x="76204" y="589"/>
                  </a:lnTo>
                  <a:lnTo>
                    <a:pt x="123824" y="1"/>
                  </a:lnTo>
                  <a:lnTo>
                    <a:pt x="155574" y="0"/>
                  </a:lnTo>
                  <a:lnTo>
                    <a:pt x="161924" y="2822"/>
                  </a:lnTo>
                  <a:lnTo>
                    <a:pt x="168274" y="6546"/>
                  </a:lnTo>
                  <a:lnTo>
                    <a:pt x="18097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21" name="SMARTInkShape-236"/>
          <p:cNvSpPr/>
          <p:nvPr>
            <p:custDataLst>
              <p:tags r:id="rId7"/>
            </p:custDataLst>
          </p:nvPr>
        </p:nvSpPr>
        <p:spPr>
          <a:xfrm>
            <a:off x="5124569" y="2390775"/>
            <a:ext cx="2685932" cy="295276"/>
          </a:xfrm>
          <a:custGeom>
            <a:avLst/>
            <a:gdLst/>
            <a:ahLst/>
            <a:cxnLst/>
            <a:rect l="0" t="0" r="0" b="0"/>
            <a:pathLst>
              <a:path w="2685932" h="295276">
                <a:moveTo>
                  <a:pt x="18931" y="295275"/>
                </a:moveTo>
                <a:lnTo>
                  <a:pt x="18931" y="295275"/>
                </a:lnTo>
                <a:lnTo>
                  <a:pt x="9799" y="295275"/>
                </a:lnTo>
                <a:lnTo>
                  <a:pt x="0" y="285866"/>
                </a:lnTo>
                <a:lnTo>
                  <a:pt x="14074" y="285753"/>
                </a:lnTo>
                <a:lnTo>
                  <a:pt x="15693" y="284694"/>
                </a:lnTo>
                <a:lnTo>
                  <a:pt x="16772" y="282929"/>
                </a:lnTo>
                <a:lnTo>
                  <a:pt x="18505" y="277549"/>
                </a:lnTo>
                <a:lnTo>
                  <a:pt x="21564" y="276814"/>
                </a:lnTo>
                <a:lnTo>
                  <a:pt x="68547" y="276225"/>
                </a:lnTo>
                <a:lnTo>
                  <a:pt x="113608" y="276225"/>
                </a:lnTo>
                <a:lnTo>
                  <a:pt x="160110" y="276225"/>
                </a:lnTo>
                <a:lnTo>
                  <a:pt x="169167" y="273403"/>
                </a:lnTo>
                <a:lnTo>
                  <a:pt x="177778" y="269679"/>
                </a:lnTo>
                <a:lnTo>
                  <a:pt x="219147" y="266875"/>
                </a:lnTo>
                <a:lnTo>
                  <a:pt x="250731" y="265665"/>
                </a:lnTo>
                <a:lnTo>
                  <a:pt x="289866" y="258060"/>
                </a:lnTo>
                <a:lnTo>
                  <a:pt x="321745" y="254528"/>
                </a:lnTo>
                <a:lnTo>
                  <a:pt x="348739" y="249008"/>
                </a:lnTo>
                <a:lnTo>
                  <a:pt x="391190" y="245007"/>
                </a:lnTo>
                <a:lnTo>
                  <a:pt x="431588" y="237973"/>
                </a:lnTo>
                <a:lnTo>
                  <a:pt x="471480" y="230043"/>
                </a:lnTo>
                <a:lnTo>
                  <a:pt x="514873" y="225968"/>
                </a:lnTo>
                <a:lnTo>
                  <a:pt x="555394" y="219983"/>
                </a:lnTo>
                <a:lnTo>
                  <a:pt x="600360" y="214138"/>
                </a:lnTo>
                <a:lnTo>
                  <a:pt x="647635" y="210154"/>
                </a:lnTo>
                <a:lnTo>
                  <a:pt x="673349" y="206907"/>
                </a:lnTo>
                <a:lnTo>
                  <a:pt x="700018" y="202064"/>
                </a:lnTo>
                <a:lnTo>
                  <a:pt x="741900" y="200427"/>
                </a:lnTo>
                <a:lnTo>
                  <a:pt x="785617" y="192539"/>
                </a:lnTo>
                <a:lnTo>
                  <a:pt x="827599" y="190902"/>
                </a:lnTo>
                <a:lnTo>
                  <a:pt x="867525" y="189521"/>
                </a:lnTo>
                <a:lnTo>
                  <a:pt x="912257" y="182976"/>
                </a:lnTo>
                <a:lnTo>
                  <a:pt x="951981" y="181370"/>
                </a:lnTo>
                <a:lnTo>
                  <a:pt x="990402" y="179995"/>
                </a:lnTo>
                <a:lnTo>
                  <a:pt x="1031388" y="173451"/>
                </a:lnTo>
                <a:lnTo>
                  <a:pt x="1074879" y="171845"/>
                </a:lnTo>
                <a:lnTo>
                  <a:pt x="1120590" y="170470"/>
                </a:lnTo>
                <a:lnTo>
                  <a:pt x="1164113" y="163926"/>
                </a:lnTo>
                <a:lnTo>
                  <a:pt x="1200678" y="162518"/>
                </a:lnTo>
                <a:lnTo>
                  <a:pt x="1245903" y="162042"/>
                </a:lnTo>
                <a:lnTo>
                  <a:pt x="1293013" y="155402"/>
                </a:lnTo>
                <a:lnTo>
                  <a:pt x="1330475" y="153289"/>
                </a:lnTo>
                <a:lnTo>
                  <a:pt x="1367328" y="151605"/>
                </a:lnTo>
                <a:lnTo>
                  <a:pt x="1411582" y="144913"/>
                </a:lnTo>
                <a:lnTo>
                  <a:pt x="1448274" y="143479"/>
                </a:lnTo>
                <a:lnTo>
                  <a:pt x="1485957" y="140232"/>
                </a:lnTo>
                <a:lnTo>
                  <a:pt x="1523933" y="135389"/>
                </a:lnTo>
                <a:lnTo>
                  <a:pt x="1561997" y="133954"/>
                </a:lnTo>
                <a:lnTo>
                  <a:pt x="1600086" y="133529"/>
                </a:lnTo>
                <a:lnTo>
                  <a:pt x="1638182" y="130581"/>
                </a:lnTo>
                <a:lnTo>
                  <a:pt x="1676281" y="125827"/>
                </a:lnTo>
                <a:lnTo>
                  <a:pt x="1714381" y="124418"/>
                </a:lnTo>
                <a:lnTo>
                  <a:pt x="1752481" y="121179"/>
                </a:lnTo>
                <a:lnTo>
                  <a:pt x="1790581" y="116338"/>
                </a:lnTo>
                <a:lnTo>
                  <a:pt x="1828681" y="112082"/>
                </a:lnTo>
                <a:lnTo>
                  <a:pt x="1866781" y="106940"/>
                </a:lnTo>
                <a:lnTo>
                  <a:pt x="1904881" y="102594"/>
                </a:lnTo>
                <a:lnTo>
                  <a:pt x="1942981" y="97426"/>
                </a:lnTo>
                <a:lnTo>
                  <a:pt x="1981081" y="93073"/>
                </a:lnTo>
                <a:lnTo>
                  <a:pt x="2019181" y="87902"/>
                </a:lnTo>
                <a:lnTo>
                  <a:pt x="2057281" y="83548"/>
                </a:lnTo>
                <a:lnTo>
                  <a:pt x="2095381" y="78377"/>
                </a:lnTo>
                <a:lnTo>
                  <a:pt x="2133481" y="74023"/>
                </a:lnTo>
                <a:lnTo>
                  <a:pt x="2171581" y="68852"/>
                </a:lnTo>
                <a:lnTo>
                  <a:pt x="2209681" y="64498"/>
                </a:lnTo>
                <a:lnTo>
                  <a:pt x="2247781" y="56504"/>
                </a:lnTo>
                <a:lnTo>
                  <a:pt x="2293524" y="49379"/>
                </a:lnTo>
                <a:lnTo>
                  <a:pt x="2339679" y="46913"/>
                </a:lnTo>
                <a:lnTo>
                  <a:pt x="2383291" y="40154"/>
                </a:lnTo>
                <a:lnTo>
                  <a:pt x="2427301" y="33449"/>
                </a:lnTo>
                <a:lnTo>
                  <a:pt x="2467627" y="29538"/>
                </a:lnTo>
                <a:lnTo>
                  <a:pt x="2512438" y="25943"/>
                </a:lnTo>
                <a:lnTo>
                  <a:pt x="2552178" y="15355"/>
                </a:lnTo>
                <a:lnTo>
                  <a:pt x="2596438" y="10037"/>
                </a:lnTo>
                <a:lnTo>
                  <a:pt x="2636242" y="6770"/>
                </a:lnTo>
                <a:lnTo>
                  <a:pt x="2663299" y="1337"/>
                </a:lnTo>
                <a:lnTo>
                  <a:pt x="2685931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22" name="SMARTInkShape-237"/>
          <p:cNvSpPr/>
          <p:nvPr>
            <p:custDataLst>
              <p:tags r:id="rId8"/>
            </p:custDataLst>
          </p:nvPr>
        </p:nvSpPr>
        <p:spPr>
          <a:xfrm>
            <a:off x="4706018" y="2696909"/>
            <a:ext cx="3752145" cy="1275017"/>
          </a:xfrm>
          <a:custGeom>
            <a:avLst/>
            <a:gdLst/>
            <a:ahLst/>
            <a:cxnLst/>
            <a:rect l="0" t="0" r="0" b="0"/>
            <a:pathLst>
              <a:path w="3752145" h="1275017">
                <a:moveTo>
                  <a:pt x="342232" y="636841"/>
                </a:moveTo>
                <a:lnTo>
                  <a:pt x="342232" y="636841"/>
                </a:lnTo>
                <a:lnTo>
                  <a:pt x="342232" y="622652"/>
                </a:lnTo>
                <a:lnTo>
                  <a:pt x="341174" y="621032"/>
                </a:lnTo>
                <a:lnTo>
                  <a:pt x="339410" y="619951"/>
                </a:lnTo>
                <a:lnTo>
                  <a:pt x="337176" y="619231"/>
                </a:lnTo>
                <a:lnTo>
                  <a:pt x="334693" y="609964"/>
                </a:lnTo>
                <a:lnTo>
                  <a:pt x="332531" y="598437"/>
                </a:lnTo>
                <a:lnTo>
                  <a:pt x="330473" y="595364"/>
                </a:lnTo>
                <a:lnTo>
                  <a:pt x="328043" y="593314"/>
                </a:lnTo>
                <a:lnTo>
                  <a:pt x="325342" y="588215"/>
                </a:lnTo>
                <a:lnTo>
                  <a:pt x="323372" y="570078"/>
                </a:lnTo>
                <a:lnTo>
                  <a:pt x="323309" y="566932"/>
                </a:lnTo>
                <a:lnTo>
                  <a:pt x="322208" y="564835"/>
                </a:lnTo>
                <a:lnTo>
                  <a:pt x="320416" y="563437"/>
                </a:lnTo>
                <a:lnTo>
                  <a:pt x="318163" y="562505"/>
                </a:lnTo>
                <a:lnTo>
                  <a:pt x="316661" y="560825"/>
                </a:lnTo>
                <a:lnTo>
                  <a:pt x="314992" y="556137"/>
                </a:lnTo>
                <a:lnTo>
                  <a:pt x="313774" y="543356"/>
                </a:lnTo>
                <a:lnTo>
                  <a:pt x="305466" y="533545"/>
                </a:lnTo>
                <a:lnTo>
                  <a:pt x="301903" y="532723"/>
                </a:lnTo>
                <a:lnTo>
                  <a:pt x="286533" y="532077"/>
                </a:lnTo>
                <a:lnTo>
                  <a:pt x="277763" y="538614"/>
                </a:lnTo>
                <a:lnTo>
                  <a:pt x="268920" y="541768"/>
                </a:lnTo>
                <a:lnTo>
                  <a:pt x="253295" y="554732"/>
                </a:lnTo>
                <a:lnTo>
                  <a:pt x="234630" y="577763"/>
                </a:lnTo>
                <a:lnTo>
                  <a:pt x="224559" y="586242"/>
                </a:lnTo>
                <a:lnTo>
                  <a:pt x="196298" y="633797"/>
                </a:lnTo>
                <a:lnTo>
                  <a:pt x="165321" y="678124"/>
                </a:lnTo>
                <a:lnTo>
                  <a:pt x="145461" y="722762"/>
                </a:lnTo>
                <a:lnTo>
                  <a:pt x="135519" y="750553"/>
                </a:lnTo>
                <a:lnTo>
                  <a:pt x="125451" y="789360"/>
                </a:lnTo>
                <a:lnTo>
                  <a:pt x="116281" y="817212"/>
                </a:lnTo>
                <a:lnTo>
                  <a:pt x="108730" y="862231"/>
                </a:lnTo>
                <a:lnTo>
                  <a:pt x="104377" y="906714"/>
                </a:lnTo>
                <a:lnTo>
                  <a:pt x="105189" y="943758"/>
                </a:lnTo>
                <a:lnTo>
                  <a:pt x="111651" y="962677"/>
                </a:lnTo>
                <a:lnTo>
                  <a:pt x="115868" y="980330"/>
                </a:lnTo>
                <a:lnTo>
                  <a:pt x="125339" y="1007532"/>
                </a:lnTo>
                <a:lnTo>
                  <a:pt x="138262" y="1030634"/>
                </a:lnTo>
                <a:lnTo>
                  <a:pt x="142097" y="1042328"/>
                </a:lnTo>
                <a:lnTo>
                  <a:pt x="173993" y="1087288"/>
                </a:lnTo>
                <a:lnTo>
                  <a:pt x="196184" y="1108834"/>
                </a:lnTo>
                <a:lnTo>
                  <a:pt x="225946" y="1123203"/>
                </a:lnTo>
                <a:lnTo>
                  <a:pt x="233399" y="1128169"/>
                </a:lnTo>
                <a:lnTo>
                  <a:pt x="277775" y="1143831"/>
                </a:lnTo>
                <a:lnTo>
                  <a:pt x="292442" y="1149010"/>
                </a:lnTo>
                <a:lnTo>
                  <a:pt x="316743" y="1151962"/>
                </a:lnTo>
                <a:lnTo>
                  <a:pt x="334884" y="1158673"/>
                </a:lnTo>
                <a:lnTo>
                  <a:pt x="377285" y="1160596"/>
                </a:lnTo>
                <a:lnTo>
                  <a:pt x="387091" y="1163485"/>
                </a:lnTo>
                <a:lnTo>
                  <a:pt x="396036" y="1167238"/>
                </a:lnTo>
                <a:lnTo>
                  <a:pt x="438893" y="1170124"/>
                </a:lnTo>
                <a:lnTo>
                  <a:pt x="482464" y="1170236"/>
                </a:lnTo>
                <a:lnTo>
                  <a:pt x="508237" y="1171299"/>
                </a:lnTo>
                <a:lnTo>
                  <a:pt x="545511" y="1178883"/>
                </a:lnTo>
                <a:lnTo>
                  <a:pt x="589887" y="1179714"/>
                </a:lnTo>
                <a:lnTo>
                  <a:pt x="634136" y="1179764"/>
                </a:lnTo>
                <a:lnTo>
                  <a:pt x="651090" y="1180824"/>
                </a:lnTo>
                <a:lnTo>
                  <a:pt x="688385" y="1188408"/>
                </a:lnTo>
                <a:lnTo>
                  <a:pt x="732762" y="1189239"/>
                </a:lnTo>
                <a:lnTo>
                  <a:pt x="778070" y="1188231"/>
                </a:lnTo>
                <a:lnTo>
                  <a:pt x="822876" y="1180354"/>
                </a:lnTo>
                <a:lnTo>
                  <a:pt x="865656" y="1179818"/>
                </a:lnTo>
                <a:lnTo>
                  <a:pt x="878607" y="1178731"/>
                </a:lnTo>
                <a:lnTo>
                  <a:pt x="915706" y="1170831"/>
                </a:lnTo>
                <a:lnTo>
                  <a:pt x="945742" y="1169260"/>
                </a:lnTo>
                <a:lnTo>
                  <a:pt x="983605" y="1161605"/>
                </a:lnTo>
                <a:lnTo>
                  <a:pt x="1021684" y="1159736"/>
                </a:lnTo>
                <a:lnTo>
                  <a:pt x="1059782" y="1152080"/>
                </a:lnTo>
                <a:lnTo>
                  <a:pt x="1096824" y="1150211"/>
                </a:lnTo>
                <a:lnTo>
                  <a:pt x="1115743" y="1143667"/>
                </a:lnTo>
                <a:lnTo>
                  <a:pt x="1158323" y="1141783"/>
                </a:lnTo>
                <a:lnTo>
                  <a:pt x="1202664" y="1133030"/>
                </a:lnTo>
                <a:lnTo>
                  <a:pt x="1247107" y="1132193"/>
                </a:lnTo>
                <a:lnTo>
                  <a:pt x="1291361" y="1132143"/>
                </a:lnTo>
                <a:lnTo>
                  <a:pt x="1308315" y="1131083"/>
                </a:lnTo>
                <a:lnTo>
                  <a:pt x="1345610" y="1123499"/>
                </a:lnTo>
                <a:lnTo>
                  <a:pt x="1391279" y="1122650"/>
                </a:lnTo>
                <a:lnTo>
                  <a:pt x="1413091" y="1121565"/>
                </a:lnTo>
                <a:lnTo>
                  <a:pt x="1450385" y="1113974"/>
                </a:lnTo>
                <a:lnTo>
                  <a:pt x="1492909" y="1113125"/>
                </a:lnTo>
                <a:lnTo>
                  <a:pt x="1517244" y="1112040"/>
                </a:lnTo>
                <a:lnTo>
                  <a:pt x="1555105" y="1104449"/>
                </a:lnTo>
                <a:lnTo>
                  <a:pt x="1574139" y="1102770"/>
                </a:lnTo>
                <a:lnTo>
                  <a:pt x="1618582" y="1091823"/>
                </a:lnTo>
                <a:lnTo>
                  <a:pt x="1637632" y="1086681"/>
                </a:lnTo>
                <a:lnTo>
                  <a:pt x="1675732" y="1081884"/>
                </a:lnTo>
                <a:lnTo>
                  <a:pt x="1694782" y="1077033"/>
                </a:lnTo>
                <a:lnTo>
                  <a:pt x="1735704" y="1072348"/>
                </a:lnTo>
                <a:lnTo>
                  <a:pt x="1779919" y="1066070"/>
                </a:lnTo>
                <a:lnTo>
                  <a:pt x="1812180" y="1064487"/>
                </a:lnTo>
                <a:lnTo>
                  <a:pt x="1850350" y="1056830"/>
                </a:lnTo>
                <a:lnTo>
                  <a:pt x="1895003" y="1056019"/>
                </a:lnTo>
                <a:lnTo>
                  <a:pt x="1935820" y="1054890"/>
                </a:lnTo>
                <a:lnTo>
                  <a:pt x="1980705" y="1047299"/>
                </a:lnTo>
                <a:lnTo>
                  <a:pt x="2028089" y="1045435"/>
                </a:lnTo>
                <a:lnTo>
                  <a:pt x="2070206" y="1037780"/>
                </a:lnTo>
                <a:lnTo>
                  <a:pt x="2117207" y="1035911"/>
                </a:lnTo>
                <a:lnTo>
                  <a:pt x="2164777" y="1028255"/>
                </a:lnTo>
                <a:lnTo>
                  <a:pt x="2211340" y="1027444"/>
                </a:lnTo>
                <a:lnTo>
                  <a:pt x="2240339" y="1024559"/>
                </a:lnTo>
                <a:lnTo>
                  <a:pt x="2284727" y="1018431"/>
                </a:lnTo>
                <a:lnTo>
                  <a:pt x="2330918" y="1017893"/>
                </a:lnTo>
                <a:lnTo>
                  <a:pt x="2378417" y="1017846"/>
                </a:lnTo>
                <a:lnTo>
                  <a:pt x="2392319" y="1016785"/>
                </a:lnTo>
                <a:lnTo>
                  <a:pt x="2432356" y="1009199"/>
                </a:lnTo>
                <a:lnTo>
                  <a:pt x="2478116" y="1008394"/>
                </a:lnTo>
                <a:lnTo>
                  <a:pt x="2523574" y="1008323"/>
                </a:lnTo>
                <a:lnTo>
                  <a:pt x="2565522" y="1008316"/>
                </a:lnTo>
                <a:lnTo>
                  <a:pt x="2611451" y="1008316"/>
                </a:lnTo>
                <a:lnTo>
                  <a:pt x="2656754" y="1008316"/>
                </a:lnTo>
                <a:lnTo>
                  <a:pt x="2695097" y="1007258"/>
                </a:lnTo>
                <a:lnTo>
                  <a:pt x="2742358" y="999380"/>
                </a:lnTo>
                <a:lnTo>
                  <a:pt x="2755155" y="997994"/>
                </a:lnTo>
                <a:lnTo>
                  <a:pt x="2793325" y="990171"/>
                </a:lnTo>
                <a:lnTo>
                  <a:pt x="2837977" y="982799"/>
                </a:lnTo>
                <a:lnTo>
                  <a:pt x="2885233" y="977097"/>
                </a:lnTo>
                <a:lnTo>
                  <a:pt x="2904405" y="972255"/>
                </a:lnTo>
                <a:lnTo>
                  <a:pt x="2942552" y="967572"/>
                </a:lnTo>
                <a:lnTo>
                  <a:pt x="2961606" y="962730"/>
                </a:lnTo>
                <a:lnTo>
                  <a:pt x="3007247" y="953331"/>
                </a:lnTo>
                <a:lnTo>
                  <a:pt x="3047158" y="948534"/>
                </a:lnTo>
                <a:lnTo>
                  <a:pt x="3091772" y="933843"/>
                </a:lnTo>
                <a:lnTo>
                  <a:pt x="3138082" y="924067"/>
                </a:lnTo>
                <a:lnTo>
                  <a:pt x="3182447" y="909463"/>
                </a:lnTo>
                <a:lnTo>
                  <a:pt x="3218178" y="896782"/>
                </a:lnTo>
                <a:lnTo>
                  <a:pt x="3237653" y="892013"/>
                </a:lnTo>
                <a:lnTo>
                  <a:pt x="3275916" y="877612"/>
                </a:lnTo>
                <a:lnTo>
                  <a:pt x="3314226" y="867710"/>
                </a:lnTo>
                <a:lnTo>
                  <a:pt x="3356103" y="849487"/>
                </a:lnTo>
                <a:lnTo>
                  <a:pt x="3402026" y="831567"/>
                </a:lnTo>
                <a:lnTo>
                  <a:pt x="3421714" y="826476"/>
                </a:lnTo>
                <a:lnTo>
                  <a:pt x="3458753" y="806047"/>
                </a:lnTo>
                <a:lnTo>
                  <a:pt x="3487768" y="798087"/>
                </a:lnTo>
                <a:lnTo>
                  <a:pt x="3533056" y="770616"/>
                </a:lnTo>
                <a:lnTo>
                  <a:pt x="3577553" y="747991"/>
                </a:lnTo>
                <a:lnTo>
                  <a:pt x="3620948" y="717100"/>
                </a:lnTo>
                <a:lnTo>
                  <a:pt x="3663675" y="685794"/>
                </a:lnTo>
                <a:lnTo>
                  <a:pt x="3707824" y="648561"/>
                </a:lnTo>
                <a:lnTo>
                  <a:pt x="3718461" y="633493"/>
                </a:lnTo>
                <a:lnTo>
                  <a:pt x="3725412" y="618384"/>
                </a:lnTo>
                <a:lnTo>
                  <a:pt x="3736664" y="600152"/>
                </a:lnTo>
                <a:lnTo>
                  <a:pt x="3750702" y="558909"/>
                </a:lnTo>
                <a:lnTo>
                  <a:pt x="3752144" y="523872"/>
                </a:lnTo>
                <a:lnTo>
                  <a:pt x="3749343" y="515019"/>
                </a:lnTo>
                <a:lnTo>
                  <a:pt x="3745628" y="507556"/>
                </a:lnTo>
                <a:lnTo>
                  <a:pt x="3742479" y="497405"/>
                </a:lnTo>
                <a:lnTo>
                  <a:pt x="3727546" y="471568"/>
                </a:lnTo>
                <a:lnTo>
                  <a:pt x="3723715" y="459931"/>
                </a:lnTo>
                <a:lnTo>
                  <a:pt x="3719069" y="453087"/>
                </a:lnTo>
                <a:lnTo>
                  <a:pt x="3672850" y="420948"/>
                </a:lnTo>
                <a:lnTo>
                  <a:pt x="3631100" y="395541"/>
                </a:lnTo>
                <a:lnTo>
                  <a:pt x="3606047" y="383899"/>
                </a:lnTo>
                <a:lnTo>
                  <a:pt x="3558855" y="372374"/>
                </a:lnTo>
                <a:lnTo>
                  <a:pt x="3514645" y="367515"/>
                </a:lnTo>
                <a:lnTo>
                  <a:pt x="3492359" y="362660"/>
                </a:lnTo>
                <a:lnTo>
                  <a:pt x="3448091" y="359827"/>
                </a:lnTo>
                <a:lnTo>
                  <a:pt x="3407912" y="352451"/>
                </a:lnTo>
                <a:lnTo>
                  <a:pt x="3361477" y="348448"/>
                </a:lnTo>
                <a:lnTo>
                  <a:pt x="3314008" y="342472"/>
                </a:lnTo>
                <a:lnTo>
                  <a:pt x="3266403" y="341685"/>
                </a:lnTo>
                <a:lnTo>
                  <a:pt x="3218782" y="338759"/>
                </a:lnTo>
                <a:lnTo>
                  <a:pt x="3171157" y="332926"/>
                </a:lnTo>
                <a:lnTo>
                  <a:pt x="3123532" y="332157"/>
                </a:lnTo>
                <a:lnTo>
                  <a:pt x="3078885" y="325518"/>
                </a:lnTo>
                <a:lnTo>
                  <a:pt x="3038395" y="323109"/>
                </a:lnTo>
                <a:lnTo>
                  <a:pt x="2999822" y="322633"/>
                </a:lnTo>
                <a:lnTo>
                  <a:pt x="2960571" y="322539"/>
                </a:lnTo>
                <a:lnTo>
                  <a:pt x="2915973" y="322521"/>
                </a:lnTo>
                <a:lnTo>
                  <a:pt x="2876276" y="322517"/>
                </a:lnTo>
                <a:lnTo>
                  <a:pt x="2831314" y="323574"/>
                </a:lnTo>
                <a:lnTo>
                  <a:pt x="2800588" y="328004"/>
                </a:lnTo>
                <a:lnTo>
                  <a:pt x="2758938" y="323914"/>
                </a:lnTo>
                <a:lnTo>
                  <a:pt x="2715316" y="322792"/>
                </a:lnTo>
                <a:lnTo>
                  <a:pt x="2676125" y="322570"/>
                </a:lnTo>
                <a:lnTo>
                  <a:pt x="2637810" y="322526"/>
                </a:lnTo>
                <a:lnTo>
                  <a:pt x="2599667" y="322518"/>
                </a:lnTo>
                <a:lnTo>
                  <a:pt x="2561559" y="315970"/>
                </a:lnTo>
                <a:lnTo>
                  <a:pt x="2523457" y="313580"/>
                </a:lnTo>
                <a:lnTo>
                  <a:pt x="2476890" y="306522"/>
                </a:lnTo>
                <a:lnTo>
                  <a:pt x="2436408" y="303868"/>
                </a:lnTo>
                <a:lnTo>
                  <a:pt x="2392756" y="295980"/>
                </a:lnTo>
                <a:lnTo>
                  <a:pt x="2352160" y="287663"/>
                </a:lnTo>
                <a:lnTo>
                  <a:pt x="2312464" y="284844"/>
                </a:lnTo>
                <a:lnTo>
                  <a:pt x="2268914" y="276933"/>
                </a:lnTo>
                <a:lnTo>
                  <a:pt x="2228332" y="268614"/>
                </a:lnTo>
                <a:lnTo>
                  <a:pt x="2186141" y="258046"/>
                </a:lnTo>
                <a:lnTo>
                  <a:pt x="2139132" y="246427"/>
                </a:lnTo>
                <a:lnTo>
                  <a:pt x="2091562" y="231230"/>
                </a:lnTo>
                <a:lnTo>
                  <a:pt x="2044999" y="221068"/>
                </a:lnTo>
                <a:lnTo>
                  <a:pt x="2004958" y="210429"/>
                </a:lnTo>
                <a:lnTo>
                  <a:pt x="1958139" y="198803"/>
                </a:lnTo>
                <a:lnTo>
                  <a:pt x="1911643" y="189093"/>
                </a:lnTo>
                <a:lnTo>
                  <a:pt x="1871608" y="174064"/>
                </a:lnTo>
                <a:lnTo>
                  <a:pt x="1824789" y="163917"/>
                </a:lnTo>
                <a:lnTo>
                  <a:pt x="1780067" y="155972"/>
                </a:lnTo>
                <a:lnTo>
                  <a:pt x="1736575" y="146441"/>
                </a:lnTo>
                <a:lnTo>
                  <a:pt x="1689801" y="136915"/>
                </a:lnTo>
                <a:lnTo>
                  <a:pt x="1642251" y="127390"/>
                </a:lnTo>
                <a:lnTo>
                  <a:pt x="1594633" y="117865"/>
                </a:lnTo>
                <a:lnTo>
                  <a:pt x="1547008" y="108340"/>
                </a:lnTo>
                <a:lnTo>
                  <a:pt x="1499383" y="95670"/>
                </a:lnTo>
                <a:lnTo>
                  <a:pt x="1451758" y="80812"/>
                </a:lnTo>
                <a:lnTo>
                  <a:pt x="1404133" y="75388"/>
                </a:lnTo>
                <a:lnTo>
                  <a:pt x="1363584" y="64574"/>
                </a:lnTo>
                <a:lnTo>
                  <a:pt x="1348616" y="59708"/>
                </a:lnTo>
                <a:lnTo>
                  <a:pt x="1300991" y="49612"/>
                </a:lnTo>
                <a:lnTo>
                  <a:pt x="1253366" y="40036"/>
                </a:lnTo>
                <a:lnTo>
                  <a:pt x="1205741" y="30507"/>
                </a:lnTo>
                <a:lnTo>
                  <a:pt x="1158116" y="26469"/>
                </a:lnTo>
                <a:lnTo>
                  <a:pt x="1110491" y="18624"/>
                </a:lnTo>
                <a:lnTo>
                  <a:pt x="1077834" y="15073"/>
                </a:lnTo>
                <a:lnTo>
                  <a:pt x="1054430" y="10230"/>
                </a:lnTo>
                <a:lnTo>
                  <a:pt x="1006805" y="8370"/>
                </a:lnTo>
                <a:lnTo>
                  <a:pt x="990023" y="7212"/>
                </a:lnTo>
                <a:lnTo>
                  <a:pt x="950381" y="0"/>
                </a:lnTo>
                <a:lnTo>
                  <a:pt x="902756" y="6984"/>
                </a:lnTo>
                <a:lnTo>
                  <a:pt x="855131" y="8085"/>
                </a:lnTo>
                <a:lnTo>
                  <a:pt x="811588" y="10999"/>
                </a:lnTo>
                <a:lnTo>
                  <a:pt x="787864" y="15726"/>
                </a:lnTo>
                <a:lnTo>
                  <a:pt x="763549" y="19948"/>
                </a:lnTo>
                <a:lnTo>
                  <a:pt x="740116" y="25080"/>
                </a:lnTo>
                <a:lnTo>
                  <a:pt x="715887" y="29423"/>
                </a:lnTo>
                <a:lnTo>
                  <a:pt x="692481" y="34590"/>
                </a:lnTo>
                <a:lnTo>
                  <a:pt x="668259" y="38944"/>
                </a:lnTo>
                <a:lnTo>
                  <a:pt x="644855" y="44114"/>
                </a:lnTo>
                <a:lnTo>
                  <a:pt x="620634" y="48468"/>
                </a:lnTo>
                <a:lnTo>
                  <a:pt x="573009" y="65532"/>
                </a:lnTo>
                <a:lnTo>
                  <a:pt x="525384" y="84408"/>
                </a:lnTo>
                <a:lnTo>
                  <a:pt x="482476" y="103443"/>
                </a:lnTo>
                <a:lnTo>
                  <a:pt x="435265" y="122491"/>
                </a:lnTo>
                <a:lnTo>
                  <a:pt x="387677" y="144363"/>
                </a:lnTo>
                <a:lnTo>
                  <a:pt x="340055" y="169527"/>
                </a:lnTo>
                <a:lnTo>
                  <a:pt x="323273" y="177263"/>
                </a:lnTo>
                <a:lnTo>
                  <a:pt x="275648" y="210681"/>
                </a:lnTo>
                <a:lnTo>
                  <a:pt x="228023" y="240879"/>
                </a:lnTo>
                <a:lnTo>
                  <a:pt x="185885" y="278146"/>
                </a:lnTo>
                <a:lnTo>
                  <a:pt x="153775" y="306304"/>
                </a:lnTo>
                <a:lnTo>
                  <a:pt x="113811" y="350504"/>
                </a:lnTo>
                <a:lnTo>
                  <a:pt x="81906" y="390368"/>
                </a:lnTo>
                <a:lnTo>
                  <a:pt x="55192" y="431914"/>
                </a:lnTo>
                <a:lnTo>
                  <a:pt x="30141" y="475525"/>
                </a:lnTo>
                <a:lnTo>
                  <a:pt x="13384" y="522621"/>
                </a:lnTo>
                <a:lnTo>
                  <a:pt x="4396" y="570177"/>
                </a:lnTo>
                <a:lnTo>
                  <a:pt x="0" y="617793"/>
                </a:lnTo>
                <a:lnTo>
                  <a:pt x="2352" y="646366"/>
                </a:lnTo>
                <a:lnTo>
                  <a:pt x="9059" y="693991"/>
                </a:lnTo>
                <a:lnTo>
                  <a:pt x="22002" y="741616"/>
                </a:lnTo>
                <a:lnTo>
                  <a:pt x="45030" y="781702"/>
                </a:lnTo>
                <a:lnTo>
                  <a:pt x="64333" y="818209"/>
                </a:lnTo>
                <a:lnTo>
                  <a:pt x="102319" y="865493"/>
                </a:lnTo>
                <a:lnTo>
                  <a:pt x="125449" y="891209"/>
                </a:lnTo>
                <a:lnTo>
                  <a:pt x="172142" y="933001"/>
                </a:lnTo>
                <a:lnTo>
                  <a:pt x="216480" y="967568"/>
                </a:lnTo>
                <a:lnTo>
                  <a:pt x="261183" y="1000149"/>
                </a:lnTo>
                <a:lnTo>
                  <a:pt x="298227" y="1022712"/>
                </a:lnTo>
                <a:lnTo>
                  <a:pt x="341070" y="1047860"/>
                </a:lnTo>
                <a:lnTo>
                  <a:pt x="382222" y="1070362"/>
                </a:lnTo>
                <a:lnTo>
                  <a:pt x="421227" y="1090435"/>
                </a:lnTo>
                <a:lnTo>
                  <a:pt x="464651" y="1114845"/>
                </a:lnTo>
                <a:lnTo>
                  <a:pt x="511031" y="1137129"/>
                </a:lnTo>
                <a:lnTo>
                  <a:pt x="558287" y="1152081"/>
                </a:lnTo>
                <a:lnTo>
                  <a:pt x="605802" y="1168271"/>
                </a:lnTo>
                <a:lnTo>
                  <a:pt x="640349" y="1180301"/>
                </a:lnTo>
                <a:lnTo>
                  <a:pt x="675812" y="1191646"/>
                </a:lnTo>
                <a:lnTo>
                  <a:pt x="709212" y="1200216"/>
                </a:lnTo>
                <a:lnTo>
                  <a:pt x="744518" y="1207552"/>
                </a:lnTo>
                <a:lnTo>
                  <a:pt x="781376" y="1214340"/>
                </a:lnTo>
                <a:lnTo>
                  <a:pt x="818924" y="1220885"/>
                </a:lnTo>
                <a:lnTo>
                  <a:pt x="856778" y="1227322"/>
                </a:lnTo>
                <a:lnTo>
                  <a:pt x="895828" y="1233710"/>
                </a:lnTo>
                <a:lnTo>
                  <a:pt x="937877" y="1240077"/>
                </a:lnTo>
                <a:lnTo>
                  <a:pt x="978439" y="1246435"/>
                </a:lnTo>
                <a:lnTo>
                  <a:pt x="1018691" y="1252788"/>
                </a:lnTo>
                <a:lnTo>
                  <a:pt x="1061275" y="1259140"/>
                </a:lnTo>
                <a:lnTo>
                  <a:pt x="1104896" y="1262668"/>
                </a:lnTo>
                <a:lnTo>
                  <a:pt x="1150035" y="1265295"/>
                </a:lnTo>
                <a:lnTo>
                  <a:pt x="1173926" y="1267477"/>
                </a:lnTo>
                <a:lnTo>
                  <a:pt x="1220932" y="1271665"/>
                </a:lnTo>
                <a:lnTo>
                  <a:pt x="1262990" y="1273527"/>
                </a:lnTo>
                <a:lnTo>
                  <a:pt x="1304257" y="1275016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29" name="SMARTInkShape-Group76"/>
          <p:cNvGrpSpPr/>
          <p:nvPr/>
        </p:nvGrpSpPr>
        <p:grpSpPr>
          <a:xfrm>
            <a:off x="5324475" y="4886502"/>
            <a:ext cx="1657351" cy="428401"/>
            <a:chOff x="5324475" y="4886502"/>
            <a:chExt cx="1657351" cy="428401"/>
          </a:xfrm>
        </p:grpSpPr>
        <p:sp>
          <p:nvSpPr>
            <p:cNvPr id="24623" name="SMARTInkShape-238"/>
            <p:cNvSpPr/>
            <p:nvPr>
              <p:custDataLst>
                <p:tags r:id="rId9"/>
              </p:custDataLst>
            </p:nvPr>
          </p:nvSpPr>
          <p:spPr>
            <a:xfrm>
              <a:off x="5324475" y="4916786"/>
              <a:ext cx="352426" cy="388509"/>
            </a:xfrm>
            <a:custGeom>
              <a:avLst/>
              <a:gdLst/>
              <a:ahLst/>
              <a:cxnLst/>
              <a:rect l="0" t="0" r="0" b="0"/>
              <a:pathLst>
                <a:path w="352426" h="388509">
                  <a:moveTo>
                    <a:pt x="19050" y="293389"/>
                  </a:moveTo>
                  <a:lnTo>
                    <a:pt x="19050" y="293389"/>
                  </a:lnTo>
                  <a:lnTo>
                    <a:pt x="19050" y="285188"/>
                  </a:lnTo>
                  <a:lnTo>
                    <a:pt x="17992" y="284747"/>
                  </a:lnTo>
                  <a:lnTo>
                    <a:pt x="9535" y="283864"/>
                  </a:lnTo>
                  <a:lnTo>
                    <a:pt x="9528" y="288920"/>
                  </a:lnTo>
                  <a:lnTo>
                    <a:pt x="8469" y="290409"/>
                  </a:lnTo>
                  <a:lnTo>
                    <a:pt x="6705" y="291403"/>
                  </a:lnTo>
                  <a:lnTo>
                    <a:pt x="4469" y="292065"/>
                  </a:lnTo>
                  <a:lnTo>
                    <a:pt x="2980" y="293565"/>
                  </a:lnTo>
                  <a:lnTo>
                    <a:pt x="1324" y="298053"/>
                  </a:lnTo>
                  <a:lnTo>
                    <a:pt x="3" y="344192"/>
                  </a:lnTo>
                  <a:lnTo>
                    <a:pt x="0" y="363631"/>
                  </a:lnTo>
                  <a:lnTo>
                    <a:pt x="2822" y="369764"/>
                  </a:lnTo>
                  <a:lnTo>
                    <a:pt x="8201" y="377267"/>
                  </a:lnTo>
                  <a:lnTo>
                    <a:pt x="9132" y="383623"/>
                  </a:lnTo>
                  <a:lnTo>
                    <a:pt x="10321" y="385295"/>
                  </a:lnTo>
                  <a:lnTo>
                    <a:pt x="12173" y="386410"/>
                  </a:lnTo>
                  <a:lnTo>
                    <a:pt x="19202" y="388346"/>
                  </a:lnTo>
                  <a:lnTo>
                    <a:pt x="23704" y="388508"/>
                  </a:lnTo>
                  <a:lnTo>
                    <a:pt x="29232" y="385759"/>
                  </a:lnTo>
                  <a:lnTo>
                    <a:pt x="32188" y="383544"/>
                  </a:lnTo>
                  <a:lnTo>
                    <a:pt x="35473" y="378260"/>
                  </a:lnTo>
                  <a:lnTo>
                    <a:pt x="37990" y="372385"/>
                  </a:lnTo>
                  <a:lnTo>
                    <a:pt x="54507" y="350517"/>
                  </a:lnTo>
                  <a:lnTo>
                    <a:pt x="70253" y="315056"/>
                  </a:lnTo>
                  <a:lnTo>
                    <a:pt x="92098" y="273227"/>
                  </a:lnTo>
                  <a:lnTo>
                    <a:pt x="101958" y="246172"/>
                  </a:lnTo>
                  <a:lnTo>
                    <a:pt x="112008" y="207521"/>
                  </a:lnTo>
                  <a:lnTo>
                    <a:pt x="121177" y="176866"/>
                  </a:lnTo>
                  <a:lnTo>
                    <a:pt x="125862" y="152678"/>
                  </a:lnTo>
                  <a:lnTo>
                    <a:pt x="131132" y="132105"/>
                  </a:lnTo>
                  <a:lnTo>
                    <a:pt x="140695" y="85881"/>
                  </a:lnTo>
                  <a:lnTo>
                    <a:pt x="145051" y="65394"/>
                  </a:lnTo>
                  <a:lnTo>
                    <a:pt x="150949" y="44565"/>
                  </a:lnTo>
                  <a:lnTo>
                    <a:pt x="152397" y="0"/>
                  </a:lnTo>
                  <a:lnTo>
                    <a:pt x="152400" y="43813"/>
                  </a:lnTo>
                  <a:lnTo>
                    <a:pt x="152400" y="87310"/>
                  </a:lnTo>
                  <a:lnTo>
                    <a:pt x="152400" y="131481"/>
                  </a:lnTo>
                  <a:lnTo>
                    <a:pt x="153458" y="169762"/>
                  </a:lnTo>
                  <a:lnTo>
                    <a:pt x="164159" y="217014"/>
                  </a:lnTo>
                  <a:lnTo>
                    <a:pt x="178800" y="262576"/>
                  </a:lnTo>
                  <a:lnTo>
                    <a:pt x="181066" y="270169"/>
                  </a:lnTo>
                  <a:lnTo>
                    <a:pt x="188323" y="283668"/>
                  </a:lnTo>
                  <a:lnTo>
                    <a:pt x="189049" y="286908"/>
                  </a:lnTo>
                  <a:lnTo>
                    <a:pt x="195126" y="296525"/>
                  </a:lnTo>
                  <a:lnTo>
                    <a:pt x="200670" y="300075"/>
                  </a:lnTo>
                  <a:lnTo>
                    <a:pt x="209439" y="302540"/>
                  </a:lnTo>
                  <a:lnTo>
                    <a:pt x="222654" y="302866"/>
                  </a:lnTo>
                  <a:lnTo>
                    <a:pt x="228779" y="300070"/>
                  </a:lnTo>
                  <a:lnTo>
                    <a:pt x="241336" y="289652"/>
                  </a:lnTo>
                  <a:lnTo>
                    <a:pt x="244843" y="283614"/>
                  </a:lnTo>
                  <a:lnTo>
                    <a:pt x="247460" y="277403"/>
                  </a:lnTo>
                  <a:lnTo>
                    <a:pt x="273128" y="232689"/>
                  </a:lnTo>
                  <a:lnTo>
                    <a:pt x="291049" y="194931"/>
                  </a:lnTo>
                  <a:lnTo>
                    <a:pt x="302567" y="150512"/>
                  </a:lnTo>
                  <a:lnTo>
                    <a:pt x="306960" y="131464"/>
                  </a:lnTo>
                  <a:lnTo>
                    <a:pt x="312143" y="112414"/>
                  </a:lnTo>
                  <a:lnTo>
                    <a:pt x="315297" y="77861"/>
                  </a:lnTo>
                  <a:lnTo>
                    <a:pt x="321847" y="64862"/>
                  </a:lnTo>
                  <a:lnTo>
                    <a:pt x="323816" y="55431"/>
                  </a:lnTo>
                  <a:lnTo>
                    <a:pt x="323840" y="60370"/>
                  </a:lnTo>
                  <a:lnTo>
                    <a:pt x="321023" y="65647"/>
                  </a:lnTo>
                  <a:lnTo>
                    <a:pt x="317302" y="71520"/>
                  </a:lnTo>
                  <a:lnTo>
                    <a:pt x="314913" y="83915"/>
                  </a:lnTo>
                  <a:lnTo>
                    <a:pt x="314335" y="129779"/>
                  </a:lnTo>
                  <a:lnTo>
                    <a:pt x="314325" y="172826"/>
                  </a:lnTo>
                  <a:lnTo>
                    <a:pt x="314325" y="217194"/>
                  </a:lnTo>
                  <a:lnTo>
                    <a:pt x="315383" y="248939"/>
                  </a:lnTo>
                  <a:lnTo>
                    <a:pt x="323262" y="285850"/>
                  </a:lnTo>
                  <a:lnTo>
                    <a:pt x="323734" y="304600"/>
                  </a:lnTo>
                  <a:lnTo>
                    <a:pt x="326621" y="311777"/>
                  </a:lnTo>
                  <a:lnTo>
                    <a:pt x="330374" y="318495"/>
                  </a:lnTo>
                  <a:lnTo>
                    <a:pt x="332980" y="329569"/>
                  </a:lnTo>
                  <a:lnTo>
                    <a:pt x="342498" y="340572"/>
                  </a:lnTo>
                  <a:lnTo>
                    <a:pt x="352425" y="3410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239"/>
            <p:cNvSpPr/>
            <p:nvPr>
              <p:custDataLst>
                <p:tags r:id="rId10"/>
              </p:custDataLst>
            </p:nvPr>
          </p:nvSpPr>
          <p:spPr>
            <a:xfrm>
              <a:off x="5791200" y="5124450"/>
              <a:ext cx="38101" cy="190453"/>
            </a:xfrm>
            <a:custGeom>
              <a:avLst/>
              <a:gdLst/>
              <a:ahLst/>
              <a:cxnLst/>
              <a:rect l="0" t="0" r="0" b="0"/>
              <a:pathLst>
                <a:path w="38101" h="190453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8201" y="17609"/>
                  </a:lnTo>
                  <a:lnTo>
                    <a:pt x="9132" y="23680"/>
                  </a:lnTo>
                  <a:lnTo>
                    <a:pt x="9409" y="37238"/>
                  </a:lnTo>
                  <a:lnTo>
                    <a:pt x="6651" y="45830"/>
                  </a:lnTo>
                  <a:lnTo>
                    <a:pt x="2956" y="53178"/>
                  </a:lnTo>
                  <a:lnTo>
                    <a:pt x="584" y="69340"/>
                  </a:lnTo>
                  <a:lnTo>
                    <a:pt x="10" y="116032"/>
                  </a:lnTo>
                  <a:lnTo>
                    <a:pt x="0" y="155145"/>
                  </a:lnTo>
                  <a:lnTo>
                    <a:pt x="2822" y="161734"/>
                  </a:lnTo>
                  <a:lnTo>
                    <a:pt x="6545" y="168190"/>
                  </a:lnTo>
                  <a:lnTo>
                    <a:pt x="8937" y="180958"/>
                  </a:lnTo>
                  <a:lnTo>
                    <a:pt x="9132" y="184139"/>
                  </a:lnTo>
                  <a:lnTo>
                    <a:pt x="10321" y="186260"/>
                  </a:lnTo>
                  <a:lnTo>
                    <a:pt x="12173" y="187673"/>
                  </a:lnTo>
                  <a:lnTo>
                    <a:pt x="18648" y="190335"/>
                  </a:lnTo>
                  <a:lnTo>
                    <a:pt x="23988" y="190452"/>
                  </a:lnTo>
                  <a:lnTo>
                    <a:pt x="25516" y="189409"/>
                  </a:lnTo>
                  <a:lnTo>
                    <a:pt x="26536" y="187656"/>
                  </a:lnTo>
                  <a:lnTo>
                    <a:pt x="27217" y="185429"/>
                  </a:lnTo>
                  <a:lnTo>
                    <a:pt x="38100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240"/>
            <p:cNvSpPr/>
            <p:nvPr>
              <p:custDataLst>
                <p:tags r:id="rId11"/>
              </p:custDataLst>
            </p:nvPr>
          </p:nvSpPr>
          <p:spPr>
            <a:xfrm>
              <a:off x="5943600" y="5038735"/>
              <a:ext cx="123826" cy="38081"/>
            </a:xfrm>
            <a:custGeom>
              <a:avLst/>
              <a:gdLst/>
              <a:ahLst/>
              <a:cxnLst/>
              <a:rect l="0" t="0" r="0" b="0"/>
              <a:pathLst>
                <a:path w="123826" h="38081">
                  <a:moveTo>
                    <a:pt x="0" y="28565"/>
                  </a:moveTo>
                  <a:lnTo>
                    <a:pt x="0" y="28565"/>
                  </a:lnTo>
                  <a:lnTo>
                    <a:pt x="0" y="37974"/>
                  </a:lnTo>
                  <a:lnTo>
                    <a:pt x="8201" y="38080"/>
                  </a:lnTo>
                  <a:lnTo>
                    <a:pt x="8642" y="37025"/>
                  </a:lnTo>
                  <a:lnTo>
                    <a:pt x="9132" y="33030"/>
                  </a:lnTo>
                  <a:lnTo>
                    <a:pt x="10321" y="31542"/>
                  </a:lnTo>
                  <a:lnTo>
                    <a:pt x="14465" y="29888"/>
                  </a:lnTo>
                  <a:lnTo>
                    <a:pt x="31905" y="28681"/>
                  </a:lnTo>
                  <a:lnTo>
                    <a:pt x="33970" y="27584"/>
                  </a:lnTo>
                  <a:lnTo>
                    <a:pt x="35346" y="25794"/>
                  </a:lnTo>
                  <a:lnTo>
                    <a:pt x="36264" y="23542"/>
                  </a:lnTo>
                  <a:lnTo>
                    <a:pt x="37935" y="22041"/>
                  </a:lnTo>
                  <a:lnTo>
                    <a:pt x="42613" y="20374"/>
                  </a:lnTo>
                  <a:lnTo>
                    <a:pt x="54240" y="18245"/>
                  </a:lnTo>
                  <a:lnTo>
                    <a:pt x="63578" y="12572"/>
                  </a:lnTo>
                  <a:lnTo>
                    <a:pt x="76216" y="10119"/>
                  </a:lnTo>
                  <a:lnTo>
                    <a:pt x="79385" y="9918"/>
                  </a:lnTo>
                  <a:lnTo>
                    <a:pt x="85730" y="6872"/>
                  </a:lnTo>
                  <a:lnTo>
                    <a:pt x="92077" y="3049"/>
                  </a:lnTo>
                  <a:lnTo>
                    <a:pt x="104775" y="594"/>
                  </a:lnTo>
                  <a:lnTo>
                    <a:pt x="122336" y="0"/>
                  </a:lnTo>
                  <a:lnTo>
                    <a:pt x="122833" y="1055"/>
                  </a:lnTo>
                  <a:lnTo>
                    <a:pt x="123825" y="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241"/>
            <p:cNvSpPr/>
            <p:nvPr>
              <p:custDataLst>
                <p:tags r:id="rId12"/>
              </p:custDataLst>
            </p:nvPr>
          </p:nvSpPr>
          <p:spPr>
            <a:xfrm>
              <a:off x="5981700" y="5133978"/>
              <a:ext cx="152401" cy="28573"/>
            </a:xfrm>
            <a:custGeom>
              <a:avLst/>
              <a:gdLst/>
              <a:ahLst/>
              <a:cxnLst/>
              <a:rect l="0" t="0" r="0" b="0"/>
              <a:pathLst>
                <a:path w="152401" h="28573">
                  <a:moveTo>
                    <a:pt x="0" y="9522"/>
                  </a:moveTo>
                  <a:lnTo>
                    <a:pt x="0" y="9522"/>
                  </a:lnTo>
                  <a:lnTo>
                    <a:pt x="0" y="19013"/>
                  </a:lnTo>
                  <a:lnTo>
                    <a:pt x="5056" y="13981"/>
                  </a:lnTo>
                  <a:lnTo>
                    <a:pt x="10361" y="11503"/>
                  </a:lnTo>
                  <a:lnTo>
                    <a:pt x="17333" y="9913"/>
                  </a:lnTo>
                  <a:lnTo>
                    <a:pt x="26315" y="3053"/>
                  </a:lnTo>
                  <a:lnTo>
                    <a:pt x="35196" y="903"/>
                  </a:lnTo>
                  <a:lnTo>
                    <a:pt x="79573" y="5"/>
                  </a:lnTo>
                  <a:lnTo>
                    <a:pt x="87577" y="0"/>
                  </a:lnTo>
                  <a:lnTo>
                    <a:pt x="94662" y="2820"/>
                  </a:lnTo>
                  <a:lnTo>
                    <a:pt x="101338" y="6544"/>
                  </a:lnTo>
                  <a:lnTo>
                    <a:pt x="114248" y="8934"/>
                  </a:lnTo>
                  <a:lnTo>
                    <a:pt x="121686" y="10319"/>
                  </a:lnTo>
                  <a:lnTo>
                    <a:pt x="136714" y="17049"/>
                  </a:lnTo>
                  <a:lnTo>
                    <a:pt x="152400" y="285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242"/>
            <p:cNvSpPr/>
            <p:nvPr>
              <p:custDataLst>
                <p:tags r:id="rId13"/>
              </p:custDataLst>
            </p:nvPr>
          </p:nvSpPr>
          <p:spPr>
            <a:xfrm>
              <a:off x="6334125" y="4886502"/>
              <a:ext cx="285751" cy="266486"/>
            </a:xfrm>
            <a:custGeom>
              <a:avLst/>
              <a:gdLst/>
              <a:ahLst/>
              <a:cxnLst/>
              <a:rect l="0" t="0" r="0" b="0"/>
              <a:pathLst>
                <a:path w="285751" h="266486">
                  <a:moveTo>
                    <a:pt x="19050" y="209373"/>
                  </a:moveTo>
                  <a:lnTo>
                    <a:pt x="19050" y="209373"/>
                  </a:lnTo>
                  <a:lnTo>
                    <a:pt x="19050" y="190750"/>
                  </a:lnTo>
                  <a:lnTo>
                    <a:pt x="9918" y="190334"/>
                  </a:lnTo>
                  <a:lnTo>
                    <a:pt x="4585" y="195383"/>
                  </a:lnTo>
                  <a:lnTo>
                    <a:pt x="2037" y="200686"/>
                  </a:lnTo>
                  <a:lnTo>
                    <a:pt x="53" y="219508"/>
                  </a:lnTo>
                  <a:lnTo>
                    <a:pt x="0" y="245602"/>
                  </a:lnTo>
                  <a:lnTo>
                    <a:pt x="17610" y="265068"/>
                  </a:lnTo>
                  <a:lnTo>
                    <a:pt x="23680" y="266092"/>
                  </a:lnTo>
                  <a:lnTo>
                    <a:pt x="36347" y="266485"/>
                  </a:lnTo>
                  <a:lnTo>
                    <a:pt x="57329" y="250046"/>
                  </a:lnTo>
                  <a:lnTo>
                    <a:pt x="63579" y="247558"/>
                  </a:lnTo>
                  <a:lnTo>
                    <a:pt x="69886" y="242925"/>
                  </a:lnTo>
                  <a:lnTo>
                    <a:pt x="104775" y="197185"/>
                  </a:lnTo>
                  <a:lnTo>
                    <a:pt x="129117" y="157586"/>
                  </a:lnTo>
                  <a:lnTo>
                    <a:pt x="137849" y="126693"/>
                  </a:lnTo>
                  <a:lnTo>
                    <a:pt x="148429" y="107943"/>
                  </a:lnTo>
                  <a:lnTo>
                    <a:pt x="154989" y="69144"/>
                  </a:lnTo>
                  <a:lnTo>
                    <a:pt x="158843" y="61324"/>
                  </a:lnTo>
                  <a:lnTo>
                    <a:pt x="161519" y="44428"/>
                  </a:lnTo>
                  <a:lnTo>
                    <a:pt x="161922" y="19431"/>
                  </a:lnTo>
                  <a:lnTo>
                    <a:pt x="161925" y="65220"/>
                  </a:lnTo>
                  <a:lnTo>
                    <a:pt x="161925" y="107885"/>
                  </a:lnTo>
                  <a:lnTo>
                    <a:pt x="160867" y="126856"/>
                  </a:lnTo>
                  <a:lnTo>
                    <a:pt x="153724" y="158577"/>
                  </a:lnTo>
                  <a:lnTo>
                    <a:pt x="155811" y="168453"/>
                  </a:lnTo>
                  <a:lnTo>
                    <a:pt x="159208" y="177428"/>
                  </a:lnTo>
                  <a:lnTo>
                    <a:pt x="161567" y="201534"/>
                  </a:lnTo>
                  <a:lnTo>
                    <a:pt x="162745" y="204147"/>
                  </a:lnTo>
                  <a:lnTo>
                    <a:pt x="164587" y="205889"/>
                  </a:lnTo>
                  <a:lnTo>
                    <a:pt x="166875" y="207051"/>
                  </a:lnTo>
                  <a:lnTo>
                    <a:pt x="168400" y="208883"/>
                  </a:lnTo>
                  <a:lnTo>
                    <a:pt x="170094" y="213741"/>
                  </a:lnTo>
                  <a:lnTo>
                    <a:pt x="171604" y="215461"/>
                  </a:lnTo>
                  <a:lnTo>
                    <a:pt x="176105" y="217371"/>
                  </a:lnTo>
                  <a:lnTo>
                    <a:pt x="188748" y="218764"/>
                  </a:lnTo>
                  <a:lnTo>
                    <a:pt x="209729" y="202417"/>
                  </a:lnTo>
                  <a:lnTo>
                    <a:pt x="212845" y="201561"/>
                  </a:lnTo>
                  <a:lnTo>
                    <a:pt x="219128" y="194965"/>
                  </a:lnTo>
                  <a:lnTo>
                    <a:pt x="233899" y="174002"/>
                  </a:lnTo>
                  <a:lnTo>
                    <a:pt x="240112" y="154330"/>
                  </a:lnTo>
                  <a:lnTo>
                    <a:pt x="260467" y="116864"/>
                  </a:lnTo>
                  <a:lnTo>
                    <a:pt x="272881" y="72823"/>
                  </a:lnTo>
                  <a:lnTo>
                    <a:pt x="276293" y="54849"/>
                  </a:lnTo>
                  <a:lnTo>
                    <a:pt x="282477" y="41292"/>
                  </a:lnTo>
                  <a:lnTo>
                    <a:pt x="285747" y="0"/>
                  </a:lnTo>
                  <a:lnTo>
                    <a:pt x="285750" y="22217"/>
                  </a:lnTo>
                  <a:lnTo>
                    <a:pt x="282928" y="28474"/>
                  </a:lnTo>
                  <a:lnTo>
                    <a:pt x="280694" y="31624"/>
                  </a:lnTo>
                  <a:lnTo>
                    <a:pt x="273992" y="54993"/>
                  </a:lnTo>
                  <a:lnTo>
                    <a:pt x="271561" y="58828"/>
                  </a:lnTo>
                  <a:lnTo>
                    <a:pt x="268140" y="74338"/>
                  </a:lnTo>
                  <a:lnTo>
                    <a:pt x="265726" y="117385"/>
                  </a:lnTo>
                  <a:lnTo>
                    <a:pt x="257768" y="154214"/>
                  </a:lnTo>
                  <a:lnTo>
                    <a:pt x="257191" y="199064"/>
                  </a:lnTo>
                  <a:lnTo>
                    <a:pt x="257176" y="222028"/>
                  </a:lnTo>
                  <a:lnTo>
                    <a:pt x="259997" y="228403"/>
                  </a:lnTo>
                  <a:lnTo>
                    <a:pt x="263720" y="234764"/>
                  </a:lnTo>
                  <a:lnTo>
                    <a:pt x="266307" y="245590"/>
                  </a:lnTo>
                  <a:lnTo>
                    <a:pt x="267496" y="246218"/>
                  </a:lnTo>
                  <a:lnTo>
                    <a:pt x="271640" y="246915"/>
                  </a:lnTo>
                  <a:lnTo>
                    <a:pt x="273169" y="248159"/>
                  </a:lnTo>
                  <a:lnTo>
                    <a:pt x="275823" y="255625"/>
                  </a:lnTo>
                  <a:lnTo>
                    <a:pt x="278868" y="256388"/>
                  </a:lnTo>
                  <a:lnTo>
                    <a:pt x="281163" y="256592"/>
                  </a:lnTo>
                  <a:lnTo>
                    <a:pt x="282691" y="255668"/>
                  </a:lnTo>
                  <a:lnTo>
                    <a:pt x="283711" y="253995"/>
                  </a:lnTo>
                  <a:lnTo>
                    <a:pt x="285750" y="24747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243"/>
            <p:cNvSpPr/>
            <p:nvPr>
              <p:custDataLst>
                <p:tags r:id="rId14"/>
              </p:custDataLst>
            </p:nvPr>
          </p:nvSpPr>
          <p:spPr>
            <a:xfrm>
              <a:off x="6705610" y="5019675"/>
              <a:ext cx="276216" cy="180973"/>
            </a:xfrm>
            <a:custGeom>
              <a:avLst/>
              <a:gdLst/>
              <a:ahLst/>
              <a:cxnLst/>
              <a:rect l="0" t="0" r="0" b="0"/>
              <a:pathLst>
                <a:path w="276216" h="180973">
                  <a:moveTo>
                    <a:pt x="9515" y="76200"/>
                  </a:moveTo>
                  <a:lnTo>
                    <a:pt x="9515" y="76200"/>
                  </a:lnTo>
                  <a:lnTo>
                    <a:pt x="9515" y="84401"/>
                  </a:lnTo>
                  <a:lnTo>
                    <a:pt x="9515" y="77408"/>
                  </a:lnTo>
                  <a:lnTo>
                    <a:pt x="6693" y="76738"/>
                  </a:lnTo>
                  <a:lnTo>
                    <a:pt x="1315" y="76307"/>
                  </a:lnTo>
                  <a:lnTo>
                    <a:pt x="578" y="73425"/>
                  </a:lnTo>
                  <a:lnTo>
                    <a:pt x="0" y="53535"/>
                  </a:lnTo>
                  <a:lnTo>
                    <a:pt x="1056" y="51564"/>
                  </a:lnTo>
                  <a:lnTo>
                    <a:pt x="2817" y="50251"/>
                  </a:lnTo>
                  <a:lnTo>
                    <a:pt x="5050" y="49376"/>
                  </a:lnTo>
                  <a:lnTo>
                    <a:pt x="6538" y="47734"/>
                  </a:lnTo>
                  <a:lnTo>
                    <a:pt x="8192" y="43087"/>
                  </a:lnTo>
                  <a:lnTo>
                    <a:pt x="10551" y="21318"/>
                  </a:lnTo>
                  <a:lnTo>
                    <a:pt x="27125" y="1479"/>
                  </a:lnTo>
                  <a:lnTo>
                    <a:pt x="36640" y="130"/>
                  </a:lnTo>
                  <a:lnTo>
                    <a:pt x="55689" y="0"/>
                  </a:lnTo>
                  <a:lnTo>
                    <a:pt x="56173" y="1059"/>
                  </a:lnTo>
                  <a:lnTo>
                    <a:pt x="56710" y="5057"/>
                  </a:lnTo>
                  <a:lnTo>
                    <a:pt x="57911" y="6546"/>
                  </a:lnTo>
                  <a:lnTo>
                    <a:pt x="62069" y="8201"/>
                  </a:lnTo>
                  <a:lnTo>
                    <a:pt x="63601" y="9701"/>
                  </a:lnTo>
                  <a:lnTo>
                    <a:pt x="65303" y="14189"/>
                  </a:lnTo>
                  <a:lnTo>
                    <a:pt x="66815" y="15810"/>
                  </a:lnTo>
                  <a:lnTo>
                    <a:pt x="71318" y="17609"/>
                  </a:lnTo>
                  <a:lnTo>
                    <a:pt x="72941" y="19148"/>
                  </a:lnTo>
                  <a:lnTo>
                    <a:pt x="84748" y="37990"/>
                  </a:lnTo>
                  <a:lnTo>
                    <a:pt x="86689" y="54244"/>
                  </a:lnTo>
                  <a:lnTo>
                    <a:pt x="93237" y="66729"/>
                  </a:lnTo>
                  <a:lnTo>
                    <a:pt x="95123" y="88903"/>
                  </a:lnTo>
                  <a:lnTo>
                    <a:pt x="92366" y="95251"/>
                  </a:lnTo>
                  <a:lnTo>
                    <a:pt x="88671" y="101600"/>
                  </a:lnTo>
                  <a:lnTo>
                    <a:pt x="86299" y="114300"/>
                  </a:lnTo>
                  <a:lnTo>
                    <a:pt x="85830" y="127000"/>
                  </a:lnTo>
                  <a:lnTo>
                    <a:pt x="84734" y="129117"/>
                  </a:lnTo>
                  <a:lnTo>
                    <a:pt x="82944" y="130528"/>
                  </a:lnTo>
                  <a:lnTo>
                    <a:pt x="80693" y="131469"/>
                  </a:lnTo>
                  <a:lnTo>
                    <a:pt x="79192" y="133154"/>
                  </a:lnTo>
                  <a:lnTo>
                    <a:pt x="77524" y="137849"/>
                  </a:lnTo>
                  <a:lnTo>
                    <a:pt x="75395" y="149487"/>
                  </a:lnTo>
                  <a:lnTo>
                    <a:pt x="68024" y="160078"/>
                  </a:lnTo>
                  <a:lnTo>
                    <a:pt x="66784" y="169964"/>
                  </a:lnTo>
                  <a:lnTo>
                    <a:pt x="65685" y="170459"/>
                  </a:lnTo>
                  <a:lnTo>
                    <a:pt x="58474" y="171319"/>
                  </a:lnTo>
                  <a:lnTo>
                    <a:pt x="57733" y="174214"/>
                  </a:lnTo>
                  <a:lnTo>
                    <a:pt x="57140" y="180972"/>
                  </a:lnTo>
                  <a:lnTo>
                    <a:pt x="66272" y="171842"/>
                  </a:lnTo>
                  <a:lnTo>
                    <a:pt x="98845" y="171450"/>
                  </a:lnTo>
                  <a:lnTo>
                    <a:pt x="100818" y="170392"/>
                  </a:lnTo>
                  <a:lnTo>
                    <a:pt x="102133" y="168628"/>
                  </a:lnTo>
                  <a:lnTo>
                    <a:pt x="103011" y="166394"/>
                  </a:lnTo>
                  <a:lnTo>
                    <a:pt x="104654" y="165962"/>
                  </a:lnTo>
                  <a:lnTo>
                    <a:pt x="109301" y="168306"/>
                  </a:lnTo>
                  <a:lnTo>
                    <a:pt x="110965" y="168295"/>
                  </a:lnTo>
                  <a:lnTo>
                    <a:pt x="112073" y="167230"/>
                  </a:lnTo>
                  <a:lnTo>
                    <a:pt x="112812" y="165462"/>
                  </a:lnTo>
                  <a:lnTo>
                    <a:pt x="114364" y="164283"/>
                  </a:lnTo>
                  <a:lnTo>
                    <a:pt x="118909" y="162973"/>
                  </a:lnTo>
                  <a:lnTo>
                    <a:pt x="165092" y="161927"/>
                  </a:lnTo>
                  <a:lnTo>
                    <a:pt x="174616" y="161925"/>
                  </a:lnTo>
                  <a:lnTo>
                    <a:pt x="180965" y="159103"/>
                  </a:lnTo>
                  <a:lnTo>
                    <a:pt x="187315" y="155380"/>
                  </a:lnTo>
                  <a:lnTo>
                    <a:pt x="200015" y="152988"/>
                  </a:lnTo>
                  <a:lnTo>
                    <a:pt x="212715" y="152516"/>
                  </a:lnTo>
                  <a:lnTo>
                    <a:pt x="219065" y="149629"/>
                  </a:lnTo>
                  <a:lnTo>
                    <a:pt x="225415" y="145876"/>
                  </a:lnTo>
                  <a:lnTo>
                    <a:pt x="238115" y="143468"/>
                  </a:lnTo>
                  <a:lnTo>
                    <a:pt x="255284" y="142910"/>
                  </a:lnTo>
                  <a:lnTo>
                    <a:pt x="264398" y="136336"/>
                  </a:lnTo>
                  <a:lnTo>
                    <a:pt x="27621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4507" y="703753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Лёгкий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стержень длиной 14 см, способный вращаться вокруг неподвижной оси, находится в равновесии под действием приложенных к его концам перпендикулярных стержню сил 3 Н и 18 Н. Чему равно плечо каждой силы? </a:t>
            </a:r>
            <a:endParaRPr lang="ru-RU" sz="2800" b="1" dirty="0"/>
          </a:p>
        </p:txBody>
      </p:sp>
      <p:grpSp>
        <p:nvGrpSpPr>
          <p:cNvPr id="9" name="SMARTInkShape-Group77"/>
          <p:cNvGrpSpPr/>
          <p:nvPr/>
        </p:nvGrpSpPr>
        <p:grpSpPr>
          <a:xfrm>
            <a:off x="228607" y="1838336"/>
            <a:ext cx="1009644" cy="447664"/>
            <a:chOff x="228607" y="1838336"/>
            <a:chExt cx="1009644" cy="447664"/>
          </a:xfrm>
        </p:grpSpPr>
        <p:sp>
          <p:nvSpPr>
            <p:cNvPr id="3" name="SMARTInkShape-244"/>
            <p:cNvSpPr/>
            <p:nvPr>
              <p:custDataLst>
                <p:tags r:id="rId254"/>
              </p:custDataLst>
            </p:nvPr>
          </p:nvSpPr>
          <p:spPr>
            <a:xfrm>
              <a:off x="952500" y="1962198"/>
              <a:ext cx="285751" cy="180928"/>
            </a:xfrm>
            <a:custGeom>
              <a:avLst/>
              <a:gdLst/>
              <a:ahLst/>
              <a:cxnLst/>
              <a:rect l="0" t="0" r="0" b="0"/>
              <a:pathLst>
                <a:path w="285751" h="180928">
                  <a:moveTo>
                    <a:pt x="9525" y="66627"/>
                  </a:moveTo>
                  <a:lnTo>
                    <a:pt x="9525" y="66627"/>
                  </a:lnTo>
                  <a:lnTo>
                    <a:pt x="9525" y="74828"/>
                  </a:lnTo>
                  <a:lnTo>
                    <a:pt x="10583" y="75269"/>
                  </a:lnTo>
                  <a:lnTo>
                    <a:pt x="17726" y="76036"/>
                  </a:lnTo>
                  <a:lnTo>
                    <a:pt x="18462" y="78923"/>
                  </a:lnTo>
                  <a:lnTo>
                    <a:pt x="18934" y="84343"/>
                  </a:lnTo>
                  <a:lnTo>
                    <a:pt x="21821" y="82262"/>
                  </a:lnTo>
                  <a:lnTo>
                    <a:pt x="28180" y="76510"/>
                  </a:lnTo>
                  <a:lnTo>
                    <a:pt x="28458" y="71201"/>
                  </a:lnTo>
                  <a:lnTo>
                    <a:pt x="29555" y="69677"/>
                  </a:lnTo>
                  <a:lnTo>
                    <a:pt x="31345" y="68660"/>
                  </a:lnTo>
                  <a:lnTo>
                    <a:pt x="36766" y="67029"/>
                  </a:lnTo>
                  <a:lnTo>
                    <a:pt x="37507" y="63983"/>
                  </a:lnTo>
                  <a:lnTo>
                    <a:pt x="38100" y="38455"/>
                  </a:lnTo>
                  <a:lnTo>
                    <a:pt x="20490" y="38055"/>
                  </a:lnTo>
                  <a:lnTo>
                    <a:pt x="20010" y="39112"/>
                  </a:lnTo>
                  <a:lnTo>
                    <a:pt x="19477" y="43109"/>
                  </a:lnTo>
                  <a:lnTo>
                    <a:pt x="18276" y="44598"/>
                  </a:lnTo>
                  <a:lnTo>
                    <a:pt x="14120" y="46253"/>
                  </a:lnTo>
                  <a:lnTo>
                    <a:pt x="12588" y="47753"/>
                  </a:lnTo>
                  <a:lnTo>
                    <a:pt x="10887" y="52241"/>
                  </a:lnTo>
                  <a:lnTo>
                    <a:pt x="8736" y="63746"/>
                  </a:lnTo>
                  <a:lnTo>
                    <a:pt x="3059" y="73064"/>
                  </a:lnTo>
                  <a:lnTo>
                    <a:pt x="906" y="83586"/>
                  </a:lnTo>
                  <a:lnTo>
                    <a:pt x="7" y="130050"/>
                  </a:lnTo>
                  <a:lnTo>
                    <a:pt x="0" y="155918"/>
                  </a:lnTo>
                  <a:lnTo>
                    <a:pt x="1058" y="157905"/>
                  </a:lnTo>
                  <a:lnTo>
                    <a:pt x="2822" y="159229"/>
                  </a:lnTo>
                  <a:lnTo>
                    <a:pt x="5057" y="160111"/>
                  </a:lnTo>
                  <a:lnTo>
                    <a:pt x="6546" y="161758"/>
                  </a:lnTo>
                  <a:lnTo>
                    <a:pt x="8201" y="166410"/>
                  </a:lnTo>
                  <a:lnTo>
                    <a:pt x="9701" y="168074"/>
                  </a:lnTo>
                  <a:lnTo>
                    <a:pt x="14189" y="169923"/>
                  </a:lnTo>
                  <a:lnTo>
                    <a:pt x="15809" y="171474"/>
                  </a:lnTo>
                  <a:lnTo>
                    <a:pt x="17610" y="176020"/>
                  </a:lnTo>
                  <a:lnTo>
                    <a:pt x="19148" y="177656"/>
                  </a:lnTo>
                  <a:lnTo>
                    <a:pt x="23680" y="179473"/>
                  </a:lnTo>
                  <a:lnTo>
                    <a:pt x="60336" y="180916"/>
                  </a:lnTo>
                  <a:lnTo>
                    <a:pt x="66680" y="178100"/>
                  </a:lnTo>
                  <a:lnTo>
                    <a:pt x="73027" y="174379"/>
                  </a:lnTo>
                  <a:lnTo>
                    <a:pt x="82551" y="171225"/>
                  </a:lnTo>
                  <a:lnTo>
                    <a:pt x="104775" y="154978"/>
                  </a:lnTo>
                  <a:lnTo>
                    <a:pt x="111125" y="152461"/>
                  </a:lnTo>
                  <a:lnTo>
                    <a:pt x="117475" y="147814"/>
                  </a:lnTo>
                  <a:lnTo>
                    <a:pt x="121003" y="142221"/>
                  </a:lnTo>
                  <a:lnTo>
                    <a:pt x="121943" y="139248"/>
                  </a:lnTo>
                  <a:lnTo>
                    <a:pt x="123629" y="137266"/>
                  </a:lnTo>
                  <a:lnTo>
                    <a:pt x="142875" y="123777"/>
                  </a:lnTo>
                  <a:lnTo>
                    <a:pt x="142875" y="142700"/>
                  </a:lnTo>
                  <a:lnTo>
                    <a:pt x="152365" y="152317"/>
                  </a:lnTo>
                  <a:lnTo>
                    <a:pt x="157446" y="152342"/>
                  </a:lnTo>
                  <a:lnTo>
                    <a:pt x="158939" y="151287"/>
                  </a:lnTo>
                  <a:lnTo>
                    <a:pt x="159934" y="149525"/>
                  </a:lnTo>
                  <a:lnTo>
                    <a:pt x="161532" y="144150"/>
                  </a:lnTo>
                  <a:lnTo>
                    <a:pt x="177728" y="125982"/>
                  </a:lnTo>
                  <a:lnTo>
                    <a:pt x="181071" y="117140"/>
                  </a:lnTo>
                  <a:lnTo>
                    <a:pt x="187236" y="107817"/>
                  </a:lnTo>
                  <a:lnTo>
                    <a:pt x="190591" y="98352"/>
                  </a:lnTo>
                  <a:lnTo>
                    <a:pt x="196760" y="88845"/>
                  </a:lnTo>
                  <a:lnTo>
                    <a:pt x="200116" y="79325"/>
                  </a:lnTo>
                  <a:lnTo>
                    <a:pt x="206285" y="69801"/>
                  </a:lnTo>
                  <a:lnTo>
                    <a:pt x="208583" y="60277"/>
                  </a:lnTo>
                  <a:lnTo>
                    <a:pt x="209550" y="28658"/>
                  </a:lnTo>
                  <a:lnTo>
                    <a:pt x="209550" y="42720"/>
                  </a:lnTo>
                  <a:lnTo>
                    <a:pt x="206728" y="48240"/>
                  </a:lnTo>
                  <a:lnTo>
                    <a:pt x="203004" y="54222"/>
                  </a:lnTo>
                  <a:lnTo>
                    <a:pt x="200614" y="66685"/>
                  </a:lnTo>
                  <a:lnTo>
                    <a:pt x="200028" y="93437"/>
                  </a:lnTo>
                  <a:lnTo>
                    <a:pt x="208226" y="103248"/>
                  </a:lnTo>
                  <a:lnTo>
                    <a:pt x="209158" y="109345"/>
                  </a:lnTo>
                  <a:lnTo>
                    <a:pt x="210347" y="110981"/>
                  </a:lnTo>
                  <a:lnTo>
                    <a:pt x="212198" y="112071"/>
                  </a:lnTo>
                  <a:lnTo>
                    <a:pt x="218672" y="114124"/>
                  </a:lnTo>
                  <a:lnTo>
                    <a:pt x="228197" y="114249"/>
                  </a:lnTo>
                  <a:lnTo>
                    <a:pt x="236766" y="106051"/>
                  </a:lnTo>
                  <a:lnTo>
                    <a:pt x="238915" y="97384"/>
                  </a:lnTo>
                  <a:lnTo>
                    <a:pt x="254585" y="76094"/>
                  </a:lnTo>
                  <a:lnTo>
                    <a:pt x="257082" y="69776"/>
                  </a:lnTo>
                  <a:lnTo>
                    <a:pt x="272262" y="49691"/>
                  </a:lnTo>
                  <a:lnTo>
                    <a:pt x="276109" y="35739"/>
                  </a:lnTo>
                  <a:lnTo>
                    <a:pt x="278264" y="33335"/>
                  </a:lnTo>
                  <a:lnTo>
                    <a:pt x="280760" y="31732"/>
                  </a:lnTo>
                  <a:lnTo>
                    <a:pt x="282423" y="29606"/>
                  </a:lnTo>
                  <a:lnTo>
                    <a:pt x="284271" y="24420"/>
                  </a:lnTo>
                  <a:lnTo>
                    <a:pt x="285749" y="0"/>
                  </a:lnTo>
                  <a:lnTo>
                    <a:pt x="285750" y="41266"/>
                  </a:lnTo>
                  <a:lnTo>
                    <a:pt x="276487" y="88787"/>
                  </a:lnTo>
                  <a:lnTo>
                    <a:pt x="276228" y="126914"/>
                  </a:lnTo>
                  <a:lnTo>
                    <a:pt x="273404" y="133285"/>
                  </a:lnTo>
                  <a:lnTo>
                    <a:pt x="269679" y="139645"/>
                  </a:lnTo>
                  <a:lnTo>
                    <a:pt x="266524" y="149175"/>
                  </a:lnTo>
                  <a:lnTo>
                    <a:pt x="260416" y="158701"/>
                  </a:lnTo>
                  <a:lnTo>
                    <a:pt x="257077" y="168227"/>
                  </a:lnTo>
                  <a:lnTo>
                    <a:pt x="247650" y="18092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45"/>
            <p:cNvSpPr/>
            <p:nvPr>
              <p:custDataLst>
                <p:tags r:id="rId255"/>
              </p:custDataLst>
            </p:nvPr>
          </p:nvSpPr>
          <p:spPr>
            <a:xfrm>
              <a:off x="733425" y="1944437"/>
              <a:ext cx="142876" cy="207773"/>
            </a:xfrm>
            <a:custGeom>
              <a:avLst/>
              <a:gdLst/>
              <a:ahLst/>
              <a:cxnLst/>
              <a:rect l="0" t="0" r="0" b="0"/>
              <a:pathLst>
                <a:path w="142876" h="207773">
                  <a:moveTo>
                    <a:pt x="0" y="27238"/>
                  </a:moveTo>
                  <a:lnTo>
                    <a:pt x="0" y="27238"/>
                  </a:lnTo>
                  <a:lnTo>
                    <a:pt x="0" y="13980"/>
                  </a:lnTo>
                  <a:lnTo>
                    <a:pt x="1058" y="12050"/>
                  </a:lnTo>
                  <a:lnTo>
                    <a:pt x="2822" y="10762"/>
                  </a:lnTo>
                  <a:lnTo>
                    <a:pt x="9133" y="8339"/>
                  </a:lnTo>
                  <a:lnTo>
                    <a:pt x="9491" y="0"/>
                  </a:lnTo>
                  <a:lnTo>
                    <a:pt x="9525" y="44183"/>
                  </a:lnTo>
                  <a:lnTo>
                    <a:pt x="9525" y="87036"/>
                  </a:lnTo>
                  <a:lnTo>
                    <a:pt x="9525" y="105255"/>
                  </a:lnTo>
                  <a:lnTo>
                    <a:pt x="12347" y="112359"/>
                  </a:lnTo>
                  <a:lnTo>
                    <a:pt x="17726" y="120487"/>
                  </a:lnTo>
                  <a:lnTo>
                    <a:pt x="18876" y="132586"/>
                  </a:lnTo>
                  <a:lnTo>
                    <a:pt x="18934" y="135570"/>
                  </a:lnTo>
                  <a:lnTo>
                    <a:pt x="20031" y="137559"/>
                  </a:lnTo>
                  <a:lnTo>
                    <a:pt x="21821" y="138885"/>
                  </a:lnTo>
                  <a:lnTo>
                    <a:pt x="28180" y="141383"/>
                  </a:lnTo>
                  <a:lnTo>
                    <a:pt x="46182" y="141537"/>
                  </a:lnTo>
                  <a:lnTo>
                    <a:pt x="71212" y="117940"/>
                  </a:lnTo>
                  <a:lnTo>
                    <a:pt x="73983" y="112353"/>
                  </a:lnTo>
                  <a:lnTo>
                    <a:pt x="80818" y="95086"/>
                  </a:lnTo>
                  <a:lnTo>
                    <a:pt x="92618" y="75436"/>
                  </a:lnTo>
                  <a:lnTo>
                    <a:pt x="95138" y="68767"/>
                  </a:lnTo>
                  <a:lnTo>
                    <a:pt x="101449" y="59063"/>
                  </a:lnTo>
                  <a:lnTo>
                    <a:pt x="103297" y="52672"/>
                  </a:lnTo>
                  <a:lnTo>
                    <a:pt x="104848" y="50544"/>
                  </a:lnTo>
                  <a:lnTo>
                    <a:pt x="106940" y="49125"/>
                  </a:lnTo>
                  <a:lnTo>
                    <a:pt x="109393" y="48179"/>
                  </a:lnTo>
                  <a:lnTo>
                    <a:pt x="111029" y="46491"/>
                  </a:lnTo>
                  <a:lnTo>
                    <a:pt x="112846" y="41792"/>
                  </a:lnTo>
                  <a:lnTo>
                    <a:pt x="114262" y="27761"/>
                  </a:lnTo>
                  <a:lnTo>
                    <a:pt x="114300" y="50840"/>
                  </a:lnTo>
                  <a:lnTo>
                    <a:pt x="105167" y="87206"/>
                  </a:lnTo>
                  <a:lnTo>
                    <a:pt x="104780" y="131835"/>
                  </a:lnTo>
                  <a:lnTo>
                    <a:pt x="104775" y="174219"/>
                  </a:lnTo>
                  <a:lnTo>
                    <a:pt x="107597" y="180052"/>
                  </a:lnTo>
                  <a:lnTo>
                    <a:pt x="111321" y="186172"/>
                  </a:lnTo>
                  <a:lnTo>
                    <a:pt x="112976" y="192420"/>
                  </a:lnTo>
                  <a:lnTo>
                    <a:pt x="114476" y="194509"/>
                  </a:lnTo>
                  <a:lnTo>
                    <a:pt x="116534" y="195902"/>
                  </a:lnTo>
                  <a:lnTo>
                    <a:pt x="121643" y="198508"/>
                  </a:lnTo>
                  <a:lnTo>
                    <a:pt x="131599" y="206726"/>
                  </a:lnTo>
                  <a:lnTo>
                    <a:pt x="137888" y="207772"/>
                  </a:lnTo>
                  <a:lnTo>
                    <a:pt x="139550" y="206861"/>
                  </a:lnTo>
                  <a:lnTo>
                    <a:pt x="140659" y="205195"/>
                  </a:lnTo>
                  <a:lnTo>
                    <a:pt x="142875" y="1986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46"/>
            <p:cNvSpPr/>
            <p:nvPr>
              <p:custDataLst>
                <p:tags r:id="rId256"/>
              </p:custDataLst>
            </p:nvPr>
          </p:nvSpPr>
          <p:spPr>
            <a:xfrm>
              <a:off x="657225" y="1952635"/>
              <a:ext cx="18935" cy="209386"/>
            </a:xfrm>
            <a:custGeom>
              <a:avLst/>
              <a:gdLst/>
              <a:ahLst/>
              <a:cxnLst/>
              <a:rect l="0" t="0" r="0" b="0"/>
              <a:pathLst>
                <a:path w="18935" h="209386">
                  <a:moveTo>
                    <a:pt x="9525" y="9515"/>
                  </a:moveTo>
                  <a:lnTo>
                    <a:pt x="9525" y="9515"/>
                  </a:lnTo>
                  <a:lnTo>
                    <a:pt x="18934" y="106"/>
                  </a:lnTo>
                  <a:lnTo>
                    <a:pt x="13539" y="13"/>
                  </a:lnTo>
                  <a:lnTo>
                    <a:pt x="15895" y="0"/>
                  </a:lnTo>
                  <a:lnTo>
                    <a:pt x="16947" y="1055"/>
                  </a:lnTo>
                  <a:lnTo>
                    <a:pt x="18115" y="5049"/>
                  </a:lnTo>
                  <a:lnTo>
                    <a:pt x="17369" y="7596"/>
                  </a:lnTo>
                  <a:lnTo>
                    <a:pt x="10767" y="17324"/>
                  </a:lnTo>
                  <a:lnTo>
                    <a:pt x="9531" y="64495"/>
                  </a:lnTo>
                  <a:lnTo>
                    <a:pt x="8469" y="79545"/>
                  </a:lnTo>
                  <a:lnTo>
                    <a:pt x="1324" y="98020"/>
                  </a:lnTo>
                  <a:lnTo>
                    <a:pt x="15" y="145508"/>
                  </a:lnTo>
                  <a:lnTo>
                    <a:pt x="0" y="192460"/>
                  </a:lnTo>
                  <a:lnTo>
                    <a:pt x="0" y="209017"/>
                  </a:lnTo>
                  <a:lnTo>
                    <a:pt x="5057" y="209385"/>
                  </a:lnTo>
                  <a:lnTo>
                    <a:pt x="6546" y="208378"/>
                  </a:lnTo>
                  <a:lnTo>
                    <a:pt x="7539" y="206649"/>
                  </a:lnTo>
                  <a:lnTo>
                    <a:pt x="9525" y="2000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247"/>
            <p:cNvSpPr/>
            <p:nvPr>
              <p:custDataLst>
                <p:tags r:id="rId257"/>
              </p:custDataLst>
            </p:nvPr>
          </p:nvSpPr>
          <p:spPr>
            <a:xfrm>
              <a:off x="504825" y="2085975"/>
              <a:ext cx="66676" cy="57035"/>
            </a:xfrm>
            <a:custGeom>
              <a:avLst/>
              <a:gdLst/>
              <a:ahLst/>
              <a:cxnLst/>
              <a:rect l="0" t="0" r="0" b="0"/>
              <a:pathLst>
                <a:path w="66676" h="57035">
                  <a:moveTo>
                    <a:pt x="0" y="47625"/>
                  </a:moveTo>
                  <a:lnTo>
                    <a:pt x="0" y="47625"/>
                  </a:lnTo>
                  <a:lnTo>
                    <a:pt x="0" y="57034"/>
                  </a:lnTo>
                  <a:lnTo>
                    <a:pt x="8201" y="48939"/>
                  </a:lnTo>
                  <a:lnTo>
                    <a:pt x="17610" y="47740"/>
                  </a:lnTo>
                  <a:lnTo>
                    <a:pt x="23680" y="42603"/>
                  </a:lnTo>
                  <a:lnTo>
                    <a:pt x="26399" y="37279"/>
                  </a:lnTo>
                  <a:lnTo>
                    <a:pt x="27125" y="34378"/>
                  </a:lnTo>
                  <a:lnTo>
                    <a:pt x="28666" y="32443"/>
                  </a:lnTo>
                  <a:lnTo>
                    <a:pt x="57207" y="9344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48"/>
            <p:cNvSpPr/>
            <p:nvPr>
              <p:custDataLst>
                <p:tags r:id="rId258"/>
              </p:custDataLst>
            </p:nvPr>
          </p:nvSpPr>
          <p:spPr>
            <a:xfrm>
              <a:off x="457200" y="2047909"/>
              <a:ext cx="85726" cy="28542"/>
            </a:xfrm>
            <a:custGeom>
              <a:avLst/>
              <a:gdLst/>
              <a:ahLst/>
              <a:cxnLst/>
              <a:rect l="0" t="0" r="0" b="0"/>
              <a:pathLst>
                <a:path w="85726" h="28542">
                  <a:moveTo>
                    <a:pt x="0" y="28541"/>
                  </a:moveTo>
                  <a:lnTo>
                    <a:pt x="0" y="28541"/>
                  </a:lnTo>
                  <a:lnTo>
                    <a:pt x="9409" y="19132"/>
                  </a:lnTo>
                  <a:lnTo>
                    <a:pt x="17716" y="19026"/>
                  </a:lnTo>
                  <a:lnTo>
                    <a:pt x="18161" y="17965"/>
                  </a:lnTo>
                  <a:lnTo>
                    <a:pt x="18655" y="13963"/>
                  </a:lnTo>
                  <a:lnTo>
                    <a:pt x="19845" y="12472"/>
                  </a:lnTo>
                  <a:lnTo>
                    <a:pt x="27216" y="9884"/>
                  </a:lnTo>
                  <a:lnTo>
                    <a:pt x="50930" y="9501"/>
                  </a:lnTo>
                  <a:lnTo>
                    <a:pt x="53003" y="8440"/>
                  </a:lnTo>
                  <a:lnTo>
                    <a:pt x="54385" y="6673"/>
                  </a:lnTo>
                  <a:lnTo>
                    <a:pt x="55307" y="4438"/>
                  </a:lnTo>
                  <a:lnTo>
                    <a:pt x="56980" y="2947"/>
                  </a:lnTo>
                  <a:lnTo>
                    <a:pt x="65189" y="359"/>
                  </a:lnTo>
                  <a:lnTo>
                    <a:pt x="74745" y="0"/>
                  </a:lnTo>
                  <a:lnTo>
                    <a:pt x="85725" y="94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249"/>
            <p:cNvSpPr/>
            <p:nvPr>
              <p:custDataLst>
                <p:tags r:id="rId259"/>
              </p:custDataLst>
            </p:nvPr>
          </p:nvSpPr>
          <p:spPr>
            <a:xfrm>
              <a:off x="228607" y="1838336"/>
              <a:ext cx="180969" cy="447664"/>
            </a:xfrm>
            <a:custGeom>
              <a:avLst/>
              <a:gdLst/>
              <a:ahLst/>
              <a:cxnLst/>
              <a:rect l="0" t="0" r="0" b="0"/>
              <a:pathLst>
                <a:path w="180969" h="447664">
                  <a:moveTo>
                    <a:pt x="9518" y="390514"/>
                  </a:moveTo>
                  <a:lnTo>
                    <a:pt x="9518" y="390514"/>
                  </a:lnTo>
                  <a:lnTo>
                    <a:pt x="17057" y="372614"/>
                  </a:lnTo>
                  <a:lnTo>
                    <a:pt x="17719" y="369056"/>
                  </a:lnTo>
                  <a:lnTo>
                    <a:pt x="21277" y="362280"/>
                  </a:lnTo>
                  <a:lnTo>
                    <a:pt x="25328" y="355740"/>
                  </a:lnTo>
                  <a:lnTo>
                    <a:pt x="40271" y="312083"/>
                  </a:lnTo>
                  <a:lnTo>
                    <a:pt x="45441" y="297425"/>
                  </a:lnTo>
                  <a:lnTo>
                    <a:pt x="49795" y="283557"/>
                  </a:lnTo>
                  <a:lnTo>
                    <a:pt x="53877" y="272069"/>
                  </a:lnTo>
                  <a:lnTo>
                    <a:pt x="57016" y="227258"/>
                  </a:lnTo>
                  <a:lnTo>
                    <a:pt x="58176" y="205474"/>
                  </a:lnTo>
                  <a:lnTo>
                    <a:pt x="65783" y="174732"/>
                  </a:lnTo>
                  <a:lnTo>
                    <a:pt x="66634" y="131926"/>
                  </a:lnTo>
                  <a:lnTo>
                    <a:pt x="66667" y="87445"/>
                  </a:lnTo>
                  <a:lnTo>
                    <a:pt x="63845" y="78370"/>
                  </a:lnTo>
                  <a:lnTo>
                    <a:pt x="60122" y="69750"/>
                  </a:lnTo>
                  <a:lnTo>
                    <a:pt x="57153" y="25035"/>
                  </a:lnTo>
                  <a:lnTo>
                    <a:pt x="57146" y="15759"/>
                  </a:lnTo>
                  <a:lnTo>
                    <a:pt x="56087" y="13677"/>
                  </a:lnTo>
                  <a:lnTo>
                    <a:pt x="54322" y="12290"/>
                  </a:lnTo>
                  <a:lnTo>
                    <a:pt x="52087" y="11364"/>
                  </a:lnTo>
                  <a:lnTo>
                    <a:pt x="50598" y="9689"/>
                  </a:lnTo>
                  <a:lnTo>
                    <a:pt x="48010" y="1476"/>
                  </a:lnTo>
                  <a:lnTo>
                    <a:pt x="44970" y="650"/>
                  </a:lnTo>
                  <a:lnTo>
                    <a:pt x="33156" y="0"/>
                  </a:lnTo>
                  <a:lnTo>
                    <a:pt x="31627" y="1055"/>
                  </a:lnTo>
                  <a:lnTo>
                    <a:pt x="30607" y="2816"/>
                  </a:lnTo>
                  <a:lnTo>
                    <a:pt x="29927" y="5049"/>
                  </a:lnTo>
                  <a:lnTo>
                    <a:pt x="28416" y="6537"/>
                  </a:lnTo>
                  <a:lnTo>
                    <a:pt x="23914" y="8191"/>
                  </a:lnTo>
                  <a:lnTo>
                    <a:pt x="22291" y="9691"/>
                  </a:lnTo>
                  <a:lnTo>
                    <a:pt x="20487" y="14179"/>
                  </a:lnTo>
                  <a:lnTo>
                    <a:pt x="16411" y="31582"/>
                  </a:lnTo>
                  <a:lnTo>
                    <a:pt x="11560" y="45686"/>
                  </a:lnTo>
                  <a:lnTo>
                    <a:pt x="8539" y="89185"/>
                  </a:lnTo>
                  <a:lnTo>
                    <a:pt x="883" y="128073"/>
                  </a:lnTo>
                  <a:lnTo>
                    <a:pt x="71" y="173734"/>
                  </a:lnTo>
                  <a:lnTo>
                    <a:pt x="0" y="219183"/>
                  </a:lnTo>
                  <a:lnTo>
                    <a:pt x="2817" y="249857"/>
                  </a:lnTo>
                  <a:lnTo>
                    <a:pt x="8930" y="294623"/>
                  </a:lnTo>
                  <a:lnTo>
                    <a:pt x="10499" y="326930"/>
                  </a:lnTo>
                  <a:lnTo>
                    <a:pt x="21272" y="368637"/>
                  </a:lnTo>
                  <a:lnTo>
                    <a:pt x="25325" y="377616"/>
                  </a:lnTo>
                  <a:lnTo>
                    <a:pt x="29342" y="405396"/>
                  </a:lnTo>
                  <a:lnTo>
                    <a:pt x="36051" y="418893"/>
                  </a:lnTo>
                  <a:lnTo>
                    <a:pt x="37690" y="426694"/>
                  </a:lnTo>
                  <a:lnTo>
                    <a:pt x="55699" y="446209"/>
                  </a:lnTo>
                  <a:lnTo>
                    <a:pt x="65217" y="447536"/>
                  </a:lnTo>
                  <a:lnTo>
                    <a:pt x="98456" y="447663"/>
                  </a:lnTo>
                  <a:lnTo>
                    <a:pt x="100560" y="446605"/>
                  </a:lnTo>
                  <a:lnTo>
                    <a:pt x="101963" y="444841"/>
                  </a:lnTo>
                  <a:lnTo>
                    <a:pt x="102898" y="442608"/>
                  </a:lnTo>
                  <a:lnTo>
                    <a:pt x="104580" y="441118"/>
                  </a:lnTo>
                  <a:lnTo>
                    <a:pt x="109270" y="439463"/>
                  </a:lnTo>
                  <a:lnTo>
                    <a:pt x="120905" y="437342"/>
                  </a:lnTo>
                  <a:lnTo>
                    <a:pt x="139716" y="421915"/>
                  </a:lnTo>
                  <a:lnTo>
                    <a:pt x="149225" y="413694"/>
                  </a:lnTo>
                  <a:lnTo>
                    <a:pt x="155571" y="411400"/>
                  </a:lnTo>
                  <a:lnTo>
                    <a:pt x="157687" y="409729"/>
                  </a:lnTo>
                  <a:lnTo>
                    <a:pt x="180968" y="3809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SMARTInkShape-Group78"/>
          <p:cNvGrpSpPr/>
          <p:nvPr/>
        </p:nvGrpSpPr>
        <p:grpSpPr>
          <a:xfrm>
            <a:off x="76326" y="1838325"/>
            <a:ext cx="1285750" cy="2019301"/>
            <a:chOff x="76326" y="1838325"/>
            <a:chExt cx="1285750" cy="2019301"/>
          </a:xfrm>
        </p:grpSpPr>
        <p:sp>
          <p:nvSpPr>
            <p:cNvPr id="10" name="SMARTInkShape-250"/>
            <p:cNvSpPr/>
            <p:nvPr>
              <p:custDataLst>
                <p:tags r:id="rId237"/>
              </p:custDataLst>
            </p:nvPr>
          </p:nvSpPr>
          <p:spPr>
            <a:xfrm>
              <a:off x="76326" y="3467100"/>
              <a:ext cx="961900" cy="95251"/>
            </a:xfrm>
            <a:custGeom>
              <a:avLst/>
              <a:gdLst/>
              <a:ahLst/>
              <a:cxnLst/>
              <a:rect l="0" t="0" r="0" b="0"/>
              <a:pathLst>
                <a:path w="961900" h="95251">
                  <a:moveTo>
                    <a:pt x="18924" y="95250"/>
                  </a:moveTo>
                  <a:lnTo>
                    <a:pt x="18924" y="95250"/>
                  </a:lnTo>
                  <a:lnTo>
                    <a:pt x="301" y="95250"/>
                  </a:lnTo>
                  <a:lnTo>
                    <a:pt x="0" y="90193"/>
                  </a:lnTo>
                  <a:lnTo>
                    <a:pt x="1017" y="88704"/>
                  </a:lnTo>
                  <a:lnTo>
                    <a:pt x="2752" y="87711"/>
                  </a:lnTo>
                  <a:lnTo>
                    <a:pt x="17211" y="85842"/>
                  </a:lnTo>
                  <a:lnTo>
                    <a:pt x="33794" y="84690"/>
                  </a:lnTo>
                  <a:lnTo>
                    <a:pt x="76201" y="73968"/>
                  </a:lnTo>
                  <a:lnTo>
                    <a:pt x="89889" y="69916"/>
                  </a:lnTo>
                  <a:lnTo>
                    <a:pt x="136579" y="65901"/>
                  </a:lnTo>
                  <a:lnTo>
                    <a:pt x="181291" y="58512"/>
                  </a:lnTo>
                  <a:lnTo>
                    <a:pt x="228532" y="54507"/>
                  </a:lnTo>
                  <a:lnTo>
                    <a:pt x="266585" y="43928"/>
                  </a:lnTo>
                  <a:lnTo>
                    <a:pt x="311222" y="39251"/>
                  </a:lnTo>
                  <a:lnTo>
                    <a:pt x="354533" y="35505"/>
                  </a:lnTo>
                  <a:lnTo>
                    <a:pt x="398484" y="29944"/>
                  </a:lnTo>
                  <a:lnTo>
                    <a:pt x="445344" y="22299"/>
                  </a:lnTo>
                  <a:lnTo>
                    <a:pt x="482761" y="20013"/>
                  </a:lnTo>
                  <a:lnTo>
                    <a:pt x="520659" y="18277"/>
                  </a:lnTo>
                  <a:lnTo>
                    <a:pt x="558699" y="12588"/>
                  </a:lnTo>
                  <a:lnTo>
                    <a:pt x="596781" y="10433"/>
                  </a:lnTo>
                  <a:lnTo>
                    <a:pt x="634876" y="9794"/>
                  </a:lnTo>
                  <a:lnTo>
                    <a:pt x="672975" y="8546"/>
                  </a:lnTo>
                  <a:lnTo>
                    <a:pt x="711074" y="3003"/>
                  </a:lnTo>
                  <a:lnTo>
                    <a:pt x="750232" y="890"/>
                  </a:lnTo>
                  <a:lnTo>
                    <a:pt x="793820" y="264"/>
                  </a:lnTo>
                  <a:lnTo>
                    <a:pt x="834016" y="78"/>
                  </a:lnTo>
                  <a:lnTo>
                    <a:pt x="872738" y="23"/>
                  </a:lnTo>
                  <a:lnTo>
                    <a:pt x="911022" y="7"/>
                  </a:lnTo>
                  <a:lnTo>
                    <a:pt x="96189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251"/>
            <p:cNvSpPr/>
            <p:nvPr>
              <p:custDataLst>
                <p:tags r:id="rId238"/>
              </p:custDataLst>
            </p:nvPr>
          </p:nvSpPr>
          <p:spPr>
            <a:xfrm>
              <a:off x="1285875" y="1838325"/>
              <a:ext cx="76201" cy="2019301"/>
            </a:xfrm>
            <a:custGeom>
              <a:avLst/>
              <a:gdLst/>
              <a:ahLst/>
              <a:cxnLst/>
              <a:rect l="0" t="0" r="0" b="0"/>
              <a:pathLst>
                <a:path w="76201" h="2019301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515" y="14189"/>
                  </a:lnTo>
                  <a:lnTo>
                    <a:pt x="12343" y="19712"/>
                  </a:lnTo>
                  <a:lnTo>
                    <a:pt x="16069" y="25694"/>
                  </a:lnTo>
                  <a:lnTo>
                    <a:pt x="18657" y="36257"/>
                  </a:lnTo>
                  <a:lnTo>
                    <a:pt x="19048" y="83370"/>
                  </a:lnTo>
                  <a:lnTo>
                    <a:pt x="20108" y="98550"/>
                  </a:lnTo>
                  <a:lnTo>
                    <a:pt x="26589" y="116520"/>
                  </a:lnTo>
                  <a:lnTo>
                    <a:pt x="26634" y="127987"/>
                  </a:lnTo>
                  <a:lnTo>
                    <a:pt x="20258" y="158880"/>
                  </a:lnTo>
                  <a:lnTo>
                    <a:pt x="27357" y="201918"/>
                  </a:lnTo>
                  <a:lnTo>
                    <a:pt x="28468" y="249140"/>
                  </a:lnTo>
                  <a:lnTo>
                    <a:pt x="28561" y="295471"/>
                  </a:lnTo>
                  <a:lnTo>
                    <a:pt x="28573" y="342926"/>
                  </a:lnTo>
                  <a:lnTo>
                    <a:pt x="28575" y="383827"/>
                  </a:lnTo>
                  <a:lnTo>
                    <a:pt x="31397" y="419938"/>
                  </a:lnTo>
                  <a:lnTo>
                    <a:pt x="36114" y="457448"/>
                  </a:lnTo>
                  <a:lnTo>
                    <a:pt x="37511" y="495373"/>
                  </a:lnTo>
                  <a:lnTo>
                    <a:pt x="37925" y="536244"/>
                  </a:lnTo>
                  <a:lnTo>
                    <a:pt x="40870" y="579045"/>
                  </a:lnTo>
                  <a:lnTo>
                    <a:pt x="45624" y="621361"/>
                  </a:lnTo>
                  <a:lnTo>
                    <a:pt x="47032" y="667413"/>
                  </a:lnTo>
                  <a:lnTo>
                    <a:pt x="47449" y="714571"/>
                  </a:lnTo>
                  <a:lnTo>
                    <a:pt x="50395" y="762058"/>
                  </a:lnTo>
                  <a:lnTo>
                    <a:pt x="54148" y="794834"/>
                  </a:lnTo>
                  <a:lnTo>
                    <a:pt x="55816" y="830568"/>
                  </a:lnTo>
                  <a:lnTo>
                    <a:pt x="59379" y="864794"/>
                  </a:lnTo>
                  <a:lnTo>
                    <a:pt x="63432" y="898703"/>
                  </a:lnTo>
                  <a:lnTo>
                    <a:pt x="65234" y="934940"/>
                  </a:lnTo>
                  <a:lnTo>
                    <a:pt x="66034" y="972213"/>
                  </a:lnTo>
                  <a:lnTo>
                    <a:pt x="67448" y="1009945"/>
                  </a:lnTo>
                  <a:lnTo>
                    <a:pt x="71605" y="1047881"/>
                  </a:lnTo>
                  <a:lnTo>
                    <a:pt x="74158" y="1085908"/>
                  </a:lnTo>
                  <a:lnTo>
                    <a:pt x="75292" y="1123976"/>
                  </a:lnTo>
                  <a:lnTo>
                    <a:pt x="75797" y="1162061"/>
                  </a:lnTo>
                  <a:lnTo>
                    <a:pt x="76020" y="1202977"/>
                  </a:lnTo>
                  <a:lnTo>
                    <a:pt x="76120" y="1244798"/>
                  </a:lnTo>
                  <a:lnTo>
                    <a:pt x="76165" y="1284552"/>
                  </a:lnTo>
                  <a:lnTo>
                    <a:pt x="76184" y="1326209"/>
                  </a:lnTo>
                  <a:lnTo>
                    <a:pt x="76193" y="1368360"/>
                  </a:lnTo>
                  <a:lnTo>
                    <a:pt x="76197" y="1408260"/>
                  </a:lnTo>
                  <a:lnTo>
                    <a:pt x="76199" y="1447160"/>
                  </a:lnTo>
                  <a:lnTo>
                    <a:pt x="76200" y="1486674"/>
                  </a:lnTo>
                  <a:lnTo>
                    <a:pt x="76200" y="1528930"/>
                  </a:lnTo>
                  <a:lnTo>
                    <a:pt x="76200" y="1569583"/>
                  </a:lnTo>
                  <a:lnTo>
                    <a:pt x="76200" y="1607759"/>
                  </a:lnTo>
                  <a:lnTo>
                    <a:pt x="76200" y="1642365"/>
                  </a:lnTo>
                  <a:lnTo>
                    <a:pt x="73378" y="1678207"/>
                  </a:lnTo>
                  <a:lnTo>
                    <a:pt x="69654" y="1714245"/>
                  </a:lnTo>
                  <a:lnTo>
                    <a:pt x="67999" y="1747900"/>
                  </a:lnTo>
                  <a:lnTo>
                    <a:pt x="67264" y="1780497"/>
                  </a:lnTo>
                  <a:lnTo>
                    <a:pt x="65878" y="1812624"/>
                  </a:lnTo>
                  <a:lnTo>
                    <a:pt x="60206" y="1859402"/>
                  </a:lnTo>
                  <a:lnTo>
                    <a:pt x="58055" y="1900544"/>
                  </a:lnTo>
                  <a:lnTo>
                    <a:pt x="56360" y="1939546"/>
                  </a:lnTo>
                  <a:lnTo>
                    <a:pt x="50683" y="1976854"/>
                  </a:lnTo>
                  <a:lnTo>
                    <a:pt x="47625" y="2019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52"/>
            <p:cNvSpPr/>
            <p:nvPr>
              <p:custDataLst>
                <p:tags r:id="rId239"/>
              </p:custDataLst>
            </p:nvPr>
          </p:nvSpPr>
          <p:spPr>
            <a:xfrm>
              <a:off x="904875" y="2914685"/>
              <a:ext cx="152401" cy="295241"/>
            </a:xfrm>
            <a:custGeom>
              <a:avLst/>
              <a:gdLst/>
              <a:ahLst/>
              <a:cxnLst/>
              <a:rect l="0" t="0" r="0" b="0"/>
              <a:pathLst>
                <a:path w="152401" h="295241">
                  <a:moveTo>
                    <a:pt x="19050" y="295240"/>
                  </a:moveTo>
                  <a:lnTo>
                    <a:pt x="19050" y="295240"/>
                  </a:lnTo>
                  <a:lnTo>
                    <a:pt x="28183" y="295240"/>
                  </a:lnTo>
                  <a:lnTo>
                    <a:pt x="28572" y="285831"/>
                  </a:lnTo>
                  <a:lnTo>
                    <a:pt x="19442" y="285718"/>
                  </a:lnTo>
                  <a:lnTo>
                    <a:pt x="19050" y="239541"/>
                  </a:lnTo>
                  <a:lnTo>
                    <a:pt x="19050" y="233463"/>
                  </a:lnTo>
                  <a:lnTo>
                    <a:pt x="21872" y="227919"/>
                  </a:lnTo>
                  <a:lnTo>
                    <a:pt x="27251" y="220794"/>
                  </a:lnTo>
                  <a:lnTo>
                    <a:pt x="29372" y="211782"/>
                  </a:lnTo>
                  <a:lnTo>
                    <a:pt x="46182" y="191944"/>
                  </a:lnTo>
                  <a:lnTo>
                    <a:pt x="47197" y="185846"/>
                  </a:lnTo>
                  <a:lnTo>
                    <a:pt x="48398" y="184211"/>
                  </a:lnTo>
                  <a:lnTo>
                    <a:pt x="52555" y="182394"/>
                  </a:lnTo>
                  <a:lnTo>
                    <a:pt x="54087" y="180851"/>
                  </a:lnTo>
                  <a:lnTo>
                    <a:pt x="55788" y="176315"/>
                  </a:lnTo>
                  <a:lnTo>
                    <a:pt x="57301" y="174681"/>
                  </a:lnTo>
                  <a:lnTo>
                    <a:pt x="61803" y="172867"/>
                  </a:lnTo>
                  <a:lnTo>
                    <a:pt x="63427" y="171325"/>
                  </a:lnTo>
                  <a:lnTo>
                    <a:pt x="65231" y="166789"/>
                  </a:lnTo>
                  <a:lnTo>
                    <a:pt x="66771" y="165156"/>
                  </a:lnTo>
                  <a:lnTo>
                    <a:pt x="71304" y="163342"/>
                  </a:lnTo>
                  <a:lnTo>
                    <a:pt x="72936" y="161800"/>
                  </a:lnTo>
                  <a:lnTo>
                    <a:pt x="74749" y="157264"/>
                  </a:lnTo>
                  <a:lnTo>
                    <a:pt x="76291" y="155631"/>
                  </a:lnTo>
                  <a:lnTo>
                    <a:pt x="80826" y="153817"/>
                  </a:lnTo>
                  <a:lnTo>
                    <a:pt x="82460" y="152275"/>
                  </a:lnTo>
                  <a:lnTo>
                    <a:pt x="84274" y="147739"/>
                  </a:lnTo>
                  <a:lnTo>
                    <a:pt x="85816" y="146106"/>
                  </a:lnTo>
                  <a:lnTo>
                    <a:pt x="90351" y="144292"/>
                  </a:lnTo>
                  <a:lnTo>
                    <a:pt x="91985" y="142750"/>
                  </a:lnTo>
                  <a:lnTo>
                    <a:pt x="96022" y="133225"/>
                  </a:lnTo>
                  <a:lnTo>
                    <a:pt x="103413" y="125242"/>
                  </a:lnTo>
                  <a:lnTo>
                    <a:pt x="104372" y="119164"/>
                  </a:lnTo>
                  <a:lnTo>
                    <a:pt x="104656" y="110660"/>
                  </a:lnTo>
                  <a:lnTo>
                    <a:pt x="105754" y="108686"/>
                  </a:lnTo>
                  <a:lnTo>
                    <a:pt x="107544" y="107371"/>
                  </a:lnTo>
                  <a:lnTo>
                    <a:pt x="109796" y="106494"/>
                  </a:lnTo>
                  <a:lnTo>
                    <a:pt x="111297" y="104851"/>
                  </a:lnTo>
                  <a:lnTo>
                    <a:pt x="112965" y="100203"/>
                  </a:lnTo>
                  <a:lnTo>
                    <a:pt x="114299" y="53823"/>
                  </a:lnTo>
                  <a:lnTo>
                    <a:pt x="111477" y="47538"/>
                  </a:lnTo>
                  <a:lnTo>
                    <a:pt x="106099" y="39936"/>
                  </a:lnTo>
                  <a:lnTo>
                    <a:pt x="105167" y="33563"/>
                  </a:lnTo>
                  <a:lnTo>
                    <a:pt x="103978" y="31889"/>
                  </a:lnTo>
                  <a:lnTo>
                    <a:pt x="102127" y="30772"/>
                  </a:lnTo>
                  <a:lnTo>
                    <a:pt x="99835" y="30028"/>
                  </a:lnTo>
                  <a:lnTo>
                    <a:pt x="98306" y="28474"/>
                  </a:lnTo>
                  <a:lnTo>
                    <a:pt x="96608" y="23924"/>
                  </a:lnTo>
                  <a:lnTo>
                    <a:pt x="95097" y="22288"/>
                  </a:lnTo>
                  <a:lnTo>
                    <a:pt x="90596" y="20470"/>
                  </a:lnTo>
                  <a:lnTo>
                    <a:pt x="88972" y="18926"/>
                  </a:lnTo>
                  <a:lnTo>
                    <a:pt x="87168" y="14390"/>
                  </a:lnTo>
                  <a:lnTo>
                    <a:pt x="85629" y="12756"/>
                  </a:lnTo>
                  <a:lnTo>
                    <a:pt x="76109" y="8718"/>
                  </a:lnTo>
                  <a:lnTo>
                    <a:pt x="68882" y="3029"/>
                  </a:lnTo>
                  <a:lnTo>
                    <a:pt x="58904" y="369"/>
                  </a:lnTo>
                  <a:lnTo>
                    <a:pt x="49103" y="0"/>
                  </a:lnTo>
                  <a:lnTo>
                    <a:pt x="40313" y="6518"/>
                  </a:lnTo>
                  <a:lnTo>
                    <a:pt x="30330" y="9099"/>
                  </a:lnTo>
                  <a:lnTo>
                    <a:pt x="20528" y="9455"/>
                  </a:lnTo>
                  <a:lnTo>
                    <a:pt x="10979" y="17688"/>
                  </a:lnTo>
                  <a:lnTo>
                    <a:pt x="4899" y="18622"/>
                  </a:lnTo>
                  <a:lnTo>
                    <a:pt x="3266" y="19811"/>
                  </a:lnTo>
                  <a:lnTo>
                    <a:pt x="2177" y="21662"/>
                  </a:lnTo>
                  <a:lnTo>
                    <a:pt x="127" y="28138"/>
                  </a:lnTo>
                  <a:lnTo>
                    <a:pt x="0" y="74437"/>
                  </a:lnTo>
                  <a:lnTo>
                    <a:pt x="8201" y="84214"/>
                  </a:lnTo>
                  <a:lnTo>
                    <a:pt x="9133" y="90309"/>
                  </a:lnTo>
                  <a:lnTo>
                    <a:pt x="10322" y="91945"/>
                  </a:lnTo>
                  <a:lnTo>
                    <a:pt x="12173" y="93035"/>
                  </a:lnTo>
                  <a:lnTo>
                    <a:pt x="14465" y="93761"/>
                  </a:lnTo>
                  <a:lnTo>
                    <a:pt x="15994" y="95304"/>
                  </a:lnTo>
                  <a:lnTo>
                    <a:pt x="19840" y="104830"/>
                  </a:lnTo>
                  <a:lnTo>
                    <a:pt x="27216" y="112813"/>
                  </a:lnTo>
                  <a:lnTo>
                    <a:pt x="33228" y="113835"/>
                  </a:lnTo>
                  <a:lnTo>
                    <a:pt x="34853" y="115037"/>
                  </a:lnTo>
                  <a:lnTo>
                    <a:pt x="36657" y="119194"/>
                  </a:lnTo>
                  <a:lnTo>
                    <a:pt x="38196" y="120726"/>
                  </a:lnTo>
                  <a:lnTo>
                    <a:pt x="42729" y="122428"/>
                  </a:lnTo>
                  <a:lnTo>
                    <a:pt x="44361" y="123941"/>
                  </a:lnTo>
                  <a:lnTo>
                    <a:pt x="46174" y="128443"/>
                  </a:lnTo>
                  <a:lnTo>
                    <a:pt x="47716" y="130067"/>
                  </a:lnTo>
                  <a:lnTo>
                    <a:pt x="57241" y="134088"/>
                  </a:lnTo>
                  <a:lnTo>
                    <a:pt x="64468" y="139777"/>
                  </a:lnTo>
                  <a:lnTo>
                    <a:pt x="74446" y="142436"/>
                  </a:lnTo>
                  <a:lnTo>
                    <a:pt x="83458" y="149306"/>
                  </a:lnTo>
                  <a:lnTo>
                    <a:pt x="93488" y="151963"/>
                  </a:lnTo>
                  <a:lnTo>
                    <a:pt x="102506" y="158832"/>
                  </a:lnTo>
                  <a:lnTo>
                    <a:pt x="108353" y="160530"/>
                  </a:lnTo>
                  <a:lnTo>
                    <a:pt x="110335" y="162042"/>
                  </a:lnTo>
                  <a:lnTo>
                    <a:pt x="114183" y="168168"/>
                  </a:lnTo>
                  <a:lnTo>
                    <a:pt x="133529" y="178764"/>
                  </a:lnTo>
                  <a:lnTo>
                    <a:pt x="141029" y="180510"/>
                  </a:lnTo>
                  <a:lnTo>
                    <a:pt x="152400" y="1904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253"/>
            <p:cNvSpPr/>
            <p:nvPr>
              <p:custDataLst>
                <p:tags r:id="rId240"/>
              </p:custDataLst>
            </p:nvPr>
          </p:nvSpPr>
          <p:spPr>
            <a:xfrm>
              <a:off x="933450" y="3067050"/>
              <a:ext cx="142866" cy="123661"/>
            </a:xfrm>
            <a:custGeom>
              <a:avLst/>
              <a:gdLst/>
              <a:ahLst/>
              <a:cxnLst/>
              <a:rect l="0" t="0" r="0" b="0"/>
              <a:pathLst>
                <a:path w="142866" h="123661">
                  <a:moveTo>
                    <a:pt x="114300" y="0"/>
                  </a:moveTo>
                  <a:lnTo>
                    <a:pt x="114300" y="0"/>
                  </a:lnTo>
                  <a:lnTo>
                    <a:pt x="123433" y="9133"/>
                  </a:lnTo>
                  <a:lnTo>
                    <a:pt x="128765" y="9409"/>
                  </a:lnTo>
                  <a:lnTo>
                    <a:pt x="130294" y="10506"/>
                  </a:lnTo>
                  <a:lnTo>
                    <a:pt x="131312" y="12295"/>
                  </a:lnTo>
                  <a:lnTo>
                    <a:pt x="132947" y="17716"/>
                  </a:lnTo>
                  <a:lnTo>
                    <a:pt x="135993" y="18457"/>
                  </a:lnTo>
                  <a:lnTo>
                    <a:pt x="138287" y="18654"/>
                  </a:lnTo>
                  <a:lnTo>
                    <a:pt x="139817" y="19845"/>
                  </a:lnTo>
                  <a:lnTo>
                    <a:pt x="142756" y="28173"/>
                  </a:lnTo>
                  <a:lnTo>
                    <a:pt x="142865" y="36740"/>
                  </a:lnTo>
                  <a:lnTo>
                    <a:pt x="136327" y="45436"/>
                  </a:lnTo>
                  <a:lnTo>
                    <a:pt x="133174" y="54267"/>
                  </a:lnTo>
                  <a:lnTo>
                    <a:pt x="116926" y="76217"/>
                  </a:lnTo>
                  <a:lnTo>
                    <a:pt x="114409" y="82558"/>
                  </a:lnTo>
                  <a:lnTo>
                    <a:pt x="109762" y="88904"/>
                  </a:lnTo>
                  <a:lnTo>
                    <a:pt x="70088" y="119592"/>
                  </a:lnTo>
                  <a:lnTo>
                    <a:pt x="60395" y="122570"/>
                  </a:lnTo>
                  <a:lnTo>
                    <a:pt x="44459" y="123660"/>
                  </a:lnTo>
                  <a:lnTo>
                    <a:pt x="29871" y="118719"/>
                  </a:lnTo>
                  <a:lnTo>
                    <a:pt x="26264" y="116188"/>
                  </a:lnTo>
                  <a:lnTo>
                    <a:pt x="19071" y="107569"/>
                  </a:lnTo>
                  <a:lnTo>
                    <a:pt x="9887" y="101430"/>
                  </a:lnTo>
                  <a:lnTo>
                    <a:pt x="6591" y="97254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254"/>
            <p:cNvSpPr/>
            <p:nvPr>
              <p:custDataLst>
                <p:tags r:id="rId241"/>
              </p:custDataLst>
            </p:nvPr>
          </p:nvSpPr>
          <p:spPr>
            <a:xfrm>
              <a:off x="809625" y="2943225"/>
              <a:ext cx="19051" cy="180976"/>
            </a:xfrm>
            <a:custGeom>
              <a:avLst/>
              <a:gdLst/>
              <a:ahLst/>
              <a:cxnLst/>
              <a:rect l="0" t="0" r="0" b="0"/>
              <a:pathLst>
                <a:path w="19051" h="180976">
                  <a:moveTo>
                    <a:pt x="19050" y="0"/>
                  </a:moveTo>
                  <a:lnTo>
                    <a:pt x="19050" y="0"/>
                  </a:lnTo>
                  <a:lnTo>
                    <a:pt x="19050" y="22666"/>
                  </a:lnTo>
                  <a:lnTo>
                    <a:pt x="16228" y="28771"/>
                  </a:lnTo>
                  <a:lnTo>
                    <a:pt x="12504" y="35012"/>
                  </a:lnTo>
                  <a:lnTo>
                    <a:pt x="10408" y="45534"/>
                  </a:lnTo>
                  <a:lnTo>
                    <a:pt x="8544" y="73203"/>
                  </a:lnTo>
                  <a:lnTo>
                    <a:pt x="1334" y="96985"/>
                  </a:lnTo>
                  <a:lnTo>
                    <a:pt x="52" y="143067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55"/>
            <p:cNvSpPr/>
            <p:nvPr>
              <p:custDataLst>
                <p:tags r:id="rId242"/>
              </p:custDataLst>
            </p:nvPr>
          </p:nvSpPr>
          <p:spPr>
            <a:xfrm>
              <a:off x="619125" y="3095625"/>
              <a:ext cx="76201" cy="43589"/>
            </a:xfrm>
            <a:custGeom>
              <a:avLst/>
              <a:gdLst/>
              <a:ahLst/>
              <a:cxnLst/>
              <a:rect l="0" t="0" r="0" b="0"/>
              <a:pathLst>
                <a:path w="76201" h="43589">
                  <a:moveTo>
                    <a:pt x="0" y="38100"/>
                  </a:moveTo>
                  <a:lnTo>
                    <a:pt x="0" y="38100"/>
                  </a:lnTo>
                  <a:lnTo>
                    <a:pt x="0" y="43156"/>
                  </a:lnTo>
                  <a:lnTo>
                    <a:pt x="1058" y="43588"/>
                  </a:lnTo>
                  <a:lnTo>
                    <a:pt x="9701" y="38721"/>
                  </a:lnTo>
                  <a:lnTo>
                    <a:pt x="17610" y="38182"/>
                  </a:lnTo>
                  <a:lnTo>
                    <a:pt x="26370" y="31570"/>
                  </a:lnTo>
                  <a:lnTo>
                    <a:pt x="35213" y="28404"/>
                  </a:lnTo>
                  <a:lnTo>
                    <a:pt x="57167" y="12151"/>
                  </a:lnTo>
                  <a:lnTo>
                    <a:pt x="63507" y="9634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256"/>
            <p:cNvSpPr/>
            <p:nvPr>
              <p:custDataLst>
                <p:tags r:id="rId243"/>
              </p:custDataLst>
            </p:nvPr>
          </p:nvSpPr>
          <p:spPr>
            <a:xfrm>
              <a:off x="590550" y="3038485"/>
              <a:ext cx="76201" cy="19041"/>
            </a:xfrm>
            <a:custGeom>
              <a:avLst/>
              <a:gdLst/>
              <a:ahLst/>
              <a:cxnLst/>
              <a:rect l="0" t="0" r="0" b="0"/>
              <a:pathLst>
                <a:path w="76201" h="19041">
                  <a:moveTo>
                    <a:pt x="0" y="19040"/>
                  </a:moveTo>
                  <a:lnTo>
                    <a:pt x="0" y="19040"/>
                  </a:lnTo>
                  <a:lnTo>
                    <a:pt x="9491" y="19040"/>
                  </a:lnTo>
                  <a:lnTo>
                    <a:pt x="18657" y="9907"/>
                  </a:lnTo>
                  <a:lnTo>
                    <a:pt x="42754" y="9515"/>
                  </a:lnTo>
                  <a:lnTo>
                    <a:pt x="48282" y="6693"/>
                  </a:lnTo>
                  <a:lnTo>
                    <a:pt x="55398" y="1314"/>
                  </a:lnTo>
                  <a:lnTo>
                    <a:pt x="65197" y="106"/>
                  </a:lnTo>
                  <a:lnTo>
                    <a:pt x="74746" y="0"/>
                  </a:lnTo>
                  <a:lnTo>
                    <a:pt x="75231" y="1055"/>
                  </a:lnTo>
                  <a:lnTo>
                    <a:pt x="76200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257"/>
            <p:cNvSpPr/>
            <p:nvPr>
              <p:custDataLst>
                <p:tags r:id="rId244"/>
              </p:custDataLst>
            </p:nvPr>
          </p:nvSpPr>
          <p:spPr>
            <a:xfrm>
              <a:off x="381000" y="3181350"/>
              <a:ext cx="180976" cy="114301"/>
            </a:xfrm>
            <a:custGeom>
              <a:avLst/>
              <a:gdLst/>
              <a:ahLst/>
              <a:cxnLst/>
              <a:rect l="0" t="0" r="0" b="0"/>
              <a:pathLst>
                <a:path w="180976" h="11430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36649" y="0"/>
                  </a:lnTo>
                  <a:lnTo>
                    <a:pt x="46174" y="8201"/>
                  </a:lnTo>
                  <a:lnTo>
                    <a:pt x="48397" y="16868"/>
                  </a:lnTo>
                  <a:lnTo>
                    <a:pt x="54086" y="25694"/>
                  </a:lnTo>
                  <a:lnTo>
                    <a:pt x="55788" y="31881"/>
                  </a:lnTo>
                  <a:lnTo>
                    <a:pt x="57301" y="33954"/>
                  </a:lnTo>
                  <a:lnTo>
                    <a:pt x="59367" y="35336"/>
                  </a:lnTo>
                  <a:lnTo>
                    <a:pt x="61803" y="36258"/>
                  </a:lnTo>
                  <a:lnTo>
                    <a:pt x="63427" y="37930"/>
                  </a:lnTo>
                  <a:lnTo>
                    <a:pt x="65231" y="42610"/>
                  </a:lnTo>
                  <a:lnTo>
                    <a:pt x="66674" y="90225"/>
                  </a:lnTo>
                  <a:lnTo>
                    <a:pt x="66675" y="114300"/>
                  </a:lnTo>
                  <a:lnTo>
                    <a:pt x="74876" y="106099"/>
                  </a:lnTo>
                  <a:lnTo>
                    <a:pt x="84285" y="104892"/>
                  </a:lnTo>
                  <a:lnTo>
                    <a:pt x="93800" y="104785"/>
                  </a:lnTo>
                  <a:lnTo>
                    <a:pt x="103324" y="96575"/>
                  </a:lnTo>
                  <a:lnTo>
                    <a:pt x="109401" y="95643"/>
                  </a:lnTo>
                  <a:lnTo>
                    <a:pt x="117905" y="95367"/>
                  </a:lnTo>
                  <a:lnTo>
                    <a:pt x="119878" y="94269"/>
                  </a:lnTo>
                  <a:lnTo>
                    <a:pt x="121194" y="92480"/>
                  </a:lnTo>
                  <a:lnTo>
                    <a:pt x="122071" y="90228"/>
                  </a:lnTo>
                  <a:lnTo>
                    <a:pt x="123714" y="88727"/>
                  </a:lnTo>
                  <a:lnTo>
                    <a:pt x="133955" y="83496"/>
                  </a:lnTo>
                  <a:lnTo>
                    <a:pt x="139969" y="79442"/>
                  </a:lnTo>
                  <a:lnTo>
                    <a:pt x="146170" y="77641"/>
                  </a:lnTo>
                  <a:lnTo>
                    <a:pt x="148246" y="76102"/>
                  </a:lnTo>
                  <a:lnTo>
                    <a:pt x="149631" y="74018"/>
                  </a:lnTo>
                  <a:lnTo>
                    <a:pt x="150554" y="71570"/>
                  </a:lnTo>
                  <a:lnTo>
                    <a:pt x="152228" y="69939"/>
                  </a:lnTo>
                  <a:lnTo>
                    <a:pt x="162518" y="64497"/>
                  </a:lnTo>
                  <a:lnTo>
                    <a:pt x="174742" y="53545"/>
                  </a:lnTo>
                  <a:lnTo>
                    <a:pt x="178205" y="47434"/>
                  </a:lnTo>
                  <a:lnTo>
                    <a:pt x="18097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58"/>
            <p:cNvSpPr/>
            <p:nvPr>
              <p:custDataLst>
                <p:tags r:id="rId245"/>
              </p:custDataLst>
            </p:nvPr>
          </p:nvSpPr>
          <p:spPr>
            <a:xfrm>
              <a:off x="904875" y="2429313"/>
              <a:ext cx="95248" cy="237688"/>
            </a:xfrm>
            <a:custGeom>
              <a:avLst/>
              <a:gdLst/>
              <a:ahLst/>
              <a:cxnLst/>
              <a:rect l="0" t="0" r="0" b="0"/>
              <a:pathLst>
                <a:path w="95248" h="237688">
                  <a:moveTo>
                    <a:pt x="0" y="94812"/>
                  </a:moveTo>
                  <a:lnTo>
                    <a:pt x="0" y="94812"/>
                  </a:lnTo>
                  <a:lnTo>
                    <a:pt x="0" y="99868"/>
                  </a:lnTo>
                  <a:lnTo>
                    <a:pt x="1058" y="101358"/>
                  </a:lnTo>
                  <a:lnTo>
                    <a:pt x="2822" y="102351"/>
                  </a:lnTo>
                  <a:lnTo>
                    <a:pt x="9133" y="104221"/>
                  </a:lnTo>
                  <a:lnTo>
                    <a:pt x="23987" y="104336"/>
                  </a:lnTo>
                  <a:lnTo>
                    <a:pt x="25517" y="105395"/>
                  </a:lnTo>
                  <a:lnTo>
                    <a:pt x="26536" y="107159"/>
                  </a:lnTo>
                  <a:lnTo>
                    <a:pt x="27216" y="109393"/>
                  </a:lnTo>
                  <a:lnTo>
                    <a:pt x="27669" y="109824"/>
                  </a:lnTo>
                  <a:lnTo>
                    <a:pt x="27971" y="109054"/>
                  </a:lnTo>
                  <a:lnTo>
                    <a:pt x="28172" y="107481"/>
                  </a:lnTo>
                  <a:lnTo>
                    <a:pt x="29365" y="106433"/>
                  </a:lnTo>
                  <a:lnTo>
                    <a:pt x="36740" y="104613"/>
                  </a:lnTo>
                  <a:lnTo>
                    <a:pt x="42753" y="104419"/>
                  </a:lnTo>
                  <a:lnTo>
                    <a:pt x="44378" y="103333"/>
                  </a:lnTo>
                  <a:lnTo>
                    <a:pt x="45460" y="101551"/>
                  </a:lnTo>
                  <a:lnTo>
                    <a:pt x="47197" y="96143"/>
                  </a:lnTo>
                  <a:lnTo>
                    <a:pt x="52555" y="90150"/>
                  </a:lnTo>
                  <a:lnTo>
                    <a:pt x="57930" y="87449"/>
                  </a:lnTo>
                  <a:lnTo>
                    <a:pt x="60845" y="86728"/>
                  </a:lnTo>
                  <a:lnTo>
                    <a:pt x="62789" y="85189"/>
                  </a:lnTo>
                  <a:lnTo>
                    <a:pt x="73986" y="66046"/>
                  </a:lnTo>
                  <a:lnTo>
                    <a:pt x="76967" y="50337"/>
                  </a:lnTo>
                  <a:lnTo>
                    <a:pt x="83682" y="37657"/>
                  </a:lnTo>
                  <a:lnTo>
                    <a:pt x="84363" y="34484"/>
                  </a:lnTo>
                  <a:lnTo>
                    <a:pt x="85875" y="32368"/>
                  </a:lnTo>
                  <a:lnTo>
                    <a:pt x="87942" y="30958"/>
                  </a:lnTo>
                  <a:lnTo>
                    <a:pt x="90378" y="30018"/>
                  </a:lnTo>
                  <a:lnTo>
                    <a:pt x="92002" y="28332"/>
                  </a:lnTo>
                  <a:lnTo>
                    <a:pt x="93806" y="23637"/>
                  </a:lnTo>
                  <a:lnTo>
                    <a:pt x="95247" y="0"/>
                  </a:lnTo>
                  <a:lnTo>
                    <a:pt x="87049" y="7802"/>
                  </a:lnTo>
                  <a:lnTo>
                    <a:pt x="84928" y="16438"/>
                  </a:lnTo>
                  <a:lnTo>
                    <a:pt x="79256" y="25258"/>
                  </a:lnTo>
                  <a:lnTo>
                    <a:pt x="77105" y="34575"/>
                  </a:lnTo>
                  <a:lnTo>
                    <a:pt x="75221" y="60091"/>
                  </a:lnTo>
                  <a:lnTo>
                    <a:pt x="68677" y="77997"/>
                  </a:lnTo>
                  <a:lnTo>
                    <a:pt x="66727" y="125431"/>
                  </a:lnTo>
                  <a:lnTo>
                    <a:pt x="66676" y="172733"/>
                  </a:lnTo>
                  <a:lnTo>
                    <a:pt x="69498" y="179891"/>
                  </a:lnTo>
                  <a:lnTo>
                    <a:pt x="71732" y="183281"/>
                  </a:lnTo>
                  <a:lnTo>
                    <a:pt x="75808" y="205869"/>
                  </a:lnTo>
                  <a:lnTo>
                    <a:pt x="76084" y="213207"/>
                  </a:lnTo>
                  <a:lnTo>
                    <a:pt x="78971" y="219046"/>
                  </a:lnTo>
                  <a:lnTo>
                    <a:pt x="82723" y="225169"/>
                  </a:lnTo>
                  <a:lnTo>
                    <a:pt x="85725" y="2376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259"/>
            <p:cNvSpPr/>
            <p:nvPr>
              <p:custDataLst>
                <p:tags r:id="rId246"/>
              </p:custDataLst>
            </p:nvPr>
          </p:nvSpPr>
          <p:spPr>
            <a:xfrm>
              <a:off x="857250" y="2409825"/>
              <a:ext cx="36776" cy="209421"/>
            </a:xfrm>
            <a:custGeom>
              <a:avLst/>
              <a:gdLst/>
              <a:ahLst/>
              <a:cxnLst/>
              <a:rect l="0" t="0" r="0" b="0"/>
              <a:pathLst>
                <a:path w="36776" h="209421">
                  <a:moveTo>
                    <a:pt x="0" y="0"/>
                  </a:moveTo>
                  <a:lnTo>
                    <a:pt x="0" y="0"/>
                  </a:lnTo>
                  <a:lnTo>
                    <a:pt x="0" y="41314"/>
                  </a:lnTo>
                  <a:lnTo>
                    <a:pt x="2822" y="47642"/>
                  </a:lnTo>
                  <a:lnTo>
                    <a:pt x="6546" y="53983"/>
                  </a:lnTo>
                  <a:lnTo>
                    <a:pt x="8642" y="64561"/>
                  </a:lnTo>
                  <a:lnTo>
                    <a:pt x="10560" y="107884"/>
                  </a:lnTo>
                  <a:lnTo>
                    <a:pt x="17723" y="126573"/>
                  </a:lnTo>
                  <a:lnTo>
                    <a:pt x="20031" y="157842"/>
                  </a:lnTo>
                  <a:lnTo>
                    <a:pt x="27686" y="171175"/>
                  </a:lnTo>
                  <a:lnTo>
                    <a:pt x="28565" y="198177"/>
                  </a:lnTo>
                  <a:lnTo>
                    <a:pt x="36775" y="208064"/>
                  </a:lnTo>
                  <a:lnTo>
                    <a:pt x="36158" y="208559"/>
                  </a:lnTo>
                  <a:lnTo>
                    <a:pt x="29783" y="209420"/>
                  </a:lnTo>
                  <a:lnTo>
                    <a:pt x="29380" y="208405"/>
                  </a:lnTo>
                  <a:lnTo>
                    <a:pt x="2857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260"/>
            <p:cNvSpPr/>
            <p:nvPr>
              <p:custDataLst>
                <p:tags r:id="rId247"/>
              </p:custDataLst>
            </p:nvPr>
          </p:nvSpPr>
          <p:spPr>
            <a:xfrm>
              <a:off x="619126" y="2466975"/>
              <a:ext cx="152389" cy="257048"/>
            </a:xfrm>
            <a:custGeom>
              <a:avLst/>
              <a:gdLst/>
              <a:ahLst/>
              <a:cxnLst/>
              <a:rect l="0" t="0" r="0" b="0"/>
              <a:pathLst>
                <a:path w="152389" h="257048">
                  <a:moveTo>
                    <a:pt x="9524" y="28575"/>
                  </a:moveTo>
                  <a:lnTo>
                    <a:pt x="9524" y="28575"/>
                  </a:lnTo>
                  <a:lnTo>
                    <a:pt x="115" y="28575"/>
                  </a:lnTo>
                  <a:lnTo>
                    <a:pt x="0" y="4977"/>
                  </a:lnTo>
                  <a:lnTo>
                    <a:pt x="1058" y="3318"/>
                  </a:lnTo>
                  <a:lnTo>
                    <a:pt x="2822" y="2212"/>
                  </a:lnTo>
                  <a:lnTo>
                    <a:pt x="9132" y="129"/>
                  </a:lnTo>
                  <a:lnTo>
                    <a:pt x="36656" y="0"/>
                  </a:lnTo>
                  <a:lnTo>
                    <a:pt x="46173" y="8201"/>
                  </a:lnTo>
                  <a:lnTo>
                    <a:pt x="47194" y="14189"/>
                  </a:lnTo>
                  <a:lnTo>
                    <a:pt x="47497" y="22666"/>
                  </a:lnTo>
                  <a:lnTo>
                    <a:pt x="50390" y="28771"/>
                  </a:lnTo>
                  <a:lnTo>
                    <a:pt x="54145" y="35012"/>
                  </a:lnTo>
                  <a:lnTo>
                    <a:pt x="56555" y="47642"/>
                  </a:lnTo>
                  <a:lnTo>
                    <a:pt x="57114" y="69851"/>
                  </a:lnTo>
                  <a:lnTo>
                    <a:pt x="54311" y="76201"/>
                  </a:lnTo>
                  <a:lnTo>
                    <a:pt x="50596" y="82550"/>
                  </a:lnTo>
                  <a:lnTo>
                    <a:pt x="48211" y="95250"/>
                  </a:lnTo>
                  <a:lnTo>
                    <a:pt x="47740" y="107950"/>
                  </a:lnTo>
                  <a:lnTo>
                    <a:pt x="46643" y="110067"/>
                  </a:lnTo>
                  <a:lnTo>
                    <a:pt x="44853" y="111478"/>
                  </a:lnTo>
                  <a:lnTo>
                    <a:pt x="42602" y="112419"/>
                  </a:lnTo>
                  <a:lnTo>
                    <a:pt x="41101" y="114104"/>
                  </a:lnTo>
                  <a:lnTo>
                    <a:pt x="38099" y="123825"/>
                  </a:lnTo>
                  <a:lnTo>
                    <a:pt x="38099" y="118769"/>
                  </a:lnTo>
                  <a:lnTo>
                    <a:pt x="39157" y="117279"/>
                  </a:lnTo>
                  <a:lnTo>
                    <a:pt x="40921" y="116286"/>
                  </a:lnTo>
                  <a:lnTo>
                    <a:pt x="43156" y="115624"/>
                  </a:lnTo>
                  <a:lnTo>
                    <a:pt x="44645" y="114124"/>
                  </a:lnTo>
                  <a:lnTo>
                    <a:pt x="47232" y="106215"/>
                  </a:lnTo>
                  <a:lnTo>
                    <a:pt x="47508" y="100145"/>
                  </a:lnTo>
                  <a:lnTo>
                    <a:pt x="48605" y="98513"/>
                  </a:lnTo>
                  <a:lnTo>
                    <a:pt x="50395" y="97426"/>
                  </a:lnTo>
                  <a:lnTo>
                    <a:pt x="52646" y="96700"/>
                  </a:lnTo>
                  <a:lnTo>
                    <a:pt x="54147" y="95159"/>
                  </a:lnTo>
                  <a:lnTo>
                    <a:pt x="55815" y="90623"/>
                  </a:lnTo>
                  <a:lnTo>
                    <a:pt x="57318" y="88990"/>
                  </a:lnTo>
                  <a:lnTo>
                    <a:pt x="61810" y="87176"/>
                  </a:lnTo>
                  <a:lnTo>
                    <a:pt x="89303" y="85736"/>
                  </a:lnTo>
                  <a:lnTo>
                    <a:pt x="91285" y="86791"/>
                  </a:lnTo>
                  <a:lnTo>
                    <a:pt x="92606" y="88552"/>
                  </a:lnTo>
                  <a:lnTo>
                    <a:pt x="93487" y="90785"/>
                  </a:lnTo>
                  <a:lnTo>
                    <a:pt x="95133" y="92273"/>
                  </a:lnTo>
                  <a:lnTo>
                    <a:pt x="105378" y="97484"/>
                  </a:lnTo>
                  <a:lnTo>
                    <a:pt x="127402" y="117906"/>
                  </a:lnTo>
                  <a:lnTo>
                    <a:pt x="130706" y="124017"/>
                  </a:lnTo>
                  <a:lnTo>
                    <a:pt x="133233" y="130260"/>
                  </a:lnTo>
                  <a:lnTo>
                    <a:pt x="139547" y="139725"/>
                  </a:lnTo>
                  <a:lnTo>
                    <a:pt x="142947" y="149233"/>
                  </a:lnTo>
                  <a:lnTo>
                    <a:pt x="149128" y="158752"/>
                  </a:lnTo>
                  <a:lnTo>
                    <a:pt x="151430" y="168276"/>
                  </a:lnTo>
                  <a:lnTo>
                    <a:pt x="152388" y="198144"/>
                  </a:lnTo>
                  <a:lnTo>
                    <a:pt x="145851" y="207258"/>
                  </a:lnTo>
                  <a:lnTo>
                    <a:pt x="143756" y="216161"/>
                  </a:lnTo>
                  <a:lnTo>
                    <a:pt x="143266" y="222366"/>
                  </a:lnTo>
                  <a:lnTo>
                    <a:pt x="140226" y="228652"/>
                  </a:lnTo>
                  <a:lnTo>
                    <a:pt x="128695" y="242627"/>
                  </a:lnTo>
                  <a:lnTo>
                    <a:pt x="123167" y="245418"/>
                  </a:lnTo>
                  <a:lnTo>
                    <a:pt x="120211" y="246162"/>
                  </a:lnTo>
                  <a:lnTo>
                    <a:pt x="118240" y="247716"/>
                  </a:lnTo>
                  <a:lnTo>
                    <a:pt x="114818" y="255720"/>
                  </a:lnTo>
                  <a:lnTo>
                    <a:pt x="111707" y="256529"/>
                  </a:lnTo>
                  <a:lnTo>
                    <a:pt x="106144" y="257047"/>
                  </a:lnTo>
                  <a:lnTo>
                    <a:pt x="105687" y="256031"/>
                  </a:lnTo>
                  <a:lnTo>
                    <a:pt x="104774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261"/>
            <p:cNvSpPr/>
            <p:nvPr>
              <p:custDataLst>
                <p:tags r:id="rId248"/>
              </p:custDataLst>
            </p:nvPr>
          </p:nvSpPr>
          <p:spPr>
            <a:xfrm>
              <a:off x="447709" y="2667000"/>
              <a:ext cx="85692" cy="38098"/>
            </a:xfrm>
            <a:custGeom>
              <a:avLst/>
              <a:gdLst/>
              <a:ahLst/>
              <a:cxnLst/>
              <a:rect l="0" t="0" r="0" b="0"/>
              <a:pathLst>
                <a:path w="85692" h="38098">
                  <a:moveTo>
                    <a:pt x="9491" y="19050"/>
                  </a:moveTo>
                  <a:lnTo>
                    <a:pt x="9491" y="19050"/>
                  </a:lnTo>
                  <a:lnTo>
                    <a:pt x="0" y="28540"/>
                  </a:lnTo>
                  <a:lnTo>
                    <a:pt x="8170" y="36773"/>
                  </a:lnTo>
                  <a:lnTo>
                    <a:pt x="17576" y="37984"/>
                  </a:lnTo>
                  <a:lnTo>
                    <a:pt x="33168" y="38097"/>
                  </a:lnTo>
                  <a:lnTo>
                    <a:pt x="38711" y="35277"/>
                  </a:lnTo>
                  <a:lnTo>
                    <a:pt x="45837" y="29899"/>
                  </a:lnTo>
                  <a:lnTo>
                    <a:pt x="54849" y="27778"/>
                  </a:lnTo>
                  <a:lnTo>
                    <a:pt x="856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62"/>
            <p:cNvSpPr/>
            <p:nvPr>
              <p:custDataLst>
                <p:tags r:id="rId249"/>
              </p:custDataLst>
            </p:nvPr>
          </p:nvSpPr>
          <p:spPr>
            <a:xfrm>
              <a:off x="428625" y="2619375"/>
              <a:ext cx="76201" cy="5489"/>
            </a:xfrm>
            <a:custGeom>
              <a:avLst/>
              <a:gdLst/>
              <a:ahLst/>
              <a:cxnLst/>
              <a:rect l="0" t="0" r="0" b="0"/>
              <a:pathLst>
                <a:path w="76201" h="5489">
                  <a:moveTo>
                    <a:pt x="0" y="0"/>
                  </a:moveTo>
                  <a:lnTo>
                    <a:pt x="0" y="0"/>
                  </a:lnTo>
                  <a:lnTo>
                    <a:pt x="23989" y="0"/>
                  </a:lnTo>
                  <a:lnTo>
                    <a:pt x="25518" y="1058"/>
                  </a:lnTo>
                  <a:lnTo>
                    <a:pt x="26537" y="2822"/>
                  </a:lnTo>
                  <a:lnTo>
                    <a:pt x="27216" y="5056"/>
                  </a:lnTo>
                  <a:lnTo>
                    <a:pt x="28727" y="5488"/>
                  </a:lnTo>
                  <a:lnTo>
                    <a:pt x="38196" y="621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63"/>
            <p:cNvSpPr/>
            <p:nvPr>
              <p:custDataLst>
                <p:tags r:id="rId250"/>
              </p:custDataLst>
            </p:nvPr>
          </p:nvSpPr>
          <p:spPr>
            <a:xfrm>
              <a:off x="342903" y="2686050"/>
              <a:ext cx="19038" cy="123826"/>
            </a:xfrm>
            <a:custGeom>
              <a:avLst/>
              <a:gdLst/>
              <a:ahLst/>
              <a:cxnLst/>
              <a:rect l="0" t="0" r="0" b="0"/>
              <a:pathLst>
                <a:path w="19038" h="123826">
                  <a:moveTo>
                    <a:pt x="9522" y="0"/>
                  </a:moveTo>
                  <a:lnTo>
                    <a:pt x="9522" y="0"/>
                  </a:lnTo>
                  <a:lnTo>
                    <a:pt x="18655" y="9133"/>
                  </a:lnTo>
                  <a:lnTo>
                    <a:pt x="19037" y="23704"/>
                  </a:lnTo>
                  <a:lnTo>
                    <a:pt x="17982" y="25328"/>
                  </a:lnTo>
                  <a:lnTo>
                    <a:pt x="16220" y="26410"/>
                  </a:lnTo>
                  <a:lnTo>
                    <a:pt x="13988" y="27132"/>
                  </a:lnTo>
                  <a:lnTo>
                    <a:pt x="12499" y="28671"/>
                  </a:lnTo>
                  <a:lnTo>
                    <a:pt x="10845" y="33204"/>
                  </a:lnTo>
                  <a:lnTo>
                    <a:pt x="9525" y="79378"/>
                  </a:lnTo>
                  <a:lnTo>
                    <a:pt x="6701" y="85727"/>
                  </a:lnTo>
                  <a:lnTo>
                    <a:pt x="2977" y="92076"/>
                  </a:lnTo>
                  <a:lnTo>
                    <a:pt x="389" y="102894"/>
                  </a:lnTo>
                  <a:lnTo>
                    <a:pt x="0" y="122370"/>
                  </a:lnTo>
                  <a:lnTo>
                    <a:pt x="1057" y="122855"/>
                  </a:lnTo>
                  <a:lnTo>
                    <a:pt x="9522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64"/>
            <p:cNvSpPr/>
            <p:nvPr>
              <p:custDataLst>
                <p:tags r:id="rId251"/>
              </p:custDataLst>
            </p:nvPr>
          </p:nvSpPr>
          <p:spPr>
            <a:xfrm>
              <a:off x="142875" y="2667000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79" y="9701"/>
                  </a:lnTo>
                  <a:lnTo>
                    <a:pt x="0" y="19049"/>
                  </a:lnTo>
                  <a:lnTo>
                    <a:pt x="5057" y="19050"/>
                  </a:lnTo>
                  <a:lnTo>
                    <a:pt x="6546" y="20108"/>
                  </a:lnTo>
                  <a:lnTo>
                    <a:pt x="7539" y="21872"/>
                  </a:lnTo>
                  <a:lnTo>
                    <a:pt x="8201" y="24106"/>
                  </a:lnTo>
                  <a:lnTo>
                    <a:pt x="9701" y="24538"/>
                  </a:lnTo>
                  <a:lnTo>
                    <a:pt x="14189" y="22195"/>
                  </a:lnTo>
                  <a:lnTo>
                    <a:pt x="16868" y="22205"/>
                  </a:lnTo>
                  <a:lnTo>
                    <a:pt x="31881" y="27527"/>
                  </a:lnTo>
                  <a:lnTo>
                    <a:pt x="63502" y="29615"/>
                  </a:lnTo>
                  <a:lnTo>
                    <a:pt x="74084" y="35116"/>
                  </a:lnTo>
                  <a:lnTo>
                    <a:pt x="9525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65"/>
            <p:cNvSpPr/>
            <p:nvPr>
              <p:custDataLst>
                <p:tags r:id="rId252"/>
              </p:custDataLst>
            </p:nvPr>
          </p:nvSpPr>
          <p:spPr>
            <a:xfrm>
              <a:off x="152400" y="2509114"/>
              <a:ext cx="104775" cy="62637"/>
            </a:xfrm>
            <a:custGeom>
              <a:avLst/>
              <a:gdLst/>
              <a:ahLst/>
              <a:cxnLst/>
              <a:rect l="0" t="0" r="0" b="0"/>
              <a:pathLst>
                <a:path w="104775" h="62637">
                  <a:moveTo>
                    <a:pt x="9525" y="53111"/>
                  </a:moveTo>
                  <a:lnTo>
                    <a:pt x="9525" y="53111"/>
                  </a:lnTo>
                  <a:lnTo>
                    <a:pt x="9525" y="48055"/>
                  </a:lnTo>
                  <a:lnTo>
                    <a:pt x="8467" y="46565"/>
                  </a:lnTo>
                  <a:lnTo>
                    <a:pt x="6703" y="45572"/>
                  </a:lnTo>
                  <a:lnTo>
                    <a:pt x="116" y="43621"/>
                  </a:lnTo>
                  <a:lnTo>
                    <a:pt x="0" y="25870"/>
                  </a:lnTo>
                  <a:lnTo>
                    <a:pt x="1058" y="25425"/>
                  </a:lnTo>
                  <a:lnTo>
                    <a:pt x="5056" y="24931"/>
                  </a:lnTo>
                  <a:lnTo>
                    <a:pt x="6546" y="23741"/>
                  </a:lnTo>
                  <a:lnTo>
                    <a:pt x="9133" y="16370"/>
                  </a:lnTo>
                  <a:lnTo>
                    <a:pt x="12173" y="15615"/>
                  </a:lnTo>
                  <a:lnTo>
                    <a:pt x="14465" y="15413"/>
                  </a:lnTo>
                  <a:lnTo>
                    <a:pt x="15994" y="14221"/>
                  </a:lnTo>
                  <a:lnTo>
                    <a:pt x="17692" y="10074"/>
                  </a:lnTo>
                  <a:lnTo>
                    <a:pt x="19203" y="8544"/>
                  </a:lnTo>
                  <a:lnTo>
                    <a:pt x="27132" y="5888"/>
                  </a:lnTo>
                  <a:lnTo>
                    <a:pt x="42727" y="5496"/>
                  </a:lnTo>
                  <a:lnTo>
                    <a:pt x="48270" y="2668"/>
                  </a:lnTo>
                  <a:lnTo>
                    <a:pt x="51230" y="433"/>
                  </a:lnTo>
                  <a:lnTo>
                    <a:pt x="53203" y="0"/>
                  </a:lnTo>
                  <a:lnTo>
                    <a:pt x="54519" y="771"/>
                  </a:lnTo>
                  <a:lnTo>
                    <a:pt x="55396" y="2343"/>
                  </a:lnTo>
                  <a:lnTo>
                    <a:pt x="57039" y="3391"/>
                  </a:lnTo>
                  <a:lnTo>
                    <a:pt x="65197" y="5210"/>
                  </a:lnTo>
                  <a:lnTo>
                    <a:pt x="83970" y="5479"/>
                  </a:lnTo>
                  <a:lnTo>
                    <a:pt x="84555" y="6540"/>
                  </a:lnTo>
                  <a:lnTo>
                    <a:pt x="85571" y="13686"/>
                  </a:lnTo>
                  <a:lnTo>
                    <a:pt x="88479" y="14422"/>
                  </a:lnTo>
                  <a:lnTo>
                    <a:pt x="93913" y="14895"/>
                  </a:lnTo>
                  <a:lnTo>
                    <a:pt x="94656" y="17781"/>
                  </a:lnTo>
                  <a:lnTo>
                    <a:pt x="94854" y="20033"/>
                  </a:lnTo>
                  <a:lnTo>
                    <a:pt x="96044" y="21534"/>
                  </a:lnTo>
                  <a:lnTo>
                    <a:pt x="100189" y="23202"/>
                  </a:lnTo>
                  <a:lnTo>
                    <a:pt x="101718" y="24705"/>
                  </a:lnTo>
                  <a:lnTo>
                    <a:pt x="104740" y="33934"/>
                  </a:lnTo>
                  <a:lnTo>
                    <a:pt x="104774" y="51391"/>
                  </a:lnTo>
                  <a:lnTo>
                    <a:pt x="95250" y="626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66"/>
            <p:cNvSpPr/>
            <p:nvPr>
              <p:custDataLst>
                <p:tags r:id="rId253"/>
              </p:custDataLst>
            </p:nvPr>
          </p:nvSpPr>
          <p:spPr>
            <a:xfrm>
              <a:off x="133350" y="2514600"/>
              <a:ext cx="38101" cy="314311"/>
            </a:xfrm>
            <a:custGeom>
              <a:avLst/>
              <a:gdLst/>
              <a:ahLst/>
              <a:cxnLst/>
              <a:rect l="0" t="0" r="0" b="0"/>
              <a:pathLst>
                <a:path w="38101" h="31431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36346"/>
                  </a:lnTo>
                  <a:lnTo>
                    <a:pt x="6546" y="45358"/>
                  </a:lnTo>
                  <a:lnTo>
                    <a:pt x="8642" y="54244"/>
                  </a:lnTo>
                  <a:lnTo>
                    <a:pt x="9520" y="98074"/>
                  </a:lnTo>
                  <a:lnTo>
                    <a:pt x="10581" y="108147"/>
                  </a:lnTo>
                  <a:lnTo>
                    <a:pt x="17726" y="126608"/>
                  </a:lnTo>
                  <a:lnTo>
                    <a:pt x="19016" y="172899"/>
                  </a:lnTo>
                  <a:lnTo>
                    <a:pt x="19049" y="220489"/>
                  </a:lnTo>
                  <a:lnTo>
                    <a:pt x="19050" y="266505"/>
                  </a:lnTo>
                  <a:lnTo>
                    <a:pt x="19050" y="314078"/>
                  </a:lnTo>
                  <a:lnTo>
                    <a:pt x="19050" y="314276"/>
                  </a:lnTo>
                  <a:lnTo>
                    <a:pt x="24106" y="314310"/>
                  </a:lnTo>
                  <a:lnTo>
                    <a:pt x="25596" y="313257"/>
                  </a:lnTo>
                  <a:lnTo>
                    <a:pt x="26589" y="311496"/>
                  </a:lnTo>
                  <a:lnTo>
                    <a:pt x="27251" y="309264"/>
                  </a:lnTo>
                  <a:lnTo>
                    <a:pt x="35940" y="295027"/>
                  </a:lnTo>
                  <a:lnTo>
                    <a:pt x="38100" y="2667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SMARTInkShape-Group79"/>
          <p:cNvGrpSpPr/>
          <p:nvPr/>
        </p:nvGrpSpPr>
        <p:grpSpPr>
          <a:xfrm>
            <a:off x="190500" y="3048000"/>
            <a:ext cx="142876" cy="275675"/>
            <a:chOff x="190500" y="3048000"/>
            <a:chExt cx="142876" cy="275675"/>
          </a:xfrm>
        </p:grpSpPr>
        <p:sp>
          <p:nvSpPr>
            <p:cNvPr id="29" name="SMARTInkShape-267"/>
            <p:cNvSpPr/>
            <p:nvPr>
              <p:custDataLst>
                <p:tags r:id="rId234"/>
              </p:custDataLst>
            </p:nvPr>
          </p:nvSpPr>
          <p:spPr>
            <a:xfrm>
              <a:off x="210908" y="3152775"/>
              <a:ext cx="112943" cy="38101"/>
            </a:xfrm>
            <a:custGeom>
              <a:avLst/>
              <a:gdLst/>
              <a:ahLst/>
              <a:cxnLst/>
              <a:rect l="0" t="0" r="0" b="0"/>
              <a:pathLst>
                <a:path w="112943" h="38101">
                  <a:moveTo>
                    <a:pt x="17692" y="0"/>
                  </a:moveTo>
                  <a:lnTo>
                    <a:pt x="17692" y="0"/>
                  </a:lnTo>
                  <a:lnTo>
                    <a:pt x="9491" y="8201"/>
                  </a:lnTo>
                  <a:lnTo>
                    <a:pt x="8559" y="14189"/>
                  </a:lnTo>
                  <a:lnTo>
                    <a:pt x="7370" y="15809"/>
                  </a:lnTo>
                  <a:lnTo>
                    <a:pt x="0" y="18624"/>
                  </a:lnTo>
                  <a:lnTo>
                    <a:pt x="10944" y="25512"/>
                  </a:lnTo>
                  <a:lnTo>
                    <a:pt x="11077" y="26533"/>
                  </a:lnTo>
                  <a:lnTo>
                    <a:pt x="10107" y="27213"/>
                  </a:lnTo>
                  <a:lnTo>
                    <a:pt x="10518" y="27667"/>
                  </a:lnTo>
                  <a:lnTo>
                    <a:pt x="55849" y="28575"/>
                  </a:lnTo>
                  <a:lnTo>
                    <a:pt x="59005" y="28575"/>
                  </a:lnTo>
                  <a:lnTo>
                    <a:pt x="65334" y="31397"/>
                  </a:lnTo>
                  <a:lnTo>
                    <a:pt x="71674" y="35121"/>
                  </a:lnTo>
                  <a:lnTo>
                    <a:pt x="82252" y="37217"/>
                  </a:lnTo>
                  <a:lnTo>
                    <a:pt x="112942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68"/>
            <p:cNvSpPr/>
            <p:nvPr>
              <p:custDataLst>
                <p:tags r:id="rId235"/>
              </p:custDataLst>
            </p:nvPr>
          </p:nvSpPr>
          <p:spPr>
            <a:xfrm>
              <a:off x="190500" y="3048000"/>
              <a:ext cx="142876" cy="47626"/>
            </a:xfrm>
            <a:custGeom>
              <a:avLst/>
              <a:gdLst/>
              <a:ahLst/>
              <a:cxnLst/>
              <a:rect l="0" t="0" r="0" b="0"/>
              <a:pathLst>
                <a:path w="142876" h="47626">
                  <a:moveTo>
                    <a:pt x="0" y="47625"/>
                  </a:moveTo>
                  <a:lnTo>
                    <a:pt x="0" y="47625"/>
                  </a:lnTo>
                  <a:lnTo>
                    <a:pt x="0" y="19167"/>
                  </a:lnTo>
                  <a:lnTo>
                    <a:pt x="31881" y="19050"/>
                  </a:lnTo>
                  <a:lnTo>
                    <a:pt x="38158" y="16228"/>
                  </a:lnTo>
                  <a:lnTo>
                    <a:pt x="45755" y="10849"/>
                  </a:lnTo>
                  <a:lnTo>
                    <a:pt x="88818" y="9535"/>
                  </a:lnTo>
                  <a:lnTo>
                    <a:pt x="90962" y="8474"/>
                  </a:lnTo>
                  <a:lnTo>
                    <a:pt x="92391" y="6707"/>
                  </a:lnTo>
                  <a:lnTo>
                    <a:pt x="93344" y="4472"/>
                  </a:lnTo>
                  <a:lnTo>
                    <a:pt x="96096" y="2981"/>
                  </a:lnTo>
                  <a:lnTo>
                    <a:pt x="115871" y="17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69"/>
            <p:cNvSpPr/>
            <p:nvPr>
              <p:custDataLst>
                <p:tags r:id="rId236"/>
              </p:custDataLst>
            </p:nvPr>
          </p:nvSpPr>
          <p:spPr>
            <a:xfrm>
              <a:off x="200045" y="3076575"/>
              <a:ext cx="28556" cy="247100"/>
            </a:xfrm>
            <a:custGeom>
              <a:avLst/>
              <a:gdLst/>
              <a:ahLst/>
              <a:cxnLst/>
              <a:rect l="0" t="0" r="0" b="0"/>
              <a:pathLst>
                <a:path w="28556" h="247100">
                  <a:moveTo>
                    <a:pt x="19030" y="0"/>
                  </a:moveTo>
                  <a:lnTo>
                    <a:pt x="19030" y="0"/>
                  </a:lnTo>
                  <a:lnTo>
                    <a:pt x="8917" y="0"/>
                  </a:lnTo>
                  <a:lnTo>
                    <a:pt x="5938" y="1058"/>
                  </a:lnTo>
                  <a:lnTo>
                    <a:pt x="3952" y="2822"/>
                  </a:lnTo>
                  <a:lnTo>
                    <a:pt x="1745" y="7604"/>
                  </a:lnTo>
                  <a:lnTo>
                    <a:pt x="0" y="46346"/>
                  </a:lnTo>
                  <a:lnTo>
                    <a:pt x="8624" y="89011"/>
                  </a:lnTo>
                  <a:lnTo>
                    <a:pt x="10486" y="127010"/>
                  </a:lnTo>
                  <a:lnTo>
                    <a:pt x="18141" y="165101"/>
                  </a:lnTo>
                  <a:lnTo>
                    <a:pt x="19007" y="211491"/>
                  </a:lnTo>
                  <a:lnTo>
                    <a:pt x="19020" y="215704"/>
                  </a:lnTo>
                  <a:lnTo>
                    <a:pt x="21848" y="220399"/>
                  </a:lnTo>
                  <a:lnTo>
                    <a:pt x="25574" y="226014"/>
                  </a:lnTo>
                  <a:lnTo>
                    <a:pt x="27672" y="235124"/>
                  </a:lnTo>
                  <a:lnTo>
                    <a:pt x="28521" y="247099"/>
                  </a:lnTo>
                  <a:lnTo>
                    <a:pt x="2855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" name="SMARTInkShape-270"/>
          <p:cNvSpPr/>
          <p:nvPr>
            <p:custDataLst>
              <p:tags r:id="rId1"/>
            </p:custDataLst>
          </p:nvPr>
        </p:nvSpPr>
        <p:spPr>
          <a:xfrm>
            <a:off x="333375" y="466725"/>
            <a:ext cx="1619251" cy="93927"/>
          </a:xfrm>
          <a:custGeom>
            <a:avLst/>
            <a:gdLst/>
            <a:ahLst/>
            <a:cxnLst/>
            <a:rect l="0" t="0" r="0" b="0"/>
            <a:pathLst>
              <a:path w="1619251" h="93927">
                <a:moveTo>
                  <a:pt x="0" y="57150"/>
                </a:moveTo>
                <a:lnTo>
                  <a:pt x="0" y="57150"/>
                </a:lnTo>
                <a:lnTo>
                  <a:pt x="0" y="38100"/>
                </a:lnTo>
                <a:lnTo>
                  <a:pt x="0" y="43156"/>
                </a:lnTo>
                <a:lnTo>
                  <a:pt x="1058" y="44646"/>
                </a:lnTo>
                <a:lnTo>
                  <a:pt x="2822" y="45639"/>
                </a:lnTo>
                <a:lnTo>
                  <a:pt x="8201" y="47233"/>
                </a:lnTo>
                <a:lnTo>
                  <a:pt x="8937" y="50273"/>
                </a:lnTo>
                <a:lnTo>
                  <a:pt x="9133" y="52565"/>
                </a:lnTo>
                <a:lnTo>
                  <a:pt x="10322" y="54094"/>
                </a:lnTo>
                <a:lnTo>
                  <a:pt x="17692" y="56748"/>
                </a:lnTo>
                <a:lnTo>
                  <a:pt x="27132" y="57115"/>
                </a:lnTo>
                <a:lnTo>
                  <a:pt x="27613" y="58185"/>
                </a:lnTo>
                <a:lnTo>
                  <a:pt x="28147" y="62196"/>
                </a:lnTo>
                <a:lnTo>
                  <a:pt x="29348" y="63689"/>
                </a:lnTo>
                <a:lnTo>
                  <a:pt x="36738" y="66282"/>
                </a:lnTo>
                <a:lnTo>
                  <a:pt x="46181" y="66641"/>
                </a:lnTo>
                <a:lnTo>
                  <a:pt x="54944" y="73214"/>
                </a:lnTo>
                <a:lnTo>
                  <a:pt x="64921" y="75807"/>
                </a:lnTo>
                <a:lnTo>
                  <a:pt x="71212" y="76083"/>
                </a:lnTo>
                <a:lnTo>
                  <a:pt x="76805" y="78970"/>
                </a:lnTo>
                <a:lnTo>
                  <a:pt x="83963" y="84391"/>
                </a:lnTo>
                <a:lnTo>
                  <a:pt x="92981" y="85461"/>
                </a:lnTo>
                <a:lnTo>
                  <a:pt x="140054" y="85725"/>
                </a:lnTo>
                <a:lnTo>
                  <a:pt x="184068" y="85725"/>
                </a:lnTo>
                <a:lnTo>
                  <a:pt x="231658" y="85725"/>
                </a:lnTo>
                <a:lnTo>
                  <a:pt x="278075" y="85725"/>
                </a:lnTo>
                <a:lnTo>
                  <a:pt x="323845" y="85725"/>
                </a:lnTo>
                <a:lnTo>
                  <a:pt x="327022" y="85725"/>
                </a:lnTo>
                <a:lnTo>
                  <a:pt x="333374" y="88547"/>
                </a:lnTo>
                <a:lnTo>
                  <a:pt x="336549" y="90781"/>
                </a:lnTo>
                <a:lnTo>
                  <a:pt x="351131" y="93926"/>
                </a:lnTo>
                <a:lnTo>
                  <a:pt x="359964" y="91839"/>
                </a:lnTo>
                <a:lnTo>
                  <a:pt x="367417" y="88442"/>
                </a:lnTo>
                <a:lnTo>
                  <a:pt x="387272" y="85964"/>
                </a:lnTo>
                <a:lnTo>
                  <a:pt x="431800" y="85726"/>
                </a:lnTo>
                <a:lnTo>
                  <a:pt x="438150" y="82903"/>
                </a:lnTo>
                <a:lnTo>
                  <a:pt x="444500" y="79179"/>
                </a:lnTo>
                <a:lnTo>
                  <a:pt x="457200" y="76789"/>
                </a:lnTo>
                <a:lnTo>
                  <a:pt x="488950" y="76210"/>
                </a:lnTo>
                <a:lnTo>
                  <a:pt x="495300" y="73382"/>
                </a:lnTo>
                <a:lnTo>
                  <a:pt x="501650" y="69656"/>
                </a:lnTo>
                <a:lnTo>
                  <a:pt x="514350" y="67264"/>
                </a:lnTo>
                <a:lnTo>
                  <a:pt x="544776" y="66709"/>
                </a:lnTo>
                <a:lnTo>
                  <a:pt x="551862" y="69513"/>
                </a:lnTo>
                <a:lnTo>
                  <a:pt x="558539" y="73228"/>
                </a:lnTo>
                <a:lnTo>
                  <a:pt x="571448" y="75613"/>
                </a:lnTo>
                <a:lnTo>
                  <a:pt x="611450" y="76190"/>
                </a:lnTo>
                <a:lnTo>
                  <a:pt x="618536" y="73373"/>
                </a:lnTo>
                <a:lnTo>
                  <a:pt x="625213" y="69652"/>
                </a:lnTo>
                <a:lnTo>
                  <a:pt x="638123" y="67263"/>
                </a:lnTo>
                <a:lnTo>
                  <a:pt x="664631" y="65640"/>
                </a:lnTo>
                <a:lnTo>
                  <a:pt x="691267" y="58035"/>
                </a:lnTo>
                <a:lnTo>
                  <a:pt x="738885" y="57157"/>
                </a:lnTo>
                <a:lnTo>
                  <a:pt x="745730" y="57153"/>
                </a:lnTo>
                <a:lnTo>
                  <a:pt x="752299" y="54329"/>
                </a:lnTo>
                <a:lnTo>
                  <a:pt x="755533" y="52094"/>
                </a:lnTo>
                <a:lnTo>
                  <a:pt x="770197" y="48949"/>
                </a:lnTo>
                <a:lnTo>
                  <a:pt x="807430" y="46590"/>
                </a:lnTo>
                <a:lnTo>
                  <a:pt x="830516" y="39427"/>
                </a:lnTo>
                <a:lnTo>
                  <a:pt x="873898" y="38123"/>
                </a:lnTo>
                <a:lnTo>
                  <a:pt x="917455" y="38100"/>
                </a:lnTo>
                <a:lnTo>
                  <a:pt x="964671" y="38100"/>
                </a:lnTo>
                <a:lnTo>
                  <a:pt x="1011705" y="38100"/>
                </a:lnTo>
                <a:lnTo>
                  <a:pt x="1056492" y="38100"/>
                </a:lnTo>
                <a:lnTo>
                  <a:pt x="1103201" y="38100"/>
                </a:lnTo>
                <a:lnTo>
                  <a:pt x="1149441" y="38100"/>
                </a:lnTo>
                <a:lnTo>
                  <a:pt x="1196864" y="39158"/>
                </a:lnTo>
                <a:lnTo>
                  <a:pt x="1225953" y="46301"/>
                </a:lnTo>
                <a:lnTo>
                  <a:pt x="1273248" y="47602"/>
                </a:lnTo>
                <a:lnTo>
                  <a:pt x="1317534" y="47624"/>
                </a:lnTo>
                <a:lnTo>
                  <a:pt x="1364478" y="46567"/>
                </a:lnTo>
                <a:lnTo>
                  <a:pt x="1383780" y="39424"/>
                </a:lnTo>
                <a:lnTo>
                  <a:pt x="1431392" y="38115"/>
                </a:lnTo>
                <a:lnTo>
                  <a:pt x="1449616" y="38103"/>
                </a:lnTo>
                <a:lnTo>
                  <a:pt x="1456721" y="35279"/>
                </a:lnTo>
                <a:lnTo>
                  <a:pt x="1463407" y="31555"/>
                </a:lnTo>
                <a:lnTo>
                  <a:pt x="1474179" y="29458"/>
                </a:lnTo>
                <a:lnTo>
                  <a:pt x="1507729" y="28609"/>
                </a:lnTo>
                <a:lnTo>
                  <a:pt x="1514299" y="25768"/>
                </a:lnTo>
                <a:lnTo>
                  <a:pt x="1520747" y="22036"/>
                </a:lnTo>
                <a:lnTo>
                  <a:pt x="1530327" y="18876"/>
                </a:lnTo>
                <a:lnTo>
                  <a:pt x="1539868" y="12766"/>
                </a:lnTo>
                <a:lnTo>
                  <a:pt x="1549398" y="10485"/>
                </a:lnTo>
                <a:lnTo>
                  <a:pt x="1579661" y="9528"/>
                </a:lnTo>
                <a:lnTo>
                  <a:pt x="1585765" y="4469"/>
                </a:lnTo>
                <a:lnTo>
                  <a:pt x="1587402" y="4038"/>
                </a:lnTo>
                <a:lnTo>
                  <a:pt x="1588493" y="4809"/>
                </a:lnTo>
                <a:lnTo>
                  <a:pt x="1589220" y="6381"/>
                </a:lnTo>
                <a:lnTo>
                  <a:pt x="1590763" y="6370"/>
                </a:lnTo>
                <a:lnTo>
                  <a:pt x="1599770" y="310"/>
                </a:lnTo>
                <a:lnTo>
                  <a:pt x="1609722" y="0"/>
                </a:lnTo>
                <a:lnTo>
                  <a:pt x="1609725" y="9133"/>
                </a:lnTo>
                <a:lnTo>
                  <a:pt x="1609725" y="0"/>
                </a:lnTo>
                <a:lnTo>
                  <a:pt x="161925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SMARTInkShape-271"/>
          <p:cNvSpPr/>
          <p:nvPr>
            <p:custDataLst>
              <p:tags r:id="rId2"/>
            </p:custDataLst>
          </p:nvPr>
        </p:nvSpPr>
        <p:spPr>
          <a:xfrm>
            <a:off x="2362200" y="1914525"/>
            <a:ext cx="2562226" cy="142876"/>
          </a:xfrm>
          <a:custGeom>
            <a:avLst/>
            <a:gdLst/>
            <a:ahLst/>
            <a:cxnLst/>
            <a:rect l="0" t="0" r="0" b="0"/>
            <a:pathLst>
              <a:path w="2562226" h="142876">
                <a:moveTo>
                  <a:pt x="0" y="142875"/>
                </a:moveTo>
                <a:lnTo>
                  <a:pt x="0" y="142875"/>
                </a:lnTo>
                <a:lnTo>
                  <a:pt x="24071" y="142875"/>
                </a:lnTo>
                <a:lnTo>
                  <a:pt x="25573" y="141817"/>
                </a:lnTo>
                <a:lnTo>
                  <a:pt x="26574" y="140053"/>
                </a:lnTo>
                <a:lnTo>
                  <a:pt x="27241" y="137819"/>
                </a:lnTo>
                <a:lnTo>
                  <a:pt x="28744" y="136329"/>
                </a:lnTo>
                <a:lnTo>
                  <a:pt x="36659" y="133742"/>
                </a:lnTo>
                <a:lnTo>
                  <a:pt x="83456" y="133350"/>
                </a:lnTo>
                <a:lnTo>
                  <a:pt x="130177" y="133350"/>
                </a:lnTo>
                <a:lnTo>
                  <a:pt x="177538" y="133350"/>
                </a:lnTo>
                <a:lnTo>
                  <a:pt x="224540" y="133350"/>
                </a:lnTo>
                <a:lnTo>
                  <a:pt x="268918" y="133350"/>
                </a:lnTo>
                <a:lnTo>
                  <a:pt x="316369" y="133350"/>
                </a:lnTo>
                <a:lnTo>
                  <a:pt x="362592" y="133350"/>
                </a:lnTo>
                <a:lnTo>
                  <a:pt x="404133" y="132292"/>
                </a:lnTo>
                <a:lnTo>
                  <a:pt x="422544" y="127862"/>
                </a:lnTo>
                <a:lnTo>
                  <a:pt x="454060" y="132418"/>
                </a:lnTo>
                <a:lnTo>
                  <a:pt x="499535" y="124653"/>
                </a:lnTo>
                <a:lnTo>
                  <a:pt x="546276" y="123897"/>
                </a:lnTo>
                <a:lnTo>
                  <a:pt x="593823" y="123831"/>
                </a:lnTo>
                <a:lnTo>
                  <a:pt x="641441" y="123825"/>
                </a:lnTo>
                <a:lnTo>
                  <a:pt x="686230" y="123825"/>
                </a:lnTo>
                <a:lnTo>
                  <a:pt x="733482" y="123825"/>
                </a:lnTo>
                <a:lnTo>
                  <a:pt x="774512" y="123825"/>
                </a:lnTo>
                <a:lnTo>
                  <a:pt x="810215" y="121003"/>
                </a:lnTo>
                <a:lnTo>
                  <a:pt x="857328" y="115183"/>
                </a:lnTo>
                <a:lnTo>
                  <a:pt x="904885" y="114416"/>
                </a:lnTo>
                <a:lnTo>
                  <a:pt x="949523" y="114323"/>
                </a:lnTo>
                <a:lnTo>
                  <a:pt x="990012" y="114305"/>
                </a:lnTo>
                <a:lnTo>
                  <a:pt x="1028584" y="114301"/>
                </a:lnTo>
                <a:lnTo>
                  <a:pt x="1067835" y="114300"/>
                </a:lnTo>
                <a:lnTo>
                  <a:pt x="1112434" y="114300"/>
                </a:lnTo>
                <a:lnTo>
                  <a:pt x="1152132" y="114300"/>
                </a:lnTo>
                <a:lnTo>
                  <a:pt x="1197094" y="114300"/>
                </a:lnTo>
                <a:lnTo>
                  <a:pt x="1237646" y="114300"/>
                </a:lnTo>
                <a:lnTo>
                  <a:pt x="1281287" y="114300"/>
                </a:lnTo>
                <a:lnTo>
                  <a:pt x="1324127" y="113242"/>
                </a:lnTo>
                <a:lnTo>
                  <a:pt x="1369435" y="106761"/>
                </a:lnTo>
                <a:lnTo>
                  <a:pt x="1414328" y="105167"/>
                </a:lnTo>
                <a:lnTo>
                  <a:pt x="1457416" y="104853"/>
                </a:lnTo>
                <a:lnTo>
                  <a:pt x="1493218" y="104798"/>
                </a:lnTo>
                <a:lnTo>
                  <a:pt x="1530637" y="104782"/>
                </a:lnTo>
                <a:lnTo>
                  <a:pt x="1567476" y="103719"/>
                </a:lnTo>
                <a:lnTo>
                  <a:pt x="1611728" y="97236"/>
                </a:lnTo>
                <a:lnTo>
                  <a:pt x="1648418" y="95839"/>
                </a:lnTo>
                <a:lnTo>
                  <a:pt x="1686101" y="95424"/>
                </a:lnTo>
                <a:lnTo>
                  <a:pt x="1731703" y="95284"/>
                </a:lnTo>
                <a:lnTo>
                  <a:pt x="1778889" y="88711"/>
                </a:lnTo>
                <a:lnTo>
                  <a:pt x="1816364" y="86610"/>
                </a:lnTo>
                <a:lnTo>
                  <a:pt x="1853220" y="84929"/>
                </a:lnTo>
                <a:lnTo>
                  <a:pt x="1897477" y="78238"/>
                </a:lnTo>
                <a:lnTo>
                  <a:pt x="1934168" y="73982"/>
                </a:lnTo>
                <a:lnTo>
                  <a:pt x="1971851" y="68840"/>
                </a:lnTo>
                <a:lnTo>
                  <a:pt x="2009827" y="64494"/>
                </a:lnTo>
                <a:lnTo>
                  <a:pt x="2055529" y="58601"/>
                </a:lnTo>
                <a:lnTo>
                  <a:pt x="2102735" y="56378"/>
                </a:lnTo>
                <a:lnTo>
                  <a:pt x="2150002" y="49668"/>
                </a:lnTo>
                <a:lnTo>
                  <a:pt x="2195284" y="48028"/>
                </a:lnTo>
                <a:lnTo>
                  <a:pt x="2238448" y="41159"/>
                </a:lnTo>
                <a:lnTo>
                  <a:pt x="2283820" y="38704"/>
                </a:lnTo>
                <a:lnTo>
                  <a:pt x="2323669" y="33163"/>
                </a:lnTo>
                <a:lnTo>
                  <a:pt x="2362115" y="29481"/>
                </a:lnTo>
                <a:lnTo>
                  <a:pt x="2400283" y="28754"/>
                </a:lnTo>
                <a:lnTo>
                  <a:pt x="2441377" y="27540"/>
                </a:lnTo>
                <a:lnTo>
                  <a:pt x="2487149" y="19935"/>
                </a:lnTo>
                <a:lnTo>
                  <a:pt x="2518571" y="18069"/>
                </a:lnTo>
                <a:lnTo>
                  <a:pt x="2550292" y="9920"/>
                </a:lnTo>
                <a:lnTo>
                  <a:pt x="25622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SMARTInkShape-Group82"/>
          <p:cNvGrpSpPr/>
          <p:nvPr/>
        </p:nvGrpSpPr>
        <p:grpSpPr>
          <a:xfrm>
            <a:off x="2343185" y="2057400"/>
            <a:ext cx="180941" cy="514342"/>
            <a:chOff x="2343185" y="2057400"/>
            <a:chExt cx="180941" cy="514342"/>
          </a:xfrm>
        </p:grpSpPr>
        <p:sp>
          <p:nvSpPr>
            <p:cNvPr id="35" name="SMARTInkShape-272"/>
            <p:cNvSpPr/>
            <p:nvPr>
              <p:custDataLst>
                <p:tags r:id="rId231"/>
              </p:custDataLst>
            </p:nvPr>
          </p:nvSpPr>
          <p:spPr>
            <a:xfrm>
              <a:off x="2343185" y="2466975"/>
              <a:ext cx="180941" cy="104767"/>
            </a:xfrm>
            <a:custGeom>
              <a:avLst/>
              <a:gdLst/>
              <a:ahLst/>
              <a:cxnLst/>
              <a:rect l="0" t="0" r="0" b="0"/>
              <a:pathLst>
                <a:path w="180941" h="104767">
                  <a:moveTo>
                    <a:pt x="9490" y="28575"/>
                  </a:moveTo>
                  <a:lnTo>
                    <a:pt x="9490" y="28575"/>
                  </a:lnTo>
                  <a:lnTo>
                    <a:pt x="81" y="28575"/>
                  </a:lnTo>
                  <a:lnTo>
                    <a:pt x="0" y="33631"/>
                  </a:lnTo>
                  <a:lnTo>
                    <a:pt x="1046" y="35121"/>
                  </a:lnTo>
                  <a:lnTo>
                    <a:pt x="2803" y="36114"/>
                  </a:lnTo>
                  <a:lnTo>
                    <a:pt x="5032" y="36776"/>
                  </a:lnTo>
                  <a:lnTo>
                    <a:pt x="6518" y="38276"/>
                  </a:lnTo>
                  <a:lnTo>
                    <a:pt x="9099" y="46185"/>
                  </a:lnTo>
                  <a:lnTo>
                    <a:pt x="9374" y="52255"/>
                  </a:lnTo>
                  <a:lnTo>
                    <a:pt x="10471" y="53887"/>
                  </a:lnTo>
                  <a:lnTo>
                    <a:pt x="12261" y="54974"/>
                  </a:lnTo>
                  <a:lnTo>
                    <a:pt x="14512" y="55700"/>
                  </a:lnTo>
                  <a:lnTo>
                    <a:pt x="16013" y="57241"/>
                  </a:lnTo>
                  <a:lnTo>
                    <a:pt x="21244" y="67321"/>
                  </a:lnTo>
                  <a:lnTo>
                    <a:pt x="25298" y="73312"/>
                  </a:lnTo>
                  <a:lnTo>
                    <a:pt x="27099" y="79502"/>
                  </a:lnTo>
                  <a:lnTo>
                    <a:pt x="28637" y="81577"/>
                  </a:lnTo>
                  <a:lnTo>
                    <a:pt x="30721" y="82959"/>
                  </a:lnTo>
                  <a:lnTo>
                    <a:pt x="36615" y="85179"/>
                  </a:lnTo>
                  <a:lnTo>
                    <a:pt x="51195" y="98934"/>
                  </a:lnTo>
                  <a:lnTo>
                    <a:pt x="53169" y="99823"/>
                  </a:lnTo>
                  <a:lnTo>
                    <a:pt x="54484" y="99357"/>
                  </a:lnTo>
                  <a:lnTo>
                    <a:pt x="55361" y="97988"/>
                  </a:lnTo>
                  <a:lnTo>
                    <a:pt x="57004" y="98134"/>
                  </a:lnTo>
                  <a:lnTo>
                    <a:pt x="65162" y="103691"/>
                  </a:lnTo>
                  <a:lnTo>
                    <a:pt x="80790" y="104747"/>
                  </a:lnTo>
                  <a:lnTo>
                    <a:pt x="89295" y="104766"/>
                  </a:lnTo>
                  <a:lnTo>
                    <a:pt x="91269" y="103711"/>
                  </a:lnTo>
                  <a:lnTo>
                    <a:pt x="92584" y="101949"/>
                  </a:lnTo>
                  <a:lnTo>
                    <a:pt x="93461" y="99716"/>
                  </a:lnTo>
                  <a:lnTo>
                    <a:pt x="95104" y="98227"/>
                  </a:lnTo>
                  <a:lnTo>
                    <a:pt x="99752" y="96573"/>
                  </a:lnTo>
                  <a:lnTo>
                    <a:pt x="111359" y="94453"/>
                  </a:lnTo>
                  <a:lnTo>
                    <a:pt x="127001" y="82027"/>
                  </a:lnTo>
                  <a:lnTo>
                    <a:pt x="130509" y="75967"/>
                  </a:lnTo>
                  <a:lnTo>
                    <a:pt x="133126" y="69747"/>
                  </a:lnTo>
                  <a:lnTo>
                    <a:pt x="149718" y="47619"/>
                  </a:lnTo>
                  <a:lnTo>
                    <a:pt x="156899" y="29867"/>
                  </a:lnTo>
                  <a:lnTo>
                    <a:pt x="159621" y="26261"/>
                  </a:lnTo>
                  <a:lnTo>
                    <a:pt x="167450" y="20128"/>
                  </a:lnTo>
                  <a:lnTo>
                    <a:pt x="1809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73"/>
            <p:cNvSpPr/>
            <p:nvPr>
              <p:custDataLst>
                <p:tags r:id="rId232"/>
              </p:custDataLst>
            </p:nvPr>
          </p:nvSpPr>
          <p:spPr>
            <a:xfrm>
              <a:off x="2381250" y="2152650"/>
              <a:ext cx="47626" cy="390526"/>
            </a:xfrm>
            <a:custGeom>
              <a:avLst/>
              <a:gdLst/>
              <a:ahLst/>
              <a:cxnLst/>
              <a:rect l="0" t="0" r="0" b="0"/>
              <a:pathLst>
                <a:path w="47626" h="390526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6546" y="25694"/>
                  </a:lnTo>
                  <a:lnTo>
                    <a:pt x="8936" y="38158"/>
                  </a:lnTo>
                  <a:lnTo>
                    <a:pt x="9133" y="41314"/>
                  </a:lnTo>
                  <a:lnTo>
                    <a:pt x="12172" y="47642"/>
                  </a:lnTo>
                  <a:lnTo>
                    <a:pt x="15994" y="53983"/>
                  </a:lnTo>
                  <a:lnTo>
                    <a:pt x="18446" y="66677"/>
                  </a:lnTo>
                  <a:lnTo>
                    <a:pt x="20029" y="83609"/>
                  </a:lnTo>
                  <a:lnTo>
                    <a:pt x="27241" y="106626"/>
                  </a:lnTo>
                  <a:lnTo>
                    <a:pt x="28540" y="150680"/>
                  </a:lnTo>
                  <a:lnTo>
                    <a:pt x="28574" y="197280"/>
                  </a:lnTo>
                  <a:lnTo>
                    <a:pt x="31397" y="206919"/>
                  </a:lnTo>
                  <a:lnTo>
                    <a:pt x="35121" y="215789"/>
                  </a:lnTo>
                  <a:lnTo>
                    <a:pt x="38022" y="263409"/>
                  </a:lnTo>
                  <a:lnTo>
                    <a:pt x="38098" y="307879"/>
                  </a:lnTo>
                  <a:lnTo>
                    <a:pt x="38100" y="344623"/>
                  </a:lnTo>
                  <a:lnTo>
                    <a:pt x="40922" y="351779"/>
                  </a:lnTo>
                  <a:lnTo>
                    <a:pt x="46301" y="359941"/>
                  </a:lnTo>
                  <a:lnTo>
                    <a:pt x="47450" y="372047"/>
                  </a:lnTo>
                  <a:lnTo>
                    <a:pt x="47625" y="390525"/>
                  </a:lnTo>
                  <a:lnTo>
                    <a:pt x="47625" y="3810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74"/>
            <p:cNvSpPr/>
            <p:nvPr>
              <p:custDataLst>
                <p:tags r:id="rId233"/>
              </p:custDataLst>
            </p:nvPr>
          </p:nvSpPr>
          <p:spPr>
            <a:xfrm>
              <a:off x="2371725" y="2057400"/>
              <a:ext cx="47626" cy="66676"/>
            </a:xfrm>
            <a:custGeom>
              <a:avLst/>
              <a:gdLst/>
              <a:ahLst/>
              <a:cxnLst/>
              <a:rect l="0" t="0" r="0" b="0"/>
              <a:pathLst>
                <a:path w="47626" h="66676">
                  <a:moveTo>
                    <a:pt x="28575" y="9525"/>
                  </a:moveTo>
                  <a:lnTo>
                    <a:pt x="28575" y="9525"/>
                  </a:lnTo>
                  <a:lnTo>
                    <a:pt x="28575" y="1"/>
                  </a:lnTo>
                  <a:lnTo>
                    <a:pt x="28575" y="46263"/>
                  </a:lnTo>
                  <a:lnTo>
                    <a:pt x="27517" y="46717"/>
                  </a:lnTo>
                  <a:lnTo>
                    <a:pt x="14028" y="47622"/>
                  </a:lnTo>
                  <a:lnTo>
                    <a:pt x="12527" y="46565"/>
                  </a:lnTo>
                  <a:lnTo>
                    <a:pt x="11526" y="44801"/>
                  </a:lnTo>
                  <a:lnTo>
                    <a:pt x="9642" y="38492"/>
                  </a:lnTo>
                  <a:lnTo>
                    <a:pt x="9525" y="11277"/>
                  </a:lnTo>
                  <a:lnTo>
                    <a:pt x="10583" y="10693"/>
                  </a:lnTo>
                  <a:lnTo>
                    <a:pt x="14581" y="10044"/>
                  </a:lnTo>
                  <a:lnTo>
                    <a:pt x="16071" y="8812"/>
                  </a:lnTo>
                  <a:lnTo>
                    <a:pt x="18934" y="406"/>
                  </a:lnTo>
                  <a:lnTo>
                    <a:pt x="37981" y="0"/>
                  </a:lnTo>
                  <a:lnTo>
                    <a:pt x="47229" y="9133"/>
                  </a:lnTo>
                  <a:lnTo>
                    <a:pt x="47625" y="52251"/>
                  </a:lnTo>
                  <a:lnTo>
                    <a:pt x="46567" y="53884"/>
                  </a:lnTo>
                  <a:lnTo>
                    <a:pt x="44803" y="54972"/>
                  </a:lnTo>
                  <a:lnTo>
                    <a:pt x="39424" y="56720"/>
                  </a:lnTo>
                  <a:lnTo>
                    <a:pt x="38689" y="59781"/>
                  </a:lnTo>
                  <a:lnTo>
                    <a:pt x="38492" y="62079"/>
                  </a:lnTo>
                  <a:lnTo>
                    <a:pt x="37304" y="63611"/>
                  </a:lnTo>
                  <a:lnTo>
                    <a:pt x="29933" y="66272"/>
                  </a:lnTo>
                  <a:lnTo>
                    <a:pt x="9563" y="66675"/>
                  </a:lnTo>
                  <a:lnTo>
                    <a:pt x="393" y="57542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SMARTInkShape-Group83"/>
          <p:cNvGrpSpPr/>
          <p:nvPr/>
        </p:nvGrpSpPr>
        <p:grpSpPr>
          <a:xfrm>
            <a:off x="1724062" y="2343150"/>
            <a:ext cx="295229" cy="379638"/>
            <a:chOff x="1724062" y="2343150"/>
            <a:chExt cx="295229" cy="379638"/>
          </a:xfrm>
        </p:grpSpPr>
        <p:sp>
          <p:nvSpPr>
            <p:cNvPr id="39" name="SMARTInkShape-275"/>
            <p:cNvSpPr/>
            <p:nvPr>
              <p:custDataLst>
                <p:tags r:id="rId225"/>
              </p:custDataLst>
            </p:nvPr>
          </p:nvSpPr>
          <p:spPr>
            <a:xfrm>
              <a:off x="1857375" y="2343150"/>
              <a:ext cx="114300" cy="104776"/>
            </a:xfrm>
            <a:custGeom>
              <a:avLst/>
              <a:gdLst/>
              <a:ahLst/>
              <a:cxnLst/>
              <a:rect l="0" t="0" r="0" b="0"/>
              <a:pathLst>
                <a:path w="114300" h="104776">
                  <a:moveTo>
                    <a:pt x="0" y="0"/>
                  </a:moveTo>
                  <a:lnTo>
                    <a:pt x="0" y="0"/>
                  </a:lnTo>
                  <a:lnTo>
                    <a:pt x="45358" y="0"/>
                  </a:lnTo>
                  <a:lnTo>
                    <a:pt x="60445" y="0"/>
                  </a:lnTo>
                  <a:lnTo>
                    <a:pt x="66728" y="2822"/>
                  </a:lnTo>
                  <a:lnTo>
                    <a:pt x="73049" y="6546"/>
                  </a:lnTo>
                  <a:lnTo>
                    <a:pt x="79386" y="8201"/>
                  </a:lnTo>
                  <a:lnTo>
                    <a:pt x="81499" y="9701"/>
                  </a:lnTo>
                  <a:lnTo>
                    <a:pt x="82908" y="11759"/>
                  </a:lnTo>
                  <a:lnTo>
                    <a:pt x="83847" y="14189"/>
                  </a:lnTo>
                  <a:lnTo>
                    <a:pt x="85531" y="15809"/>
                  </a:lnTo>
                  <a:lnTo>
                    <a:pt x="90225" y="17610"/>
                  </a:lnTo>
                  <a:lnTo>
                    <a:pt x="98818" y="18623"/>
                  </a:lnTo>
                  <a:lnTo>
                    <a:pt x="100803" y="19824"/>
                  </a:lnTo>
                  <a:lnTo>
                    <a:pt x="102127" y="21683"/>
                  </a:lnTo>
                  <a:lnTo>
                    <a:pt x="103010" y="23980"/>
                  </a:lnTo>
                  <a:lnTo>
                    <a:pt x="104656" y="25512"/>
                  </a:lnTo>
                  <a:lnTo>
                    <a:pt x="112821" y="28171"/>
                  </a:lnTo>
                  <a:lnTo>
                    <a:pt x="113643" y="31218"/>
                  </a:lnTo>
                  <a:lnTo>
                    <a:pt x="114299" y="60756"/>
                  </a:lnTo>
                  <a:lnTo>
                    <a:pt x="111477" y="66866"/>
                  </a:lnTo>
                  <a:lnTo>
                    <a:pt x="107754" y="73110"/>
                  </a:lnTo>
                  <a:lnTo>
                    <a:pt x="106099" y="79413"/>
                  </a:lnTo>
                  <a:lnTo>
                    <a:pt x="104599" y="81517"/>
                  </a:lnTo>
                  <a:lnTo>
                    <a:pt x="102541" y="82920"/>
                  </a:lnTo>
                  <a:lnTo>
                    <a:pt x="100111" y="83855"/>
                  </a:lnTo>
                  <a:lnTo>
                    <a:pt x="98491" y="85537"/>
                  </a:lnTo>
                  <a:lnTo>
                    <a:pt x="96690" y="90227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276"/>
            <p:cNvSpPr/>
            <p:nvPr>
              <p:custDataLst>
                <p:tags r:id="rId226"/>
              </p:custDataLst>
            </p:nvPr>
          </p:nvSpPr>
          <p:spPr>
            <a:xfrm>
              <a:off x="1724062" y="2400303"/>
              <a:ext cx="152364" cy="28573"/>
            </a:xfrm>
            <a:custGeom>
              <a:avLst/>
              <a:gdLst/>
              <a:ahLst/>
              <a:cxnLst/>
              <a:rect l="0" t="0" r="0" b="0"/>
              <a:pathLst>
                <a:path w="152364" h="28573">
                  <a:moveTo>
                    <a:pt x="19013" y="28572"/>
                  </a:moveTo>
                  <a:lnTo>
                    <a:pt x="19013" y="28572"/>
                  </a:lnTo>
                  <a:lnTo>
                    <a:pt x="90" y="28572"/>
                  </a:lnTo>
                  <a:lnTo>
                    <a:pt x="0" y="23516"/>
                  </a:lnTo>
                  <a:lnTo>
                    <a:pt x="1046" y="22026"/>
                  </a:lnTo>
                  <a:lnTo>
                    <a:pt x="2802" y="21033"/>
                  </a:lnTo>
                  <a:lnTo>
                    <a:pt x="8167" y="19439"/>
                  </a:lnTo>
                  <a:lnTo>
                    <a:pt x="16832" y="12578"/>
                  </a:lnTo>
                  <a:lnTo>
                    <a:pt x="25657" y="10428"/>
                  </a:lnTo>
                  <a:lnTo>
                    <a:pt x="31844" y="9924"/>
                  </a:lnTo>
                  <a:lnTo>
                    <a:pt x="38121" y="6879"/>
                  </a:lnTo>
                  <a:lnTo>
                    <a:pt x="44439" y="3056"/>
                  </a:lnTo>
                  <a:lnTo>
                    <a:pt x="55004" y="903"/>
                  </a:lnTo>
                  <a:lnTo>
                    <a:pt x="101486" y="4"/>
                  </a:lnTo>
                  <a:lnTo>
                    <a:pt x="107879" y="0"/>
                  </a:lnTo>
                  <a:lnTo>
                    <a:pt x="114248" y="2821"/>
                  </a:lnTo>
                  <a:lnTo>
                    <a:pt x="120606" y="6544"/>
                  </a:lnTo>
                  <a:lnTo>
                    <a:pt x="133312" y="8934"/>
                  </a:lnTo>
                  <a:lnTo>
                    <a:pt x="152363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277"/>
            <p:cNvSpPr/>
            <p:nvPr>
              <p:custDataLst>
                <p:tags r:id="rId227"/>
              </p:custDataLst>
            </p:nvPr>
          </p:nvSpPr>
          <p:spPr>
            <a:xfrm>
              <a:off x="2000250" y="2590800"/>
              <a:ext cx="19041" cy="131988"/>
            </a:xfrm>
            <a:custGeom>
              <a:avLst/>
              <a:gdLst/>
              <a:ahLst/>
              <a:cxnLst/>
              <a:rect l="0" t="0" r="0" b="0"/>
              <a:pathLst>
                <a:path w="19041" h="131988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5" y="47805"/>
                  </a:lnTo>
                  <a:lnTo>
                    <a:pt x="9525" y="95251"/>
                  </a:lnTo>
                  <a:lnTo>
                    <a:pt x="9525" y="112419"/>
                  </a:lnTo>
                  <a:lnTo>
                    <a:pt x="18658" y="123384"/>
                  </a:lnTo>
                  <a:lnTo>
                    <a:pt x="19015" y="131987"/>
                  </a:lnTo>
                  <a:lnTo>
                    <a:pt x="19040" y="127890"/>
                  </a:lnTo>
                  <a:lnTo>
                    <a:pt x="17985" y="126535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78"/>
            <p:cNvSpPr/>
            <p:nvPr>
              <p:custDataLst>
                <p:tags r:id="rId228"/>
              </p:custDataLst>
            </p:nvPr>
          </p:nvSpPr>
          <p:spPr>
            <a:xfrm>
              <a:off x="1828800" y="2619375"/>
              <a:ext cx="76201" cy="18932"/>
            </a:xfrm>
            <a:custGeom>
              <a:avLst/>
              <a:gdLst/>
              <a:ahLst/>
              <a:cxnLst/>
              <a:rect l="0" t="0" r="0" b="0"/>
              <a:pathLst>
                <a:path w="76201" h="18932">
                  <a:moveTo>
                    <a:pt x="0" y="0"/>
                  </a:moveTo>
                  <a:lnTo>
                    <a:pt x="0" y="0"/>
                  </a:lnTo>
                  <a:lnTo>
                    <a:pt x="0" y="18931"/>
                  </a:lnTo>
                  <a:lnTo>
                    <a:pt x="0" y="13958"/>
                  </a:lnTo>
                  <a:lnTo>
                    <a:pt x="1058" y="12480"/>
                  </a:lnTo>
                  <a:lnTo>
                    <a:pt x="8201" y="9914"/>
                  </a:lnTo>
                  <a:lnTo>
                    <a:pt x="54260" y="9525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79"/>
            <p:cNvSpPr/>
            <p:nvPr>
              <p:custDataLst>
                <p:tags r:id="rId229"/>
              </p:custDataLst>
            </p:nvPr>
          </p:nvSpPr>
          <p:spPr>
            <a:xfrm>
              <a:off x="1781178" y="2505076"/>
              <a:ext cx="133348" cy="85725"/>
            </a:xfrm>
            <a:custGeom>
              <a:avLst/>
              <a:gdLst/>
              <a:ahLst/>
              <a:cxnLst/>
              <a:rect l="0" t="0" r="0" b="0"/>
              <a:pathLst>
                <a:path w="133348" h="85725">
                  <a:moveTo>
                    <a:pt x="19047" y="85724"/>
                  </a:moveTo>
                  <a:lnTo>
                    <a:pt x="19047" y="85724"/>
                  </a:lnTo>
                  <a:lnTo>
                    <a:pt x="13990" y="80668"/>
                  </a:lnTo>
                  <a:lnTo>
                    <a:pt x="11508" y="75363"/>
                  </a:lnTo>
                  <a:lnTo>
                    <a:pt x="9914" y="63334"/>
                  </a:lnTo>
                  <a:lnTo>
                    <a:pt x="8725" y="61272"/>
                  </a:lnTo>
                  <a:lnTo>
                    <a:pt x="6874" y="59898"/>
                  </a:lnTo>
                  <a:lnTo>
                    <a:pt x="4582" y="58981"/>
                  </a:lnTo>
                  <a:lnTo>
                    <a:pt x="3054" y="57312"/>
                  </a:lnTo>
                  <a:lnTo>
                    <a:pt x="116" y="48064"/>
                  </a:lnTo>
                  <a:lnTo>
                    <a:pt x="0" y="33446"/>
                  </a:lnTo>
                  <a:lnTo>
                    <a:pt x="1057" y="31822"/>
                  </a:lnTo>
                  <a:lnTo>
                    <a:pt x="2820" y="30740"/>
                  </a:lnTo>
                  <a:lnTo>
                    <a:pt x="5055" y="30018"/>
                  </a:lnTo>
                  <a:lnTo>
                    <a:pt x="6544" y="28478"/>
                  </a:lnTo>
                  <a:lnTo>
                    <a:pt x="8199" y="23945"/>
                  </a:lnTo>
                  <a:lnTo>
                    <a:pt x="9698" y="22313"/>
                  </a:lnTo>
                  <a:lnTo>
                    <a:pt x="14186" y="20500"/>
                  </a:lnTo>
                  <a:lnTo>
                    <a:pt x="26821" y="19177"/>
                  </a:lnTo>
                  <a:lnTo>
                    <a:pt x="35831" y="12528"/>
                  </a:lnTo>
                  <a:lnTo>
                    <a:pt x="44716" y="10414"/>
                  </a:lnTo>
                  <a:lnTo>
                    <a:pt x="89290" y="9525"/>
                  </a:lnTo>
                  <a:lnTo>
                    <a:pt x="95422" y="6702"/>
                  </a:lnTo>
                  <a:lnTo>
                    <a:pt x="102925" y="1323"/>
                  </a:lnTo>
                  <a:lnTo>
                    <a:pt x="112011" y="260"/>
                  </a:lnTo>
                  <a:lnTo>
                    <a:pt x="131977" y="0"/>
                  </a:lnTo>
                  <a:lnTo>
                    <a:pt x="132434" y="1058"/>
                  </a:lnTo>
                  <a:lnTo>
                    <a:pt x="133347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80"/>
            <p:cNvSpPr/>
            <p:nvPr>
              <p:custDataLst>
                <p:tags r:id="rId230"/>
              </p:custDataLst>
            </p:nvPr>
          </p:nvSpPr>
          <p:spPr>
            <a:xfrm>
              <a:off x="1800225" y="2533650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0" y="0"/>
                  </a:moveTo>
                  <a:lnTo>
                    <a:pt x="0" y="0"/>
                  </a:lnTo>
                  <a:lnTo>
                    <a:pt x="9133" y="9133"/>
                  </a:lnTo>
                  <a:lnTo>
                    <a:pt x="9525" y="55895"/>
                  </a:lnTo>
                  <a:lnTo>
                    <a:pt x="10583" y="73209"/>
                  </a:lnTo>
                  <a:lnTo>
                    <a:pt x="18167" y="100640"/>
                  </a:lnTo>
                  <a:lnTo>
                    <a:pt x="20085" y="138792"/>
                  </a:lnTo>
                  <a:lnTo>
                    <a:pt x="26584" y="152220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SMARTInkShape-Group84"/>
          <p:cNvGrpSpPr/>
          <p:nvPr/>
        </p:nvGrpSpPr>
        <p:grpSpPr>
          <a:xfrm>
            <a:off x="4924425" y="1952625"/>
            <a:ext cx="704851" cy="942855"/>
            <a:chOff x="4924425" y="1952625"/>
            <a:chExt cx="704851" cy="942855"/>
          </a:xfrm>
        </p:grpSpPr>
        <p:sp>
          <p:nvSpPr>
            <p:cNvPr id="46" name="SMARTInkShape-281"/>
            <p:cNvSpPr/>
            <p:nvPr>
              <p:custDataLst>
                <p:tags r:id="rId216"/>
              </p:custDataLst>
            </p:nvPr>
          </p:nvSpPr>
          <p:spPr>
            <a:xfrm>
              <a:off x="5276966" y="2447960"/>
              <a:ext cx="123710" cy="76166"/>
            </a:xfrm>
            <a:custGeom>
              <a:avLst/>
              <a:gdLst/>
              <a:ahLst/>
              <a:cxnLst/>
              <a:rect l="0" t="0" r="0" b="0"/>
              <a:pathLst>
                <a:path w="123710" h="76166">
                  <a:moveTo>
                    <a:pt x="9409" y="76165"/>
                  </a:moveTo>
                  <a:lnTo>
                    <a:pt x="9409" y="76165"/>
                  </a:lnTo>
                  <a:lnTo>
                    <a:pt x="9409" y="52485"/>
                  </a:lnTo>
                  <a:lnTo>
                    <a:pt x="8351" y="50853"/>
                  </a:lnTo>
                  <a:lnTo>
                    <a:pt x="6587" y="49766"/>
                  </a:lnTo>
                  <a:lnTo>
                    <a:pt x="1208" y="48020"/>
                  </a:lnTo>
                  <a:lnTo>
                    <a:pt x="472" y="44959"/>
                  </a:lnTo>
                  <a:lnTo>
                    <a:pt x="0" y="39427"/>
                  </a:lnTo>
                  <a:lnTo>
                    <a:pt x="1020" y="38973"/>
                  </a:lnTo>
                  <a:lnTo>
                    <a:pt x="8096" y="38184"/>
                  </a:lnTo>
                  <a:lnTo>
                    <a:pt x="8825" y="35296"/>
                  </a:lnTo>
                  <a:lnTo>
                    <a:pt x="9019" y="33044"/>
                  </a:lnTo>
                  <a:lnTo>
                    <a:pt x="10207" y="31543"/>
                  </a:lnTo>
                  <a:lnTo>
                    <a:pt x="19087" y="27745"/>
                  </a:lnTo>
                  <a:lnTo>
                    <a:pt x="26270" y="22072"/>
                  </a:lnTo>
                  <a:lnTo>
                    <a:pt x="35101" y="19921"/>
                  </a:lnTo>
                  <a:lnTo>
                    <a:pt x="41288" y="19417"/>
                  </a:lnTo>
                  <a:lnTo>
                    <a:pt x="47566" y="16372"/>
                  </a:lnTo>
                  <a:lnTo>
                    <a:pt x="53885" y="12548"/>
                  </a:lnTo>
                  <a:lnTo>
                    <a:pt x="66564" y="10094"/>
                  </a:lnTo>
                  <a:lnTo>
                    <a:pt x="69737" y="9892"/>
                  </a:lnTo>
                  <a:lnTo>
                    <a:pt x="76085" y="6847"/>
                  </a:lnTo>
                  <a:lnTo>
                    <a:pt x="82434" y="3024"/>
                  </a:lnTo>
                  <a:lnTo>
                    <a:pt x="95134" y="569"/>
                  </a:lnTo>
                  <a:lnTo>
                    <a:pt x="112303" y="0"/>
                  </a:lnTo>
                  <a:lnTo>
                    <a:pt x="123709" y="9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282"/>
            <p:cNvSpPr/>
            <p:nvPr>
              <p:custDataLst>
                <p:tags r:id="rId217"/>
              </p:custDataLst>
            </p:nvPr>
          </p:nvSpPr>
          <p:spPr>
            <a:xfrm>
              <a:off x="5314950" y="258127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0"/>
                  </a:moveTo>
                  <a:lnTo>
                    <a:pt x="0" y="0"/>
                  </a:lnTo>
                  <a:lnTo>
                    <a:pt x="0" y="14547"/>
                  </a:lnTo>
                  <a:lnTo>
                    <a:pt x="0" y="2253"/>
                  </a:lnTo>
                  <a:lnTo>
                    <a:pt x="1058" y="1502"/>
                  </a:lnTo>
                  <a:lnTo>
                    <a:pt x="10361" y="297"/>
                  </a:lnTo>
                  <a:lnTo>
                    <a:pt x="55893" y="0"/>
                  </a:lnTo>
                  <a:lnTo>
                    <a:pt x="78986" y="0"/>
                  </a:lnTo>
                  <a:lnTo>
                    <a:pt x="85553" y="2822"/>
                  </a:lnTo>
                  <a:lnTo>
                    <a:pt x="91999" y="6546"/>
                  </a:lnTo>
                  <a:lnTo>
                    <a:pt x="101577" y="9701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283"/>
            <p:cNvSpPr/>
            <p:nvPr>
              <p:custDataLst>
                <p:tags r:id="rId218"/>
              </p:custDataLst>
            </p:nvPr>
          </p:nvSpPr>
          <p:spPr>
            <a:xfrm>
              <a:off x="5486400" y="2611177"/>
              <a:ext cx="142876" cy="141514"/>
            </a:xfrm>
            <a:custGeom>
              <a:avLst/>
              <a:gdLst/>
              <a:ahLst/>
              <a:cxnLst/>
              <a:rect l="0" t="0" r="0" b="0"/>
              <a:pathLst>
                <a:path w="142876" h="141514">
                  <a:moveTo>
                    <a:pt x="0" y="36773"/>
                  </a:moveTo>
                  <a:lnTo>
                    <a:pt x="0" y="36773"/>
                  </a:lnTo>
                  <a:lnTo>
                    <a:pt x="0" y="19081"/>
                  </a:lnTo>
                  <a:lnTo>
                    <a:pt x="8201" y="9641"/>
                  </a:lnTo>
                  <a:lnTo>
                    <a:pt x="17610" y="8325"/>
                  </a:lnTo>
                  <a:lnTo>
                    <a:pt x="23680" y="8235"/>
                  </a:lnTo>
                  <a:lnTo>
                    <a:pt x="25312" y="7165"/>
                  </a:lnTo>
                  <a:lnTo>
                    <a:pt x="26400" y="5393"/>
                  </a:lnTo>
                  <a:lnTo>
                    <a:pt x="27124" y="3152"/>
                  </a:lnTo>
                  <a:lnTo>
                    <a:pt x="28666" y="1659"/>
                  </a:lnTo>
                  <a:lnTo>
                    <a:pt x="33203" y="0"/>
                  </a:lnTo>
                  <a:lnTo>
                    <a:pt x="34835" y="616"/>
                  </a:lnTo>
                  <a:lnTo>
                    <a:pt x="35923" y="2085"/>
                  </a:lnTo>
                  <a:lnTo>
                    <a:pt x="37670" y="6991"/>
                  </a:lnTo>
                  <a:lnTo>
                    <a:pt x="40731" y="7662"/>
                  </a:lnTo>
                  <a:lnTo>
                    <a:pt x="46263" y="8092"/>
                  </a:lnTo>
                  <a:lnTo>
                    <a:pt x="46718" y="9186"/>
                  </a:lnTo>
                  <a:lnTo>
                    <a:pt x="47221" y="13223"/>
                  </a:lnTo>
                  <a:lnTo>
                    <a:pt x="50268" y="18545"/>
                  </a:lnTo>
                  <a:lnTo>
                    <a:pt x="55790" y="25529"/>
                  </a:lnTo>
                  <a:lnTo>
                    <a:pt x="56881" y="34513"/>
                  </a:lnTo>
                  <a:lnTo>
                    <a:pt x="57147" y="68534"/>
                  </a:lnTo>
                  <a:lnTo>
                    <a:pt x="54327" y="74878"/>
                  </a:lnTo>
                  <a:lnTo>
                    <a:pt x="50603" y="81225"/>
                  </a:lnTo>
                  <a:lnTo>
                    <a:pt x="47449" y="90749"/>
                  </a:lnTo>
                  <a:lnTo>
                    <a:pt x="41340" y="100273"/>
                  </a:lnTo>
                  <a:lnTo>
                    <a:pt x="38527" y="111092"/>
                  </a:lnTo>
                  <a:lnTo>
                    <a:pt x="38100" y="141428"/>
                  </a:lnTo>
                  <a:lnTo>
                    <a:pt x="43156" y="141513"/>
                  </a:lnTo>
                  <a:lnTo>
                    <a:pt x="44645" y="140466"/>
                  </a:lnTo>
                  <a:lnTo>
                    <a:pt x="45639" y="138710"/>
                  </a:lnTo>
                  <a:lnTo>
                    <a:pt x="46301" y="136481"/>
                  </a:lnTo>
                  <a:lnTo>
                    <a:pt x="47801" y="134995"/>
                  </a:lnTo>
                  <a:lnTo>
                    <a:pt x="57812" y="129788"/>
                  </a:lnTo>
                  <a:lnTo>
                    <a:pt x="63793" y="125738"/>
                  </a:lnTo>
                  <a:lnTo>
                    <a:pt x="73112" y="122400"/>
                  </a:lnTo>
                  <a:lnTo>
                    <a:pt x="95255" y="106079"/>
                  </a:lnTo>
                  <a:lnTo>
                    <a:pt x="101602" y="103559"/>
                  </a:lnTo>
                  <a:lnTo>
                    <a:pt x="117475" y="90344"/>
                  </a:lnTo>
                  <a:lnTo>
                    <a:pt x="121003" y="84218"/>
                  </a:lnTo>
                  <a:lnTo>
                    <a:pt x="123629" y="77968"/>
                  </a:lnTo>
                  <a:lnTo>
                    <a:pt x="142875" y="558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84"/>
            <p:cNvSpPr/>
            <p:nvPr>
              <p:custDataLst>
                <p:tags r:id="rId219"/>
              </p:custDataLst>
            </p:nvPr>
          </p:nvSpPr>
          <p:spPr>
            <a:xfrm>
              <a:off x="5305436" y="2295525"/>
              <a:ext cx="142865" cy="38101"/>
            </a:xfrm>
            <a:custGeom>
              <a:avLst/>
              <a:gdLst/>
              <a:ahLst/>
              <a:cxnLst/>
              <a:rect l="0" t="0" r="0" b="0"/>
              <a:pathLst>
                <a:path w="142865" h="38101">
                  <a:moveTo>
                    <a:pt x="28564" y="38100"/>
                  </a:moveTo>
                  <a:lnTo>
                    <a:pt x="28564" y="38100"/>
                  </a:lnTo>
                  <a:lnTo>
                    <a:pt x="0" y="38100"/>
                  </a:lnTo>
                  <a:lnTo>
                    <a:pt x="8191" y="38100"/>
                  </a:lnTo>
                  <a:lnTo>
                    <a:pt x="17599" y="29899"/>
                  </a:lnTo>
                  <a:lnTo>
                    <a:pt x="27113" y="28691"/>
                  </a:lnTo>
                  <a:lnTo>
                    <a:pt x="33192" y="28609"/>
                  </a:lnTo>
                  <a:lnTo>
                    <a:pt x="38734" y="25768"/>
                  </a:lnTo>
                  <a:lnTo>
                    <a:pt x="44726" y="22036"/>
                  </a:lnTo>
                  <a:lnTo>
                    <a:pt x="57195" y="19640"/>
                  </a:lnTo>
                  <a:lnTo>
                    <a:pt x="98414" y="19053"/>
                  </a:lnTo>
                  <a:lnTo>
                    <a:pt x="104764" y="16229"/>
                  </a:lnTo>
                  <a:lnTo>
                    <a:pt x="111114" y="12505"/>
                  </a:lnTo>
                  <a:lnTo>
                    <a:pt x="123814" y="10114"/>
                  </a:lnTo>
                  <a:lnTo>
                    <a:pt x="131458" y="9641"/>
                  </a:lnTo>
                  <a:lnTo>
                    <a:pt x="14286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285"/>
            <p:cNvSpPr/>
            <p:nvPr>
              <p:custDataLst>
                <p:tags r:id="rId220"/>
              </p:custDataLst>
            </p:nvPr>
          </p:nvSpPr>
          <p:spPr>
            <a:xfrm>
              <a:off x="5457825" y="2238375"/>
              <a:ext cx="95248" cy="114301"/>
            </a:xfrm>
            <a:custGeom>
              <a:avLst/>
              <a:gdLst/>
              <a:ahLst/>
              <a:cxnLst/>
              <a:rect l="0" t="0" r="0" b="0"/>
              <a:pathLst>
                <a:path w="95248" h="114301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132" y="116"/>
                  </a:lnTo>
                  <a:lnTo>
                    <a:pt x="55388" y="0"/>
                  </a:lnTo>
                  <a:lnTo>
                    <a:pt x="66237" y="0"/>
                  </a:lnTo>
                  <a:lnTo>
                    <a:pt x="74837" y="8201"/>
                  </a:lnTo>
                  <a:lnTo>
                    <a:pt x="84281" y="9409"/>
                  </a:lnTo>
                  <a:lnTo>
                    <a:pt x="84762" y="10506"/>
                  </a:lnTo>
                  <a:lnTo>
                    <a:pt x="85598" y="17716"/>
                  </a:lnTo>
                  <a:lnTo>
                    <a:pt x="88491" y="18457"/>
                  </a:lnTo>
                  <a:lnTo>
                    <a:pt x="90744" y="18655"/>
                  </a:lnTo>
                  <a:lnTo>
                    <a:pt x="92246" y="19845"/>
                  </a:lnTo>
                  <a:lnTo>
                    <a:pt x="95133" y="28173"/>
                  </a:lnTo>
                  <a:lnTo>
                    <a:pt x="95247" y="42754"/>
                  </a:lnTo>
                  <a:lnTo>
                    <a:pt x="94190" y="44377"/>
                  </a:lnTo>
                  <a:lnTo>
                    <a:pt x="92427" y="45460"/>
                  </a:lnTo>
                  <a:lnTo>
                    <a:pt x="87049" y="47197"/>
                  </a:lnTo>
                  <a:lnTo>
                    <a:pt x="86313" y="50257"/>
                  </a:lnTo>
                  <a:lnTo>
                    <a:pt x="86117" y="52555"/>
                  </a:lnTo>
                  <a:lnTo>
                    <a:pt x="84928" y="54087"/>
                  </a:lnTo>
                  <a:lnTo>
                    <a:pt x="80785" y="55788"/>
                  </a:lnTo>
                  <a:lnTo>
                    <a:pt x="79256" y="57301"/>
                  </a:lnTo>
                  <a:lnTo>
                    <a:pt x="77558" y="61803"/>
                  </a:lnTo>
                  <a:lnTo>
                    <a:pt x="76048" y="63427"/>
                  </a:lnTo>
                  <a:lnTo>
                    <a:pt x="71546" y="65231"/>
                  </a:lnTo>
                  <a:lnTo>
                    <a:pt x="69922" y="66771"/>
                  </a:lnTo>
                  <a:lnTo>
                    <a:pt x="66802" y="75770"/>
                  </a:lnTo>
                  <a:lnTo>
                    <a:pt x="58485" y="84363"/>
                  </a:lnTo>
                  <a:lnTo>
                    <a:pt x="57267" y="93806"/>
                  </a:lnTo>
                  <a:lnTo>
                    <a:pt x="57150" y="113896"/>
                  </a:lnTo>
                  <a:lnTo>
                    <a:pt x="666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286"/>
            <p:cNvSpPr/>
            <p:nvPr>
              <p:custDataLst>
                <p:tags r:id="rId221"/>
              </p:custDataLst>
            </p:nvPr>
          </p:nvSpPr>
          <p:spPr>
            <a:xfrm>
              <a:off x="5257916" y="2476538"/>
              <a:ext cx="76085" cy="236318"/>
            </a:xfrm>
            <a:custGeom>
              <a:avLst/>
              <a:gdLst/>
              <a:ahLst/>
              <a:cxnLst/>
              <a:rect l="0" t="0" r="0" b="0"/>
              <a:pathLst>
                <a:path w="76085" h="236318">
                  <a:moveTo>
                    <a:pt x="9409" y="28537"/>
                  </a:moveTo>
                  <a:lnTo>
                    <a:pt x="9409" y="28537"/>
                  </a:lnTo>
                  <a:lnTo>
                    <a:pt x="9409" y="23481"/>
                  </a:lnTo>
                  <a:lnTo>
                    <a:pt x="6587" y="18176"/>
                  </a:lnTo>
                  <a:lnTo>
                    <a:pt x="1208" y="11203"/>
                  </a:lnTo>
                  <a:lnTo>
                    <a:pt x="0" y="1437"/>
                  </a:lnTo>
                  <a:lnTo>
                    <a:pt x="1020" y="945"/>
                  </a:lnTo>
                  <a:lnTo>
                    <a:pt x="9019" y="0"/>
                  </a:lnTo>
                  <a:lnTo>
                    <a:pt x="14350" y="5030"/>
                  </a:lnTo>
                  <a:lnTo>
                    <a:pt x="16897" y="10328"/>
                  </a:lnTo>
                  <a:lnTo>
                    <a:pt x="28031" y="55441"/>
                  </a:lnTo>
                  <a:lnTo>
                    <a:pt x="38764" y="85885"/>
                  </a:lnTo>
                  <a:lnTo>
                    <a:pt x="43622" y="98475"/>
                  </a:lnTo>
                  <a:lnTo>
                    <a:pt x="54821" y="142842"/>
                  </a:lnTo>
                  <a:lnTo>
                    <a:pt x="59200" y="161889"/>
                  </a:lnTo>
                  <a:lnTo>
                    <a:pt x="64379" y="180938"/>
                  </a:lnTo>
                  <a:lnTo>
                    <a:pt x="67331" y="205083"/>
                  </a:lnTo>
                  <a:lnTo>
                    <a:pt x="75177" y="218731"/>
                  </a:lnTo>
                  <a:lnTo>
                    <a:pt x="76048" y="236317"/>
                  </a:lnTo>
                  <a:lnTo>
                    <a:pt x="76084" y="2285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287"/>
            <p:cNvSpPr/>
            <p:nvPr>
              <p:custDataLst>
                <p:tags r:id="rId222"/>
              </p:custDataLst>
            </p:nvPr>
          </p:nvSpPr>
          <p:spPr>
            <a:xfrm>
              <a:off x="4943475" y="2733791"/>
              <a:ext cx="228601" cy="161689"/>
            </a:xfrm>
            <a:custGeom>
              <a:avLst/>
              <a:gdLst/>
              <a:ahLst/>
              <a:cxnLst/>
              <a:rect l="0" t="0" r="0" b="0"/>
              <a:pathLst>
                <a:path w="228601" h="161689">
                  <a:moveTo>
                    <a:pt x="9525" y="28459"/>
                  </a:moveTo>
                  <a:lnTo>
                    <a:pt x="9525" y="28459"/>
                  </a:lnTo>
                  <a:lnTo>
                    <a:pt x="9525" y="20258"/>
                  </a:lnTo>
                  <a:lnTo>
                    <a:pt x="34" y="9446"/>
                  </a:lnTo>
                  <a:lnTo>
                    <a:pt x="0" y="277"/>
                  </a:lnTo>
                  <a:lnTo>
                    <a:pt x="5056" y="0"/>
                  </a:lnTo>
                  <a:lnTo>
                    <a:pt x="6545" y="1020"/>
                  </a:lnTo>
                  <a:lnTo>
                    <a:pt x="7539" y="2758"/>
                  </a:lnTo>
                  <a:lnTo>
                    <a:pt x="9132" y="8095"/>
                  </a:lnTo>
                  <a:lnTo>
                    <a:pt x="22748" y="22551"/>
                  </a:lnTo>
                  <a:lnTo>
                    <a:pt x="28808" y="25833"/>
                  </a:lnTo>
                  <a:lnTo>
                    <a:pt x="35028" y="28350"/>
                  </a:lnTo>
                  <a:lnTo>
                    <a:pt x="41320" y="32997"/>
                  </a:lnTo>
                  <a:lnTo>
                    <a:pt x="44823" y="38590"/>
                  </a:lnTo>
                  <a:lnTo>
                    <a:pt x="52127" y="55860"/>
                  </a:lnTo>
                  <a:lnTo>
                    <a:pt x="69967" y="78877"/>
                  </a:lnTo>
                  <a:lnTo>
                    <a:pt x="91024" y="101462"/>
                  </a:lnTo>
                  <a:lnTo>
                    <a:pt x="97237" y="114180"/>
                  </a:lnTo>
                  <a:lnTo>
                    <a:pt x="119669" y="139584"/>
                  </a:lnTo>
                  <a:lnTo>
                    <a:pt x="121978" y="145934"/>
                  </a:lnTo>
                  <a:lnTo>
                    <a:pt x="123652" y="148051"/>
                  </a:lnTo>
                  <a:lnTo>
                    <a:pt x="128334" y="150403"/>
                  </a:lnTo>
                  <a:lnTo>
                    <a:pt x="136921" y="151726"/>
                  </a:lnTo>
                  <a:lnTo>
                    <a:pt x="138905" y="152971"/>
                  </a:lnTo>
                  <a:lnTo>
                    <a:pt x="140229" y="154858"/>
                  </a:lnTo>
                  <a:lnTo>
                    <a:pt x="141111" y="157175"/>
                  </a:lnTo>
                  <a:lnTo>
                    <a:pt x="142758" y="158720"/>
                  </a:lnTo>
                  <a:lnTo>
                    <a:pt x="150921" y="161402"/>
                  </a:lnTo>
                  <a:lnTo>
                    <a:pt x="157018" y="161688"/>
                  </a:lnTo>
                  <a:lnTo>
                    <a:pt x="162567" y="158933"/>
                  </a:lnTo>
                  <a:lnTo>
                    <a:pt x="175986" y="147617"/>
                  </a:lnTo>
                  <a:lnTo>
                    <a:pt x="178758" y="142096"/>
                  </a:lnTo>
                  <a:lnTo>
                    <a:pt x="179497" y="139142"/>
                  </a:lnTo>
                  <a:lnTo>
                    <a:pt x="181048" y="137173"/>
                  </a:lnTo>
                  <a:lnTo>
                    <a:pt x="185594" y="134984"/>
                  </a:lnTo>
                  <a:lnTo>
                    <a:pt x="187229" y="133343"/>
                  </a:lnTo>
                  <a:lnTo>
                    <a:pt x="206919" y="97067"/>
                  </a:lnTo>
                  <a:lnTo>
                    <a:pt x="210262" y="79513"/>
                  </a:lnTo>
                  <a:lnTo>
                    <a:pt x="217021" y="66609"/>
                  </a:lnTo>
                  <a:lnTo>
                    <a:pt x="219863" y="50690"/>
                  </a:lnTo>
                  <a:lnTo>
                    <a:pt x="226561" y="37985"/>
                  </a:lnTo>
                  <a:lnTo>
                    <a:pt x="228600" y="284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88"/>
            <p:cNvSpPr/>
            <p:nvPr>
              <p:custDataLst>
                <p:tags r:id="rId223"/>
              </p:custDataLst>
            </p:nvPr>
          </p:nvSpPr>
          <p:spPr>
            <a:xfrm>
              <a:off x="4943475" y="2009775"/>
              <a:ext cx="133351" cy="790576"/>
            </a:xfrm>
            <a:custGeom>
              <a:avLst/>
              <a:gdLst/>
              <a:ahLst/>
              <a:cxnLst/>
              <a:rect l="0" t="0" r="0" b="0"/>
              <a:pathLst>
                <a:path w="133351" h="790576">
                  <a:moveTo>
                    <a:pt x="0" y="0"/>
                  </a:moveTo>
                  <a:lnTo>
                    <a:pt x="0" y="0"/>
                  </a:lnTo>
                  <a:lnTo>
                    <a:pt x="0" y="17610"/>
                  </a:lnTo>
                  <a:lnTo>
                    <a:pt x="8201" y="27125"/>
                  </a:lnTo>
                  <a:lnTo>
                    <a:pt x="9132" y="33202"/>
                  </a:lnTo>
                  <a:lnTo>
                    <a:pt x="9491" y="50927"/>
                  </a:lnTo>
                  <a:lnTo>
                    <a:pt x="12332" y="57207"/>
                  </a:lnTo>
                  <a:lnTo>
                    <a:pt x="16064" y="63525"/>
                  </a:lnTo>
                  <a:lnTo>
                    <a:pt x="18165" y="74091"/>
                  </a:lnTo>
                  <a:lnTo>
                    <a:pt x="19846" y="89098"/>
                  </a:lnTo>
                  <a:lnTo>
                    <a:pt x="27217" y="107558"/>
                  </a:lnTo>
                  <a:lnTo>
                    <a:pt x="29609" y="150015"/>
                  </a:lnTo>
                  <a:lnTo>
                    <a:pt x="36773" y="173266"/>
                  </a:lnTo>
                  <a:lnTo>
                    <a:pt x="38066" y="217354"/>
                  </a:lnTo>
                  <a:lnTo>
                    <a:pt x="38099" y="263934"/>
                  </a:lnTo>
                  <a:lnTo>
                    <a:pt x="39158" y="273938"/>
                  </a:lnTo>
                  <a:lnTo>
                    <a:pt x="46742" y="316881"/>
                  </a:lnTo>
                  <a:lnTo>
                    <a:pt x="48421" y="336366"/>
                  </a:lnTo>
                  <a:lnTo>
                    <a:pt x="59368" y="380989"/>
                  </a:lnTo>
                  <a:lnTo>
                    <a:pt x="64510" y="400047"/>
                  </a:lnTo>
                  <a:lnTo>
                    <a:pt x="74024" y="445689"/>
                  </a:lnTo>
                  <a:lnTo>
                    <a:pt x="78377" y="466136"/>
                  </a:lnTo>
                  <a:lnTo>
                    <a:pt x="83548" y="485601"/>
                  </a:lnTo>
                  <a:lnTo>
                    <a:pt x="87902" y="504773"/>
                  </a:lnTo>
                  <a:lnTo>
                    <a:pt x="93073" y="523860"/>
                  </a:lnTo>
                  <a:lnTo>
                    <a:pt x="97427" y="542920"/>
                  </a:lnTo>
                  <a:lnTo>
                    <a:pt x="102598" y="561974"/>
                  </a:lnTo>
                  <a:lnTo>
                    <a:pt x="106952" y="581025"/>
                  </a:lnTo>
                  <a:lnTo>
                    <a:pt x="112123" y="600075"/>
                  </a:lnTo>
                  <a:lnTo>
                    <a:pt x="114173" y="644525"/>
                  </a:lnTo>
                  <a:lnTo>
                    <a:pt x="122935" y="687917"/>
                  </a:lnTo>
                  <a:lnTo>
                    <a:pt x="124805" y="717374"/>
                  </a:lnTo>
                  <a:lnTo>
                    <a:pt x="132016" y="736159"/>
                  </a:lnTo>
                  <a:lnTo>
                    <a:pt x="133349" y="783036"/>
                  </a:lnTo>
                  <a:lnTo>
                    <a:pt x="133350" y="790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89"/>
            <p:cNvSpPr/>
            <p:nvPr>
              <p:custDataLst>
                <p:tags r:id="rId224"/>
              </p:custDataLst>
            </p:nvPr>
          </p:nvSpPr>
          <p:spPr>
            <a:xfrm>
              <a:off x="4924425" y="1952625"/>
              <a:ext cx="57151" cy="66676"/>
            </a:xfrm>
            <a:custGeom>
              <a:avLst/>
              <a:gdLst/>
              <a:ahLst/>
              <a:cxnLst/>
              <a:rect l="0" t="0" r="0" b="0"/>
              <a:pathLst>
                <a:path w="57151" h="66676">
                  <a:moveTo>
                    <a:pt x="19050" y="19050"/>
                  </a:moveTo>
                  <a:lnTo>
                    <a:pt x="19050" y="19050"/>
                  </a:lnTo>
                  <a:lnTo>
                    <a:pt x="19050" y="35"/>
                  </a:lnTo>
                  <a:lnTo>
                    <a:pt x="28565" y="0"/>
                  </a:lnTo>
                  <a:lnTo>
                    <a:pt x="28575" y="37580"/>
                  </a:lnTo>
                  <a:lnTo>
                    <a:pt x="20374" y="46255"/>
                  </a:lnTo>
                  <a:lnTo>
                    <a:pt x="19443" y="52276"/>
                  </a:lnTo>
                  <a:lnTo>
                    <a:pt x="18254" y="53900"/>
                  </a:lnTo>
                  <a:lnTo>
                    <a:pt x="16402" y="54984"/>
                  </a:lnTo>
                  <a:lnTo>
                    <a:pt x="9644" y="57113"/>
                  </a:lnTo>
                  <a:lnTo>
                    <a:pt x="4503" y="57139"/>
                  </a:lnTo>
                  <a:lnTo>
                    <a:pt x="3003" y="56084"/>
                  </a:lnTo>
                  <a:lnTo>
                    <a:pt x="2001" y="54323"/>
                  </a:lnTo>
                  <a:lnTo>
                    <a:pt x="117" y="48017"/>
                  </a:lnTo>
                  <a:lnTo>
                    <a:pt x="0" y="24030"/>
                  </a:lnTo>
                  <a:lnTo>
                    <a:pt x="2822" y="18441"/>
                  </a:lnTo>
                  <a:lnTo>
                    <a:pt x="8201" y="11286"/>
                  </a:lnTo>
                  <a:lnTo>
                    <a:pt x="9132" y="4990"/>
                  </a:lnTo>
                  <a:lnTo>
                    <a:pt x="10321" y="3327"/>
                  </a:lnTo>
                  <a:lnTo>
                    <a:pt x="12173" y="2218"/>
                  </a:lnTo>
                  <a:lnTo>
                    <a:pt x="19202" y="292"/>
                  </a:lnTo>
                  <a:lnTo>
                    <a:pt x="36738" y="1"/>
                  </a:lnTo>
                  <a:lnTo>
                    <a:pt x="46181" y="8201"/>
                  </a:lnTo>
                  <a:lnTo>
                    <a:pt x="48398" y="16868"/>
                  </a:lnTo>
                  <a:lnTo>
                    <a:pt x="54087" y="25694"/>
                  </a:lnTo>
                  <a:lnTo>
                    <a:pt x="56243" y="35012"/>
                  </a:lnTo>
                  <a:lnTo>
                    <a:pt x="5715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SMARTInkShape-Group85"/>
          <p:cNvGrpSpPr/>
          <p:nvPr/>
        </p:nvGrpSpPr>
        <p:grpSpPr>
          <a:xfrm>
            <a:off x="4143375" y="2038350"/>
            <a:ext cx="190501" cy="247651"/>
            <a:chOff x="4143375" y="2038350"/>
            <a:chExt cx="190501" cy="247651"/>
          </a:xfrm>
        </p:grpSpPr>
        <p:sp>
          <p:nvSpPr>
            <p:cNvPr id="56" name="SMARTInkShape-290"/>
            <p:cNvSpPr/>
            <p:nvPr>
              <p:custDataLst>
                <p:tags r:id="rId214"/>
              </p:custDataLst>
            </p:nvPr>
          </p:nvSpPr>
          <p:spPr>
            <a:xfrm>
              <a:off x="4162542" y="2057400"/>
              <a:ext cx="47509" cy="151066"/>
            </a:xfrm>
            <a:custGeom>
              <a:avLst/>
              <a:gdLst/>
              <a:ahLst/>
              <a:cxnLst/>
              <a:rect l="0" t="0" r="0" b="0"/>
              <a:pathLst>
                <a:path w="47509" h="151066">
                  <a:moveTo>
                    <a:pt x="47508" y="0"/>
                  </a:moveTo>
                  <a:lnTo>
                    <a:pt x="47508" y="0"/>
                  </a:lnTo>
                  <a:lnTo>
                    <a:pt x="47508" y="5056"/>
                  </a:lnTo>
                  <a:lnTo>
                    <a:pt x="46450" y="6546"/>
                  </a:lnTo>
                  <a:lnTo>
                    <a:pt x="44686" y="7539"/>
                  </a:lnTo>
                  <a:lnTo>
                    <a:pt x="38376" y="9409"/>
                  </a:lnTo>
                  <a:lnTo>
                    <a:pt x="36925" y="44737"/>
                  </a:lnTo>
                  <a:lnTo>
                    <a:pt x="29782" y="55306"/>
                  </a:lnTo>
                  <a:lnTo>
                    <a:pt x="28720" y="64390"/>
                  </a:lnTo>
                  <a:lnTo>
                    <a:pt x="28461" y="98435"/>
                  </a:lnTo>
                  <a:lnTo>
                    <a:pt x="25637" y="104780"/>
                  </a:lnTo>
                  <a:lnTo>
                    <a:pt x="20257" y="112419"/>
                  </a:lnTo>
                  <a:lnTo>
                    <a:pt x="18137" y="121533"/>
                  </a:lnTo>
                  <a:lnTo>
                    <a:pt x="10766" y="131585"/>
                  </a:lnTo>
                  <a:lnTo>
                    <a:pt x="9527" y="141396"/>
                  </a:lnTo>
                  <a:lnTo>
                    <a:pt x="8429" y="141889"/>
                  </a:lnTo>
                  <a:lnTo>
                    <a:pt x="1217" y="142745"/>
                  </a:lnTo>
                  <a:lnTo>
                    <a:pt x="476" y="145639"/>
                  </a:lnTo>
                  <a:lnTo>
                    <a:pt x="0" y="151065"/>
                  </a:lnTo>
                  <a:lnTo>
                    <a:pt x="9408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91"/>
            <p:cNvSpPr/>
            <p:nvPr>
              <p:custDataLst>
                <p:tags r:id="rId215"/>
              </p:custDataLst>
            </p:nvPr>
          </p:nvSpPr>
          <p:spPr>
            <a:xfrm>
              <a:off x="4143375" y="2038350"/>
              <a:ext cx="190501" cy="247651"/>
            </a:xfrm>
            <a:custGeom>
              <a:avLst/>
              <a:gdLst/>
              <a:ahLst/>
              <a:cxnLst/>
              <a:rect l="0" t="0" r="0" b="0"/>
              <a:pathLst>
                <a:path w="190501" h="247651">
                  <a:moveTo>
                    <a:pt x="95250" y="0"/>
                  </a:moveTo>
                  <a:lnTo>
                    <a:pt x="95250" y="0"/>
                  </a:lnTo>
                  <a:lnTo>
                    <a:pt x="89762" y="0"/>
                  </a:lnTo>
                  <a:lnTo>
                    <a:pt x="95169" y="0"/>
                  </a:lnTo>
                  <a:lnTo>
                    <a:pt x="95250" y="23680"/>
                  </a:lnTo>
                  <a:lnTo>
                    <a:pt x="96308" y="25311"/>
                  </a:lnTo>
                  <a:lnTo>
                    <a:pt x="98072" y="26399"/>
                  </a:lnTo>
                  <a:lnTo>
                    <a:pt x="100306" y="27125"/>
                  </a:lnTo>
                  <a:lnTo>
                    <a:pt x="101796" y="28666"/>
                  </a:lnTo>
                  <a:lnTo>
                    <a:pt x="103451" y="33202"/>
                  </a:lnTo>
                  <a:lnTo>
                    <a:pt x="104382" y="41705"/>
                  </a:lnTo>
                  <a:lnTo>
                    <a:pt x="105571" y="43678"/>
                  </a:lnTo>
                  <a:lnTo>
                    <a:pt x="107423" y="44994"/>
                  </a:lnTo>
                  <a:lnTo>
                    <a:pt x="109715" y="45871"/>
                  </a:lnTo>
                  <a:lnTo>
                    <a:pt x="111244" y="47514"/>
                  </a:lnTo>
                  <a:lnTo>
                    <a:pt x="116518" y="57755"/>
                  </a:lnTo>
                  <a:lnTo>
                    <a:pt x="120578" y="63769"/>
                  </a:lnTo>
                  <a:lnTo>
                    <a:pt x="123921" y="73105"/>
                  </a:lnTo>
                  <a:lnTo>
                    <a:pt x="130085" y="82574"/>
                  </a:lnTo>
                  <a:lnTo>
                    <a:pt x="133441" y="92082"/>
                  </a:lnTo>
                  <a:lnTo>
                    <a:pt x="139609" y="101602"/>
                  </a:lnTo>
                  <a:lnTo>
                    <a:pt x="142966" y="111126"/>
                  </a:lnTo>
                  <a:lnTo>
                    <a:pt x="159748" y="133938"/>
                  </a:lnTo>
                  <a:lnTo>
                    <a:pt x="160474" y="136917"/>
                  </a:lnTo>
                  <a:lnTo>
                    <a:pt x="169273" y="152452"/>
                  </a:lnTo>
                  <a:lnTo>
                    <a:pt x="169999" y="155609"/>
                  </a:lnTo>
                  <a:lnTo>
                    <a:pt x="171541" y="157715"/>
                  </a:lnTo>
                  <a:lnTo>
                    <a:pt x="173627" y="159118"/>
                  </a:lnTo>
                  <a:lnTo>
                    <a:pt x="176076" y="160054"/>
                  </a:lnTo>
                  <a:lnTo>
                    <a:pt x="177709" y="161736"/>
                  </a:lnTo>
                  <a:lnTo>
                    <a:pt x="179524" y="166427"/>
                  </a:lnTo>
                  <a:lnTo>
                    <a:pt x="180545" y="175018"/>
                  </a:lnTo>
                  <a:lnTo>
                    <a:pt x="181747" y="177004"/>
                  </a:lnTo>
                  <a:lnTo>
                    <a:pt x="183606" y="178328"/>
                  </a:lnTo>
                  <a:lnTo>
                    <a:pt x="185905" y="179210"/>
                  </a:lnTo>
                  <a:lnTo>
                    <a:pt x="187436" y="180857"/>
                  </a:lnTo>
                  <a:lnTo>
                    <a:pt x="190380" y="190062"/>
                  </a:lnTo>
                  <a:lnTo>
                    <a:pt x="190500" y="200025"/>
                  </a:lnTo>
                  <a:lnTo>
                    <a:pt x="144326" y="200025"/>
                  </a:lnTo>
                  <a:lnTo>
                    <a:pt x="138249" y="200025"/>
                  </a:lnTo>
                  <a:lnTo>
                    <a:pt x="132705" y="202847"/>
                  </a:lnTo>
                  <a:lnTo>
                    <a:pt x="126713" y="206571"/>
                  </a:lnTo>
                  <a:lnTo>
                    <a:pt x="114244" y="208962"/>
                  </a:lnTo>
                  <a:lnTo>
                    <a:pt x="90750" y="209540"/>
                  </a:lnTo>
                  <a:lnTo>
                    <a:pt x="85136" y="212368"/>
                  </a:lnTo>
                  <a:lnTo>
                    <a:pt x="82157" y="214603"/>
                  </a:lnTo>
                  <a:lnTo>
                    <a:pt x="73203" y="217088"/>
                  </a:lnTo>
                  <a:lnTo>
                    <a:pt x="63226" y="219250"/>
                  </a:lnTo>
                  <a:lnTo>
                    <a:pt x="48198" y="226440"/>
                  </a:lnTo>
                  <a:lnTo>
                    <a:pt x="29982" y="233230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SMARTInkShape-Group86"/>
          <p:cNvGrpSpPr/>
          <p:nvPr/>
        </p:nvGrpSpPr>
        <p:grpSpPr>
          <a:xfrm>
            <a:off x="2400300" y="1790700"/>
            <a:ext cx="1809751" cy="647701"/>
            <a:chOff x="2400300" y="1790700"/>
            <a:chExt cx="1809751" cy="647701"/>
          </a:xfrm>
        </p:grpSpPr>
        <p:sp>
          <p:nvSpPr>
            <p:cNvPr id="59" name="SMARTInkShape-292"/>
            <p:cNvSpPr/>
            <p:nvPr>
              <p:custDataLst>
                <p:tags r:id="rId211"/>
              </p:custDataLst>
            </p:nvPr>
          </p:nvSpPr>
          <p:spPr>
            <a:xfrm>
              <a:off x="2400300" y="1790700"/>
              <a:ext cx="1809751" cy="238126"/>
            </a:xfrm>
            <a:custGeom>
              <a:avLst/>
              <a:gdLst/>
              <a:ahLst/>
              <a:cxnLst/>
              <a:rect l="0" t="0" r="0" b="0"/>
              <a:pathLst>
                <a:path w="1809751" h="238126">
                  <a:moveTo>
                    <a:pt x="0" y="238125"/>
                  </a:moveTo>
                  <a:lnTo>
                    <a:pt x="0" y="238125"/>
                  </a:lnTo>
                  <a:lnTo>
                    <a:pt x="9409" y="228716"/>
                  </a:lnTo>
                  <a:lnTo>
                    <a:pt x="1314" y="228610"/>
                  </a:lnTo>
                  <a:lnTo>
                    <a:pt x="876" y="227549"/>
                  </a:lnTo>
                  <a:lnTo>
                    <a:pt x="10" y="219191"/>
                  </a:lnTo>
                  <a:lnTo>
                    <a:pt x="9133" y="209945"/>
                  </a:lnTo>
                  <a:lnTo>
                    <a:pt x="9490" y="201384"/>
                  </a:lnTo>
                  <a:lnTo>
                    <a:pt x="27134" y="182426"/>
                  </a:lnTo>
                  <a:lnTo>
                    <a:pt x="28148" y="176348"/>
                  </a:lnTo>
                  <a:lnTo>
                    <a:pt x="29349" y="174715"/>
                  </a:lnTo>
                  <a:lnTo>
                    <a:pt x="40318" y="168819"/>
                  </a:lnTo>
                  <a:lnTo>
                    <a:pt x="42753" y="166521"/>
                  </a:lnTo>
                  <a:lnTo>
                    <a:pt x="48282" y="163968"/>
                  </a:lnTo>
                  <a:lnTo>
                    <a:pt x="51238" y="163287"/>
                  </a:lnTo>
                  <a:lnTo>
                    <a:pt x="53209" y="161774"/>
                  </a:lnTo>
                  <a:lnTo>
                    <a:pt x="55399" y="157272"/>
                  </a:lnTo>
                  <a:lnTo>
                    <a:pt x="57041" y="155648"/>
                  </a:lnTo>
                  <a:lnTo>
                    <a:pt x="65198" y="152828"/>
                  </a:lnTo>
                  <a:lnTo>
                    <a:pt x="74746" y="152437"/>
                  </a:lnTo>
                  <a:lnTo>
                    <a:pt x="84273" y="144202"/>
                  </a:lnTo>
                  <a:lnTo>
                    <a:pt x="93798" y="142991"/>
                  </a:lnTo>
                  <a:lnTo>
                    <a:pt x="117905" y="142876"/>
                  </a:lnTo>
                  <a:lnTo>
                    <a:pt x="119879" y="141817"/>
                  </a:lnTo>
                  <a:lnTo>
                    <a:pt x="121194" y="140053"/>
                  </a:lnTo>
                  <a:lnTo>
                    <a:pt x="122071" y="137819"/>
                  </a:lnTo>
                  <a:lnTo>
                    <a:pt x="123714" y="136329"/>
                  </a:lnTo>
                  <a:lnTo>
                    <a:pt x="131872" y="133742"/>
                  </a:lnTo>
                  <a:lnTo>
                    <a:pt x="179496" y="133350"/>
                  </a:lnTo>
                  <a:lnTo>
                    <a:pt x="225433" y="133350"/>
                  </a:lnTo>
                  <a:lnTo>
                    <a:pt x="260466" y="133350"/>
                  </a:lnTo>
                  <a:lnTo>
                    <a:pt x="266752" y="136172"/>
                  </a:lnTo>
                  <a:lnTo>
                    <a:pt x="273073" y="139896"/>
                  </a:lnTo>
                  <a:lnTo>
                    <a:pt x="285755" y="142286"/>
                  </a:lnTo>
                  <a:lnTo>
                    <a:pt x="333375" y="142874"/>
                  </a:lnTo>
                  <a:lnTo>
                    <a:pt x="379707" y="142875"/>
                  </a:lnTo>
                  <a:lnTo>
                    <a:pt x="426587" y="142875"/>
                  </a:lnTo>
                  <a:lnTo>
                    <a:pt x="450777" y="141817"/>
                  </a:lnTo>
                  <a:lnTo>
                    <a:pt x="469473" y="134674"/>
                  </a:lnTo>
                  <a:lnTo>
                    <a:pt x="511964" y="132315"/>
                  </a:lnTo>
                  <a:lnTo>
                    <a:pt x="535216" y="125152"/>
                  </a:lnTo>
                  <a:lnTo>
                    <a:pt x="567363" y="122844"/>
                  </a:lnTo>
                  <a:lnTo>
                    <a:pt x="578623" y="117302"/>
                  </a:lnTo>
                  <a:lnTo>
                    <a:pt x="621768" y="111530"/>
                  </a:lnTo>
                  <a:lnTo>
                    <a:pt x="639991" y="106109"/>
                  </a:lnTo>
                  <a:lnTo>
                    <a:pt x="663495" y="103795"/>
                  </a:lnTo>
                  <a:lnTo>
                    <a:pt x="676259" y="97252"/>
                  </a:lnTo>
                  <a:lnTo>
                    <a:pt x="719842" y="85572"/>
                  </a:lnTo>
                  <a:lnTo>
                    <a:pt x="741034" y="68427"/>
                  </a:lnTo>
                  <a:lnTo>
                    <a:pt x="750176" y="60475"/>
                  </a:lnTo>
                  <a:lnTo>
                    <a:pt x="759084" y="57077"/>
                  </a:lnTo>
                  <a:lnTo>
                    <a:pt x="768427" y="50896"/>
                  </a:lnTo>
                  <a:lnTo>
                    <a:pt x="774734" y="49079"/>
                  </a:lnTo>
                  <a:lnTo>
                    <a:pt x="776839" y="47536"/>
                  </a:lnTo>
                  <a:lnTo>
                    <a:pt x="778243" y="45449"/>
                  </a:lnTo>
                  <a:lnTo>
                    <a:pt x="780861" y="40308"/>
                  </a:lnTo>
                  <a:lnTo>
                    <a:pt x="798645" y="20528"/>
                  </a:lnTo>
                  <a:lnTo>
                    <a:pt x="799972" y="10979"/>
                  </a:lnTo>
                  <a:lnTo>
                    <a:pt x="800100" y="38"/>
                  </a:lnTo>
                  <a:lnTo>
                    <a:pt x="782384" y="0"/>
                  </a:lnTo>
                  <a:lnTo>
                    <a:pt x="781939" y="1058"/>
                  </a:lnTo>
                  <a:lnTo>
                    <a:pt x="781060" y="17610"/>
                  </a:lnTo>
                  <a:lnTo>
                    <a:pt x="779999" y="18090"/>
                  </a:lnTo>
                  <a:lnTo>
                    <a:pt x="775997" y="18623"/>
                  </a:lnTo>
                  <a:lnTo>
                    <a:pt x="774506" y="19824"/>
                  </a:lnTo>
                  <a:lnTo>
                    <a:pt x="771918" y="27213"/>
                  </a:lnTo>
                  <a:lnTo>
                    <a:pt x="779116" y="38757"/>
                  </a:lnTo>
                  <a:lnTo>
                    <a:pt x="780937" y="47106"/>
                  </a:lnTo>
                  <a:lnTo>
                    <a:pt x="798659" y="65231"/>
                  </a:lnTo>
                  <a:lnTo>
                    <a:pt x="804730" y="66247"/>
                  </a:lnTo>
                  <a:lnTo>
                    <a:pt x="817396" y="66638"/>
                  </a:lnTo>
                  <a:lnTo>
                    <a:pt x="826408" y="73214"/>
                  </a:lnTo>
                  <a:lnTo>
                    <a:pt x="835294" y="75315"/>
                  </a:lnTo>
                  <a:lnTo>
                    <a:pt x="879673" y="76193"/>
                  </a:lnTo>
                  <a:lnTo>
                    <a:pt x="887677" y="76197"/>
                  </a:lnTo>
                  <a:lnTo>
                    <a:pt x="894762" y="73376"/>
                  </a:lnTo>
                  <a:lnTo>
                    <a:pt x="901438" y="69654"/>
                  </a:lnTo>
                  <a:lnTo>
                    <a:pt x="912206" y="67557"/>
                  </a:lnTo>
                  <a:lnTo>
                    <a:pt x="955146" y="66690"/>
                  </a:lnTo>
                  <a:lnTo>
                    <a:pt x="973366" y="66678"/>
                  </a:lnTo>
                  <a:lnTo>
                    <a:pt x="980471" y="63854"/>
                  </a:lnTo>
                  <a:lnTo>
                    <a:pt x="987156" y="60130"/>
                  </a:lnTo>
                  <a:lnTo>
                    <a:pt x="997929" y="58033"/>
                  </a:lnTo>
                  <a:lnTo>
                    <a:pt x="1031480" y="57184"/>
                  </a:lnTo>
                  <a:lnTo>
                    <a:pt x="1038049" y="54343"/>
                  </a:lnTo>
                  <a:lnTo>
                    <a:pt x="1041283" y="52104"/>
                  </a:lnTo>
                  <a:lnTo>
                    <a:pt x="1055947" y="48952"/>
                  </a:lnTo>
                  <a:lnTo>
                    <a:pt x="1100764" y="47648"/>
                  </a:lnTo>
                  <a:lnTo>
                    <a:pt x="1107648" y="47635"/>
                  </a:lnTo>
                  <a:lnTo>
                    <a:pt x="1114235" y="44807"/>
                  </a:lnTo>
                  <a:lnTo>
                    <a:pt x="1117474" y="42572"/>
                  </a:lnTo>
                  <a:lnTo>
                    <a:pt x="1132144" y="39425"/>
                  </a:lnTo>
                  <a:lnTo>
                    <a:pt x="1177902" y="38107"/>
                  </a:lnTo>
                  <a:lnTo>
                    <a:pt x="1225288" y="38100"/>
                  </a:lnTo>
                  <a:lnTo>
                    <a:pt x="1272911" y="38100"/>
                  </a:lnTo>
                  <a:lnTo>
                    <a:pt x="1311241" y="38100"/>
                  </a:lnTo>
                  <a:lnTo>
                    <a:pt x="1339151" y="46742"/>
                  </a:lnTo>
                  <a:lnTo>
                    <a:pt x="1384490" y="47618"/>
                  </a:lnTo>
                  <a:lnTo>
                    <a:pt x="1392499" y="47622"/>
                  </a:lnTo>
                  <a:lnTo>
                    <a:pt x="1399586" y="50446"/>
                  </a:lnTo>
                  <a:lnTo>
                    <a:pt x="1406263" y="54170"/>
                  </a:lnTo>
                  <a:lnTo>
                    <a:pt x="1417031" y="56267"/>
                  </a:lnTo>
                  <a:lnTo>
                    <a:pt x="1450580" y="57116"/>
                  </a:lnTo>
                  <a:lnTo>
                    <a:pt x="1457149" y="59957"/>
                  </a:lnTo>
                  <a:lnTo>
                    <a:pt x="1463597" y="63689"/>
                  </a:lnTo>
                  <a:lnTo>
                    <a:pt x="1476359" y="66085"/>
                  </a:lnTo>
                  <a:lnTo>
                    <a:pt x="1489072" y="66559"/>
                  </a:lnTo>
                  <a:lnTo>
                    <a:pt x="1495424" y="69446"/>
                  </a:lnTo>
                  <a:lnTo>
                    <a:pt x="1501775" y="73198"/>
                  </a:lnTo>
                  <a:lnTo>
                    <a:pt x="1512358" y="75311"/>
                  </a:lnTo>
                  <a:lnTo>
                    <a:pt x="1535376" y="76083"/>
                  </a:lnTo>
                  <a:lnTo>
                    <a:pt x="1542462" y="78970"/>
                  </a:lnTo>
                  <a:lnTo>
                    <a:pt x="1549138" y="82723"/>
                  </a:lnTo>
                  <a:lnTo>
                    <a:pt x="1562048" y="85132"/>
                  </a:lnTo>
                  <a:lnTo>
                    <a:pt x="1574790" y="85608"/>
                  </a:lnTo>
                  <a:lnTo>
                    <a:pt x="1581145" y="88495"/>
                  </a:lnTo>
                  <a:lnTo>
                    <a:pt x="1587498" y="92248"/>
                  </a:lnTo>
                  <a:lnTo>
                    <a:pt x="1600200" y="94657"/>
                  </a:lnTo>
                  <a:lnTo>
                    <a:pt x="1612900" y="95133"/>
                  </a:lnTo>
                  <a:lnTo>
                    <a:pt x="1619250" y="98020"/>
                  </a:lnTo>
                  <a:lnTo>
                    <a:pt x="1625600" y="101773"/>
                  </a:lnTo>
                  <a:lnTo>
                    <a:pt x="1638300" y="104182"/>
                  </a:lnTo>
                  <a:lnTo>
                    <a:pt x="1645944" y="104658"/>
                  </a:lnTo>
                  <a:lnTo>
                    <a:pt x="1655058" y="111298"/>
                  </a:lnTo>
                  <a:lnTo>
                    <a:pt x="1663962" y="113411"/>
                  </a:lnTo>
                  <a:lnTo>
                    <a:pt x="1680909" y="114265"/>
                  </a:lnTo>
                  <a:lnTo>
                    <a:pt x="1686518" y="117107"/>
                  </a:lnTo>
                  <a:lnTo>
                    <a:pt x="1693685" y="122498"/>
                  </a:lnTo>
                  <a:lnTo>
                    <a:pt x="1702706" y="124621"/>
                  </a:lnTo>
                  <a:lnTo>
                    <a:pt x="1711593" y="130293"/>
                  </a:lnTo>
                  <a:lnTo>
                    <a:pt x="1720929" y="133503"/>
                  </a:lnTo>
                  <a:lnTo>
                    <a:pt x="1730399" y="139628"/>
                  </a:lnTo>
                  <a:lnTo>
                    <a:pt x="1736736" y="141432"/>
                  </a:lnTo>
                  <a:lnTo>
                    <a:pt x="1738849" y="142971"/>
                  </a:lnTo>
                  <a:lnTo>
                    <a:pt x="1740258" y="145056"/>
                  </a:lnTo>
                  <a:lnTo>
                    <a:pt x="1741196" y="147504"/>
                  </a:lnTo>
                  <a:lnTo>
                    <a:pt x="1742882" y="149136"/>
                  </a:lnTo>
                  <a:lnTo>
                    <a:pt x="1753189" y="154578"/>
                  </a:lnTo>
                  <a:lnTo>
                    <a:pt x="1768553" y="167503"/>
                  </a:lnTo>
                  <a:lnTo>
                    <a:pt x="1781191" y="173493"/>
                  </a:lnTo>
                  <a:lnTo>
                    <a:pt x="1784360" y="175987"/>
                  </a:lnTo>
                  <a:lnTo>
                    <a:pt x="1787883" y="184402"/>
                  </a:lnTo>
                  <a:lnTo>
                    <a:pt x="1790507" y="194140"/>
                  </a:lnTo>
                  <a:lnTo>
                    <a:pt x="1800814" y="209015"/>
                  </a:lnTo>
                  <a:lnTo>
                    <a:pt x="1805779" y="215662"/>
                  </a:lnTo>
                  <a:lnTo>
                    <a:pt x="180975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293"/>
            <p:cNvSpPr/>
            <p:nvPr>
              <p:custDataLst>
                <p:tags r:id="rId212"/>
              </p:custDataLst>
            </p:nvPr>
          </p:nvSpPr>
          <p:spPr>
            <a:xfrm>
              <a:off x="2886075" y="2162186"/>
              <a:ext cx="123826" cy="180965"/>
            </a:xfrm>
            <a:custGeom>
              <a:avLst/>
              <a:gdLst/>
              <a:ahLst/>
              <a:cxnLst/>
              <a:rect l="0" t="0" r="0" b="0"/>
              <a:pathLst>
                <a:path w="123826" h="180965">
                  <a:moveTo>
                    <a:pt x="0" y="161914"/>
                  </a:moveTo>
                  <a:lnTo>
                    <a:pt x="0" y="161914"/>
                  </a:lnTo>
                  <a:lnTo>
                    <a:pt x="0" y="171323"/>
                  </a:lnTo>
                  <a:lnTo>
                    <a:pt x="9133" y="162303"/>
                  </a:lnTo>
                  <a:lnTo>
                    <a:pt x="9490" y="153747"/>
                  </a:lnTo>
                  <a:lnTo>
                    <a:pt x="17723" y="144307"/>
                  </a:lnTo>
                  <a:lnTo>
                    <a:pt x="19846" y="135545"/>
                  </a:lnTo>
                  <a:lnTo>
                    <a:pt x="25519" y="126702"/>
                  </a:lnTo>
                  <a:lnTo>
                    <a:pt x="28173" y="116132"/>
                  </a:lnTo>
                  <a:lnTo>
                    <a:pt x="35042" y="107049"/>
                  </a:lnTo>
                  <a:lnTo>
                    <a:pt x="38253" y="98150"/>
                  </a:lnTo>
                  <a:lnTo>
                    <a:pt x="44378" y="88811"/>
                  </a:lnTo>
                  <a:lnTo>
                    <a:pt x="46662" y="78283"/>
                  </a:lnTo>
                  <a:lnTo>
                    <a:pt x="47499" y="55285"/>
                  </a:lnTo>
                  <a:lnTo>
                    <a:pt x="48599" y="52728"/>
                  </a:lnTo>
                  <a:lnTo>
                    <a:pt x="50391" y="51023"/>
                  </a:lnTo>
                  <a:lnTo>
                    <a:pt x="52644" y="49887"/>
                  </a:lnTo>
                  <a:lnTo>
                    <a:pt x="54146" y="47013"/>
                  </a:lnTo>
                  <a:lnTo>
                    <a:pt x="56754" y="31411"/>
                  </a:lnTo>
                  <a:lnTo>
                    <a:pt x="54152" y="27008"/>
                  </a:lnTo>
                  <a:lnTo>
                    <a:pt x="50526" y="21522"/>
                  </a:lnTo>
                  <a:lnTo>
                    <a:pt x="48007" y="11304"/>
                  </a:lnTo>
                  <a:lnTo>
                    <a:pt x="47738" y="4988"/>
                  </a:lnTo>
                  <a:lnTo>
                    <a:pt x="46642" y="3322"/>
                  </a:lnTo>
                  <a:lnTo>
                    <a:pt x="44853" y="2211"/>
                  </a:lnTo>
                  <a:lnTo>
                    <a:pt x="37931" y="282"/>
                  </a:lnTo>
                  <a:lnTo>
                    <a:pt x="23945" y="0"/>
                  </a:lnTo>
                  <a:lnTo>
                    <a:pt x="22314" y="1055"/>
                  </a:lnTo>
                  <a:lnTo>
                    <a:pt x="21226" y="2816"/>
                  </a:lnTo>
                  <a:lnTo>
                    <a:pt x="19694" y="10352"/>
                  </a:lnTo>
                  <a:lnTo>
                    <a:pt x="19178" y="17323"/>
                  </a:lnTo>
                  <a:lnTo>
                    <a:pt x="10860" y="27089"/>
                  </a:lnTo>
                  <a:lnTo>
                    <a:pt x="8545" y="53367"/>
                  </a:lnTo>
                  <a:lnTo>
                    <a:pt x="2001" y="66546"/>
                  </a:lnTo>
                  <a:lnTo>
                    <a:pt x="395" y="79341"/>
                  </a:lnTo>
                  <a:lnTo>
                    <a:pt x="2998" y="85704"/>
                  </a:lnTo>
                  <a:lnTo>
                    <a:pt x="6624" y="92059"/>
                  </a:lnTo>
                  <a:lnTo>
                    <a:pt x="8952" y="104763"/>
                  </a:lnTo>
                  <a:lnTo>
                    <a:pt x="9492" y="126989"/>
                  </a:lnTo>
                  <a:lnTo>
                    <a:pt x="12333" y="133339"/>
                  </a:lnTo>
                  <a:lnTo>
                    <a:pt x="16064" y="139689"/>
                  </a:lnTo>
                  <a:lnTo>
                    <a:pt x="18657" y="150508"/>
                  </a:lnTo>
                  <a:lnTo>
                    <a:pt x="25519" y="159622"/>
                  </a:lnTo>
                  <a:lnTo>
                    <a:pt x="27217" y="165481"/>
                  </a:lnTo>
                  <a:lnTo>
                    <a:pt x="28728" y="167467"/>
                  </a:lnTo>
                  <a:lnTo>
                    <a:pt x="46174" y="179594"/>
                  </a:lnTo>
                  <a:lnTo>
                    <a:pt x="55699" y="180844"/>
                  </a:lnTo>
                  <a:lnTo>
                    <a:pt x="103013" y="180964"/>
                  </a:lnTo>
                  <a:lnTo>
                    <a:pt x="112821" y="172763"/>
                  </a:lnTo>
                  <a:lnTo>
                    <a:pt x="123825" y="1714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294"/>
            <p:cNvSpPr/>
            <p:nvPr>
              <p:custDataLst>
                <p:tags r:id="rId213"/>
              </p:custDataLst>
            </p:nvPr>
          </p:nvSpPr>
          <p:spPr>
            <a:xfrm>
              <a:off x="3057560" y="2266950"/>
              <a:ext cx="9491" cy="171451"/>
            </a:xfrm>
            <a:custGeom>
              <a:avLst/>
              <a:gdLst/>
              <a:ahLst/>
              <a:cxnLst/>
              <a:rect l="0" t="0" r="0" b="0"/>
              <a:pathLst>
                <a:path w="9491" h="171451">
                  <a:moveTo>
                    <a:pt x="9490" y="0"/>
                  </a:moveTo>
                  <a:lnTo>
                    <a:pt x="9490" y="0"/>
                  </a:lnTo>
                  <a:lnTo>
                    <a:pt x="9490" y="14465"/>
                  </a:lnTo>
                  <a:lnTo>
                    <a:pt x="8432" y="15994"/>
                  </a:lnTo>
                  <a:lnTo>
                    <a:pt x="6668" y="17012"/>
                  </a:lnTo>
                  <a:lnTo>
                    <a:pt x="4434" y="17692"/>
                  </a:lnTo>
                  <a:lnTo>
                    <a:pt x="2944" y="19203"/>
                  </a:lnTo>
                  <a:lnTo>
                    <a:pt x="1290" y="23704"/>
                  </a:lnTo>
                  <a:lnTo>
                    <a:pt x="0" y="50839"/>
                  </a:lnTo>
                  <a:lnTo>
                    <a:pt x="2803" y="57167"/>
                  </a:lnTo>
                  <a:lnTo>
                    <a:pt x="6518" y="63508"/>
                  </a:lnTo>
                  <a:lnTo>
                    <a:pt x="8903" y="76202"/>
                  </a:lnTo>
                  <a:lnTo>
                    <a:pt x="9483" y="120826"/>
                  </a:lnTo>
                  <a:lnTo>
                    <a:pt x="949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86" name="SMARTInkShape-Group87"/>
          <p:cNvGrpSpPr/>
          <p:nvPr/>
        </p:nvGrpSpPr>
        <p:grpSpPr>
          <a:xfrm>
            <a:off x="4219575" y="1533646"/>
            <a:ext cx="1057276" cy="437996"/>
            <a:chOff x="4219575" y="1533646"/>
            <a:chExt cx="1057276" cy="437996"/>
          </a:xfrm>
        </p:grpSpPr>
        <p:sp>
          <p:nvSpPr>
            <p:cNvPr id="63" name="SMARTInkShape-295"/>
            <p:cNvSpPr/>
            <p:nvPr>
              <p:custDataLst>
                <p:tags r:id="rId208"/>
              </p:custDataLst>
            </p:nvPr>
          </p:nvSpPr>
          <p:spPr>
            <a:xfrm>
              <a:off x="4219575" y="1771650"/>
              <a:ext cx="666741" cy="199992"/>
            </a:xfrm>
            <a:custGeom>
              <a:avLst/>
              <a:gdLst/>
              <a:ahLst/>
              <a:cxnLst/>
              <a:rect l="0" t="0" r="0" b="0"/>
              <a:pathLst>
                <a:path w="666741" h="199992">
                  <a:moveTo>
                    <a:pt x="9525" y="190500"/>
                  </a:moveTo>
                  <a:lnTo>
                    <a:pt x="9525" y="190500"/>
                  </a:lnTo>
                  <a:lnTo>
                    <a:pt x="393" y="190500"/>
                  </a:lnTo>
                  <a:lnTo>
                    <a:pt x="0" y="199991"/>
                  </a:lnTo>
                  <a:lnTo>
                    <a:pt x="0" y="172891"/>
                  </a:lnTo>
                  <a:lnTo>
                    <a:pt x="8201" y="163375"/>
                  </a:lnTo>
                  <a:lnTo>
                    <a:pt x="9132" y="157298"/>
                  </a:lnTo>
                  <a:lnTo>
                    <a:pt x="10321" y="155665"/>
                  </a:lnTo>
                  <a:lnTo>
                    <a:pt x="12173" y="154577"/>
                  </a:lnTo>
                  <a:lnTo>
                    <a:pt x="14465" y="153851"/>
                  </a:lnTo>
                  <a:lnTo>
                    <a:pt x="15994" y="152309"/>
                  </a:lnTo>
                  <a:lnTo>
                    <a:pt x="19840" y="142784"/>
                  </a:lnTo>
                  <a:lnTo>
                    <a:pt x="27216" y="134801"/>
                  </a:lnTo>
                  <a:lnTo>
                    <a:pt x="28172" y="128724"/>
                  </a:lnTo>
                  <a:lnTo>
                    <a:pt x="29365" y="127091"/>
                  </a:lnTo>
                  <a:lnTo>
                    <a:pt x="31219" y="126002"/>
                  </a:lnTo>
                  <a:lnTo>
                    <a:pt x="33512" y="125276"/>
                  </a:lnTo>
                  <a:lnTo>
                    <a:pt x="35042" y="123734"/>
                  </a:lnTo>
                  <a:lnTo>
                    <a:pt x="36742" y="119199"/>
                  </a:lnTo>
                  <a:lnTo>
                    <a:pt x="38252" y="117566"/>
                  </a:lnTo>
                  <a:lnTo>
                    <a:pt x="47197" y="114428"/>
                  </a:lnTo>
                  <a:lnTo>
                    <a:pt x="56746" y="105171"/>
                  </a:lnTo>
                  <a:lnTo>
                    <a:pt x="89338" y="104775"/>
                  </a:lnTo>
                  <a:lnTo>
                    <a:pt x="91309" y="103717"/>
                  </a:lnTo>
                  <a:lnTo>
                    <a:pt x="92623" y="101953"/>
                  </a:lnTo>
                  <a:lnTo>
                    <a:pt x="93499" y="99719"/>
                  </a:lnTo>
                  <a:lnTo>
                    <a:pt x="95141" y="98229"/>
                  </a:lnTo>
                  <a:lnTo>
                    <a:pt x="99788" y="96574"/>
                  </a:lnTo>
                  <a:lnTo>
                    <a:pt x="146452" y="95250"/>
                  </a:lnTo>
                  <a:lnTo>
                    <a:pt x="191109" y="95250"/>
                  </a:lnTo>
                  <a:lnTo>
                    <a:pt x="238304" y="95250"/>
                  </a:lnTo>
                  <a:lnTo>
                    <a:pt x="250860" y="95250"/>
                  </a:lnTo>
                  <a:lnTo>
                    <a:pt x="252966" y="94192"/>
                  </a:lnTo>
                  <a:lnTo>
                    <a:pt x="254368" y="92428"/>
                  </a:lnTo>
                  <a:lnTo>
                    <a:pt x="255304" y="90194"/>
                  </a:lnTo>
                  <a:lnTo>
                    <a:pt x="256985" y="88704"/>
                  </a:lnTo>
                  <a:lnTo>
                    <a:pt x="265212" y="86117"/>
                  </a:lnTo>
                  <a:lnTo>
                    <a:pt x="271315" y="85841"/>
                  </a:lnTo>
                  <a:lnTo>
                    <a:pt x="276865" y="82954"/>
                  </a:lnTo>
                  <a:lnTo>
                    <a:pt x="283995" y="77534"/>
                  </a:lnTo>
                  <a:lnTo>
                    <a:pt x="293007" y="75405"/>
                  </a:lnTo>
                  <a:lnTo>
                    <a:pt x="303038" y="68034"/>
                  </a:lnTo>
                  <a:lnTo>
                    <a:pt x="304017" y="64457"/>
                  </a:lnTo>
                  <a:lnTo>
                    <a:pt x="304646" y="58593"/>
                  </a:lnTo>
                  <a:lnTo>
                    <a:pt x="313928" y="48055"/>
                  </a:lnTo>
                  <a:lnTo>
                    <a:pt x="314325" y="594"/>
                  </a:lnTo>
                  <a:lnTo>
                    <a:pt x="314325" y="0"/>
                  </a:lnTo>
                  <a:lnTo>
                    <a:pt x="323457" y="9133"/>
                  </a:lnTo>
                  <a:lnTo>
                    <a:pt x="323734" y="14465"/>
                  </a:lnTo>
                  <a:lnTo>
                    <a:pt x="324831" y="15993"/>
                  </a:lnTo>
                  <a:lnTo>
                    <a:pt x="326621" y="17012"/>
                  </a:lnTo>
                  <a:lnTo>
                    <a:pt x="332041" y="18648"/>
                  </a:lnTo>
                  <a:lnTo>
                    <a:pt x="332782" y="21693"/>
                  </a:lnTo>
                  <a:lnTo>
                    <a:pt x="332980" y="23987"/>
                  </a:lnTo>
                  <a:lnTo>
                    <a:pt x="334170" y="25516"/>
                  </a:lnTo>
                  <a:lnTo>
                    <a:pt x="338314" y="27216"/>
                  </a:lnTo>
                  <a:lnTo>
                    <a:pt x="339843" y="28727"/>
                  </a:lnTo>
                  <a:lnTo>
                    <a:pt x="341542" y="33229"/>
                  </a:lnTo>
                  <a:lnTo>
                    <a:pt x="343052" y="34852"/>
                  </a:lnTo>
                  <a:lnTo>
                    <a:pt x="350982" y="37672"/>
                  </a:lnTo>
                  <a:lnTo>
                    <a:pt x="351783" y="40732"/>
                  </a:lnTo>
                  <a:lnTo>
                    <a:pt x="351997" y="43030"/>
                  </a:lnTo>
                  <a:lnTo>
                    <a:pt x="353198" y="44561"/>
                  </a:lnTo>
                  <a:lnTo>
                    <a:pt x="357355" y="46263"/>
                  </a:lnTo>
                  <a:lnTo>
                    <a:pt x="365645" y="47222"/>
                  </a:lnTo>
                  <a:lnTo>
                    <a:pt x="367588" y="48414"/>
                  </a:lnTo>
                  <a:lnTo>
                    <a:pt x="368884" y="50268"/>
                  </a:lnTo>
                  <a:lnTo>
                    <a:pt x="369748" y="52562"/>
                  </a:lnTo>
                  <a:lnTo>
                    <a:pt x="371382" y="54091"/>
                  </a:lnTo>
                  <a:lnTo>
                    <a:pt x="376019" y="55791"/>
                  </a:lnTo>
                  <a:lnTo>
                    <a:pt x="393820" y="57031"/>
                  </a:lnTo>
                  <a:lnTo>
                    <a:pt x="395897" y="58129"/>
                  </a:lnTo>
                  <a:lnTo>
                    <a:pt x="397281" y="59919"/>
                  </a:lnTo>
                  <a:lnTo>
                    <a:pt x="398204" y="62171"/>
                  </a:lnTo>
                  <a:lnTo>
                    <a:pt x="399878" y="63672"/>
                  </a:lnTo>
                  <a:lnTo>
                    <a:pt x="404559" y="65340"/>
                  </a:lnTo>
                  <a:lnTo>
                    <a:pt x="422392" y="66558"/>
                  </a:lnTo>
                  <a:lnTo>
                    <a:pt x="428677" y="63801"/>
                  </a:lnTo>
                  <a:lnTo>
                    <a:pt x="434998" y="60106"/>
                  </a:lnTo>
                  <a:lnTo>
                    <a:pt x="445796" y="57539"/>
                  </a:lnTo>
                  <a:lnTo>
                    <a:pt x="460768" y="57184"/>
                  </a:lnTo>
                  <a:lnTo>
                    <a:pt x="462754" y="56114"/>
                  </a:lnTo>
                  <a:lnTo>
                    <a:pt x="464077" y="54343"/>
                  </a:lnTo>
                  <a:lnTo>
                    <a:pt x="464960" y="52104"/>
                  </a:lnTo>
                  <a:lnTo>
                    <a:pt x="466606" y="50611"/>
                  </a:lnTo>
                  <a:lnTo>
                    <a:pt x="471259" y="48952"/>
                  </a:lnTo>
                  <a:lnTo>
                    <a:pt x="493031" y="46590"/>
                  </a:lnTo>
                  <a:lnTo>
                    <a:pt x="503062" y="39427"/>
                  </a:lnTo>
                  <a:lnTo>
                    <a:pt x="512081" y="38362"/>
                  </a:lnTo>
                  <a:lnTo>
                    <a:pt x="536610" y="38110"/>
                  </a:lnTo>
                  <a:lnTo>
                    <a:pt x="538716" y="37049"/>
                  </a:lnTo>
                  <a:lnTo>
                    <a:pt x="540118" y="35282"/>
                  </a:lnTo>
                  <a:lnTo>
                    <a:pt x="541054" y="33047"/>
                  </a:lnTo>
                  <a:lnTo>
                    <a:pt x="542735" y="32614"/>
                  </a:lnTo>
                  <a:lnTo>
                    <a:pt x="556018" y="37168"/>
                  </a:lnTo>
                  <a:lnTo>
                    <a:pt x="585527" y="38093"/>
                  </a:lnTo>
                  <a:lnTo>
                    <a:pt x="591139" y="40919"/>
                  </a:lnTo>
                  <a:lnTo>
                    <a:pt x="598310" y="46300"/>
                  </a:lnTo>
                  <a:lnTo>
                    <a:pt x="607331" y="48422"/>
                  </a:lnTo>
                  <a:lnTo>
                    <a:pt x="613177" y="52565"/>
                  </a:lnTo>
                  <a:lnTo>
                    <a:pt x="616482" y="57935"/>
                  </a:lnTo>
                  <a:lnTo>
                    <a:pt x="617362" y="60848"/>
                  </a:lnTo>
                  <a:lnTo>
                    <a:pt x="619008" y="62790"/>
                  </a:lnTo>
                  <a:lnTo>
                    <a:pt x="632227" y="71220"/>
                  </a:lnTo>
                  <a:lnTo>
                    <a:pt x="635532" y="76809"/>
                  </a:lnTo>
                  <a:lnTo>
                    <a:pt x="637653" y="83964"/>
                  </a:lnTo>
                  <a:lnTo>
                    <a:pt x="644618" y="92982"/>
                  </a:lnTo>
                  <a:lnTo>
                    <a:pt x="647845" y="101869"/>
                  </a:lnTo>
                  <a:lnTo>
                    <a:pt x="655781" y="112454"/>
                  </a:lnTo>
                  <a:lnTo>
                    <a:pt x="656797" y="118810"/>
                  </a:lnTo>
                  <a:lnTo>
                    <a:pt x="657098" y="127396"/>
                  </a:lnTo>
                  <a:lnTo>
                    <a:pt x="658199" y="129380"/>
                  </a:lnTo>
                  <a:lnTo>
                    <a:pt x="659991" y="130703"/>
                  </a:lnTo>
                  <a:lnTo>
                    <a:pt x="662244" y="131586"/>
                  </a:lnTo>
                  <a:lnTo>
                    <a:pt x="663746" y="133232"/>
                  </a:lnTo>
                  <a:lnTo>
                    <a:pt x="665415" y="137884"/>
                  </a:lnTo>
                  <a:lnTo>
                    <a:pt x="666740" y="160446"/>
                  </a:lnTo>
                  <a:lnTo>
                    <a:pt x="665685" y="160939"/>
                  </a:lnTo>
                  <a:lnTo>
                    <a:pt x="65722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4" name="SMARTInkShape-296"/>
            <p:cNvSpPr/>
            <p:nvPr>
              <p:custDataLst>
                <p:tags r:id="rId209"/>
              </p:custDataLst>
            </p:nvPr>
          </p:nvSpPr>
          <p:spPr>
            <a:xfrm>
              <a:off x="4943475" y="1533646"/>
              <a:ext cx="161926" cy="274769"/>
            </a:xfrm>
            <a:custGeom>
              <a:avLst/>
              <a:gdLst/>
              <a:ahLst/>
              <a:cxnLst/>
              <a:rect l="0" t="0" r="0" b="0"/>
              <a:pathLst>
                <a:path w="161926" h="274769">
                  <a:moveTo>
                    <a:pt x="0" y="199904"/>
                  </a:moveTo>
                  <a:lnTo>
                    <a:pt x="0" y="199904"/>
                  </a:lnTo>
                  <a:lnTo>
                    <a:pt x="8201" y="191703"/>
                  </a:lnTo>
                  <a:lnTo>
                    <a:pt x="9132" y="185715"/>
                  </a:lnTo>
                  <a:lnTo>
                    <a:pt x="9409" y="177238"/>
                  </a:lnTo>
                  <a:lnTo>
                    <a:pt x="12296" y="171133"/>
                  </a:lnTo>
                  <a:lnTo>
                    <a:pt x="16049" y="164892"/>
                  </a:lnTo>
                  <a:lnTo>
                    <a:pt x="19219" y="155428"/>
                  </a:lnTo>
                  <a:lnTo>
                    <a:pt x="25333" y="145921"/>
                  </a:lnTo>
                  <a:lnTo>
                    <a:pt x="28673" y="136402"/>
                  </a:lnTo>
                  <a:lnTo>
                    <a:pt x="43680" y="110808"/>
                  </a:lnTo>
                  <a:lnTo>
                    <a:pt x="47515" y="99187"/>
                  </a:lnTo>
                  <a:lnTo>
                    <a:pt x="53825" y="87982"/>
                  </a:lnTo>
                  <a:lnTo>
                    <a:pt x="58122" y="50947"/>
                  </a:lnTo>
                  <a:lnTo>
                    <a:pt x="64672" y="38032"/>
                  </a:lnTo>
                  <a:lnTo>
                    <a:pt x="66280" y="25289"/>
                  </a:lnTo>
                  <a:lnTo>
                    <a:pt x="63678" y="18934"/>
                  </a:lnTo>
                  <a:lnTo>
                    <a:pt x="57532" y="9962"/>
                  </a:lnTo>
                  <a:lnTo>
                    <a:pt x="57160" y="286"/>
                  </a:lnTo>
                  <a:lnTo>
                    <a:pt x="52097" y="0"/>
                  </a:lnTo>
                  <a:lnTo>
                    <a:pt x="50606" y="1018"/>
                  </a:lnTo>
                  <a:lnTo>
                    <a:pt x="49612" y="2755"/>
                  </a:lnTo>
                  <a:lnTo>
                    <a:pt x="48018" y="8091"/>
                  </a:lnTo>
                  <a:lnTo>
                    <a:pt x="44977" y="8820"/>
                  </a:lnTo>
                  <a:lnTo>
                    <a:pt x="42685" y="9015"/>
                  </a:lnTo>
                  <a:lnTo>
                    <a:pt x="41156" y="10203"/>
                  </a:lnTo>
                  <a:lnTo>
                    <a:pt x="39458" y="14345"/>
                  </a:lnTo>
                  <a:lnTo>
                    <a:pt x="38219" y="26728"/>
                  </a:lnTo>
                  <a:lnTo>
                    <a:pt x="31578" y="35717"/>
                  </a:lnTo>
                  <a:lnTo>
                    <a:pt x="28406" y="44600"/>
                  </a:lnTo>
                  <a:lnTo>
                    <a:pt x="22292" y="53934"/>
                  </a:lnTo>
                  <a:lnTo>
                    <a:pt x="20011" y="64461"/>
                  </a:lnTo>
                  <a:lnTo>
                    <a:pt x="18276" y="79457"/>
                  </a:lnTo>
                  <a:lnTo>
                    <a:pt x="12588" y="92132"/>
                  </a:lnTo>
                  <a:lnTo>
                    <a:pt x="9645" y="139710"/>
                  </a:lnTo>
                  <a:lnTo>
                    <a:pt x="6756" y="149515"/>
                  </a:lnTo>
                  <a:lnTo>
                    <a:pt x="3003" y="158459"/>
                  </a:lnTo>
                  <a:lnTo>
                    <a:pt x="78" y="202982"/>
                  </a:lnTo>
                  <a:lnTo>
                    <a:pt x="10" y="221698"/>
                  </a:lnTo>
                  <a:lnTo>
                    <a:pt x="2827" y="228287"/>
                  </a:lnTo>
                  <a:lnTo>
                    <a:pt x="6548" y="234744"/>
                  </a:lnTo>
                  <a:lnTo>
                    <a:pt x="8937" y="247512"/>
                  </a:lnTo>
                  <a:lnTo>
                    <a:pt x="9133" y="250693"/>
                  </a:lnTo>
                  <a:lnTo>
                    <a:pt x="10322" y="252813"/>
                  </a:lnTo>
                  <a:lnTo>
                    <a:pt x="12174" y="254227"/>
                  </a:lnTo>
                  <a:lnTo>
                    <a:pt x="17052" y="256856"/>
                  </a:lnTo>
                  <a:lnTo>
                    <a:pt x="26848" y="265090"/>
                  </a:lnTo>
                  <a:lnTo>
                    <a:pt x="33119" y="266138"/>
                  </a:lnTo>
                  <a:lnTo>
                    <a:pt x="41681" y="266448"/>
                  </a:lnTo>
                  <a:lnTo>
                    <a:pt x="47805" y="269343"/>
                  </a:lnTo>
                  <a:lnTo>
                    <a:pt x="54054" y="273099"/>
                  </a:lnTo>
                  <a:lnTo>
                    <a:pt x="60361" y="274768"/>
                  </a:lnTo>
                  <a:lnTo>
                    <a:pt x="63524" y="274155"/>
                  </a:lnTo>
                  <a:lnTo>
                    <a:pt x="76006" y="267384"/>
                  </a:lnTo>
                  <a:lnTo>
                    <a:pt x="80700" y="266937"/>
                  </a:lnTo>
                  <a:lnTo>
                    <a:pt x="86314" y="263916"/>
                  </a:lnTo>
                  <a:lnTo>
                    <a:pt x="92337" y="260104"/>
                  </a:lnTo>
                  <a:lnTo>
                    <a:pt x="104827" y="257656"/>
                  </a:lnTo>
                  <a:lnTo>
                    <a:pt x="107984" y="257456"/>
                  </a:lnTo>
                  <a:lnTo>
                    <a:pt x="114316" y="254410"/>
                  </a:lnTo>
                  <a:lnTo>
                    <a:pt x="132060" y="243832"/>
                  </a:lnTo>
                  <a:lnTo>
                    <a:pt x="147284" y="238097"/>
                  </a:lnTo>
                  <a:lnTo>
                    <a:pt x="148990" y="235949"/>
                  </a:lnTo>
                  <a:lnTo>
                    <a:pt x="150126" y="233459"/>
                  </a:lnTo>
                  <a:lnTo>
                    <a:pt x="151943" y="231799"/>
                  </a:lnTo>
                  <a:lnTo>
                    <a:pt x="161925" y="2284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5" name="SMARTInkShape-297"/>
            <p:cNvSpPr/>
            <p:nvPr>
              <p:custDataLst>
                <p:tags r:id="rId210"/>
              </p:custDataLst>
            </p:nvPr>
          </p:nvSpPr>
          <p:spPr>
            <a:xfrm>
              <a:off x="5153025" y="1714503"/>
              <a:ext cx="123826" cy="152388"/>
            </a:xfrm>
            <a:custGeom>
              <a:avLst/>
              <a:gdLst/>
              <a:ahLst/>
              <a:cxnLst/>
              <a:rect l="0" t="0" r="0" b="0"/>
              <a:pathLst>
                <a:path w="123826" h="152388">
                  <a:moveTo>
                    <a:pt x="0" y="9522"/>
                  </a:moveTo>
                  <a:lnTo>
                    <a:pt x="0" y="9522"/>
                  </a:lnTo>
                  <a:lnTo>
                    <a:pt x="8201" y="9522"/>
                  </a:lnTo>
                  <a:lnTo>
                    <a:pt x="8642" y="8464"/>
                  </a:lnTo>
                  <a:lnTo>
                    <a:pt x="9132" y="4466"/>
                  </a:lnTo>
                  <a:lnTo>
                    <a:pt x="10321" y="2976"/>
                  </a:lnTo>
                  <a:lnTo>
                    <a:pt x="17692" y="389"/>
                  </a:lnTo>
                  <a:lnTo>
                    <a:pt x="33505" y="0"/>
                  </a:lnTo>
                  <a:lnTo>
                    <a:pt x="35037" y="1057"/>
                  </a:lnTo>
                  <a:lnTo>
                    <a:pt x="36058" y="2821"/>
                  </a:lnTo>
                  <a:lnTo>
                    <a:pt x="37696" y="8198"/>
                  </a:lnTo>
                  <a:lnTo>
                    <a:pt x="40743" y="8934"/>
                  </a:lnTo>
                  <a:lnTo>
                    <a:pt x="55707" y="9512"/>
                  </a:lnTo>
                  <a:lnTo>
                    <a:pt x="66245" y="18654"/>
                  </a:lnTo>
                  <a:lnTo>
                    <a:pt x="71605" y="18931"/>
                  </a:lnTo>
                  <a:lnTo>
                    <a:pt x="73136" y="20028"/>
                  </a:lnTo>
                  <a:lnTo>
                    <a:pt x="74157" y="21818"/>
                  </a:lnTo>
                  <a:lnTo>
                    <a:pt x="75931" y="28741"/>
                  </a:lnTo>
                  <a:lnTo>
                    <a:pt x="76197" y="46172"/>
                  </a:lnTo>
                  <a:lnTo>
                    <a:pt x="69653" y="54940"/>
                  </a:lnTo>
                  <a:lnTo>
                    <a:pt x="67067" y="64918"/>
                  </a:lnTo>
                  <a:lnTo>
                    <a:pt x="60206" y="73930"/>
                  </a:lnTo>
                  <a:lnTo>
                    <a:pt x="56998" y="82816"/>
                  </a:lnTo>
                  <a:lnTo>
                    <a:pt x="41365" y="102487"/>
                  </a:lnTo>
                  <a:lnTo>
                    <a:pt x="38530" y="112533"/>
                  </a:lnTo>
                  <a:lnTo>
                    <a:pt x="38227" y="118831"/>
                  </a:lnTo>
                  <a:lnTo>
                    <a:pt x="37127" y="120494"/>
                  </a:lnTo>
                  <a:lnTo>
                    <a:pt x="35334" y="121604"/>
                  </a:lnTo>
                  <a:lnTo>
                    <a:pt x="28970" y="123692"/>
                  </a:lnTo>
                  <a:lnTo>
                    <a:pt x="28575" y="142871"/>
                  </a:lnTo>
                  <a:lnTo>
                    <a:pt x="37984" y="152281"/>
                  </a:lnTo>
                  <a:lnTo>
                    <a:pt x="46291" y="152387"/>
                  </a:lnTo>
                  <a:lnTo>
                    <a:pt x="46736" y="151332"/>
                  </a:lnTo>
                  <a:lnTo>
                    <a:pt x="47230" y="147338"/>
                  </a:lnTo>
                  <a:lnTo>
                    <a:pt x="48420" y="145849"/>
                  </a:lnTo>
                  <a:lnTo>
                    <a:pt x="52564" y="144195"/>
                  </a:lnTo>
                  <a:lnTo>
                    <a:pt x="98944" y="142872"/>
                  </a:lnTo>
                  <a:lnTo>
                    <a:pt x="100888" y="141814"/>
                  </a:lnTo>
                  <a:lnTo>
                    <a:pt x="102183" y="140050"/>
                  </a:lnTo>
                  <a:lnTo>
                    <a:pt x="103047" y="137816"/>
                  </a:lnTo>
                  <a:lnTo>
                    <a:pt x="104682" y="136326"/>
                  </a:lnTo>
                  <a:lnTo>
                    <a:pt x="112824" y="133739"/>
                  </a:lnTo>
                  <a:lnTo>
                    <a:pt x="123825" y="1333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0" name="SMARTInkShape-Group88"/>
          <p:cNvGrpSpPr/>
          <p:nvPr/>
        </p:nvGrpSpPr>
        <p:grpSpPr>
          <a:xfrm>
            <a:off x="200025" y="3638551"/>
            <a:ext cx="723901" cy="866775"/>
            <a:chOff x="200025" y="3638551"/>
            <a:chExt cx="723901" cy="866775"/>
          </a:xfrm>
        </p:grpSpPr>
        <p:sp>
          <p:nvSpPr>
            <p:cNvPr id="16388" name="SMARTInkShape-298"/>
            <p:cNvSpPr/>
            <p:nvPr>
              <p:custDataLst>
                <p:tags r:id="rId196"/>
              </p:custDataLst>
            </p:nvPr>
          </p:nvSpPr>
          <p:spPr>
            <a:xfrm>
              <a:off x="219075" y="3695703"/>
              <a:ext cx="180976" cy="247613"/>
            </a:xfrm>
            <a:custGeom>
              <a:avLst/>
              <a:gdLst/>
              <a:ahLst/>
              <a:cxnLst/>
              <a:rect l="0" t="0" r="0" b="0"/>
              <a:pathLst>
                <a:path w="180976" h="247613">
                  <a:moveTo>
                    <a:pt x="47625" y="161922"/>
                  </a:moveTo>
                  <a:lnTo>
                    <a:pt x="47625" y="161922"/>
                  </a:lnTo>
                  <a:lnTo>
                    <a:pt x="42569" y="161922"/>
                  </a:lnTo>
                  <a:lnTo>
                    <a:pt x="37264" y="164744"/>
                  </a:lnTo>
                  <a:lnTo>
                    <a:pt x="20525" y="179532"/>
                  </a:lnTo>
                  <a:lnTo>
                    <a:pt x="14431" y="180546"/>
                  </a:lnTo>
                  <a:lnTo>
                    <a:pt x="12795" y="181746"/>
                  </a:lnTo>
                  <a:lnTo>
                    <a:pt x="10979" y="185902"/>
                  </a:lnTo>
                  <a:lnTo>
                    <a:pt x="9436" y="187434"/>
                  </a:lnTo>
                  <a:lnTo>
                    <a:pt x="4899" y="189135"/>
                  </a:lnTo>
                  <a:lnTo>
                    <a:pt x="3266" y="190648"/>
                  </a:lnTo>
                  <a:lnTo>
                    <a:pt x="2" y="200015"/>
                  </a:lnTo>
                  <a:lnTo>
                    <a:pt x="0" y="200021"/>
                  </a:lnTo>
                  <a:lnTo>
                    <a:pt x="0" y="191821"/>
                  </a:lnTo>
                  <a:lnTo>
                    <a:pt x="15810" y="173652"/>
                  </a:lnTo>
                  <a:lnTo>
                    <a:pt x="19148" y="164809"/>
                  </a:lnTo>
                  <a:lnTo>
                    <a:pt x="25312" y="155487"/>
                  </a:lnTo>
                  <a:lnTo>
                    <a:pt x="35893" y="129969"/>
                  </a:lnTo>
                  <a:lnTo>
                    <a:pt x="43678" y="118353"/>
                  </a:lnTo>
                  <a:lnTo>
                    <a:pt x="54883" y="91954"/>
                  </a:lnTo>
                  <a:lnTo>
                    <a:pt x="62711" y="80278"/>
                  </a:lnTo>
                  <a:lnTo>
                    <a:pt x="65501" y="70116"/>
                  </a:lnTo>
                  <a:lnTo>
                    <a:pt x="66153" y="63616"/>
                  </a:lnTo>
                  <a:lnTo>
                    <a:pt x="69265" y="57200"/>
                  </a:lnTo>
                  <a:lnTo>
                    <a:pt x="73118" y="50820"/>
                  </a:lnTo>
                  <a:lnTo>
                    <a:pt x="76345" y="41279"/>
                  </a:lnTo>
                  <a:lnTo>
                    <a:pt x="82475" y="31749"/>
                  </a:lnTo>
                  <a:lnTo>
                    <a:pt x="84762" y="22222"/>
                  </a:lnTo>
                  <a:lnTo>
                    <a:pt x="85725" y="36"/>
                  </a:lnTo>
                  <a:lnTo>
                    <a:pt x="77524" y="0"/>
                  </a:lnTo>
                  <a:lnTo>
                    <a:pt x="71536" y="5054"/>
                  </a:lnTo>
                  <a:lnTo>
                    <a:pt x="68835" y="10359"/>
                  </a:lnTo>
                  <a:lnTo>
                    <a:pt x="67102" y="17330"/>
                  </a:lnTo>
                  <a:lnTo>
                    <a:pt x="60213" y="26312"/>
                  </a:lnTo>
                  <a:lnTo>
                    <a:pt x="48587" y="62638"/>
                  </a:lnTo>
                  <a:lnTo>
                    <a:pt x="46852" y="73826"/>
                  </a:lnTo>
                  <a:lnTo>
                    <a:pt x="39462" y="97065"/>
                  </a:lnTo>
                  <a:lnTo>
                    <a:pt x="38153" y="143067"/>
                  </a:lnTo>
                  <a:lnTo>
                    <a:pt x="38101" y="189042"/>
                  </a:lnTo>
                  <a:lnTo>
                    <a:pt x="38100" y="201825"/>
                  </a:lnTo>
                  <a:lnTo>
                    <a:pt x="40923" y="208937"/>
                  </a:lnTo>
                  <a:lnTo>
                    <a:pt x="53910" y="226281"/>
                  </a:lnTo>
                  <a:lnTo>
                    <a:pt x="55710" y="232154"/>
                  </a:lnTo>
                  <a:lnTo>
                    <a:pt x="57248" y="234143"/>
                  </a:lnTo>
                  <a:lnTo>
                    <a:pt x="65225" y="237598"/>
                  </a:lnTo>
                  <a:lnTo>
                    <a:pt x="66030" y="240711"/>
                  </a:lnTo>
                  <a:lnTo>
                    <a:pt x="66245" y="243024"/>
                  </a:lnTo>
                  <a:lnTo>
                    <a:pt x="67447" y="244565"/>
                  </a:lnTo>
                  <a:lnTo>
                    <a:pt x="71604" y="246277"/>
                  </a:lnTo>
                  <a:lnTo>
                    <a:pt x="98471" y="247612"/>
                  </a:lnTo>
                  <a:lnTo>
                    <a:pt x="104795" y="244809"/>
                  </a:lnTo>
                  <a:lnTo>
                    <a:pt x="112422" y="239443"/>
                  </a:lnTo>
                  <a:lnTo>
                    <a:pt x="121533" y="238383"/>
                  </a:lnTo>
                  <a:lnTo>
                    <a:pt x="136642" y="238156"/>
                  </a:lnTo>
                  <a:lnTo>
                    <a:pt x="142927" y="235315"/>
                  </a:lnTo>
                  <a:lnTo>
                    <a:pt x="149248" y="231583"/>
                  </a:lnTo>
                  <a:lnTo>
                    <a:pt x="158757" y="228423"/>
                  </a:lnTo>
                  <a:lnTo>
                    <a:pt x="168277" y="222313"/>
                  </a:lnTo>
                  <a:lnTo>
                    <a:pt x="174626" y="220513"/>
                  </a:lnTo>
                  <a:lnTo>
                    <a:pt x="176742" y="218974"/>
                  </a:lnTo>
                  <a:lnTo>
                    <a:pt x="178153" y="216890"/>
                  </a:lnTo>
                  <a:lnTo>
                    <a:pt x="180975" y="209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299"/>
            <p:cNvSpPr/>
            <p:nvPr>
              <p:custDataLst>
                <p:tags r:id="rId197"/>
              </p:custDataLst>
            </p:nvPr>
          </p:nvSpPr>
          <p:spPr>
            <a:xfrm>
              <a:off x="438184" y="3876675"/>
              <a:ext cx="28542" cy="123698"/>
            </a:xfrm>
            <a:custGeom>
              <a:avLst/>
              <a:gdLst/>
              <a:ahLst/>
              <a:cxnLst/>
              <a:rect l="0" t="0" r="0" b="0"/>
              <a:pathLst>
                <a:path w="28542" h="123698">
                  <a:moveTo>
                    <a:pt x="9491" y="0"/>
                  </a:moveTo>
                  <a:lnTo>
                    <a:pt x="9491" y="0"/>
                  </a:lnTo>
                  <a:lnTo>
                    <a:pt x="9491" y="41403"/>
                  </a:lnTo>
                  <a:lnTo>
                    <a:pt x="6669" y="47682"/>
                  </a:lnTo>
                  <a:lnTo>
                    <a:pt x="1290" y="55280"/>
                  </a:lnTo>
                  <a:lnTo>
                    <a:pt x="0" y="83567"/>
                  </a:lnTo>
                  <a:lnTo>
                    <a:pt x="8610" y="103942"/>
                  </a:lnTo>
                  <a:lnTo>
                    <a:pt x="9457" y="118890"/>
                  </a:lnTo>
                  <a:lnTo>
                    <a:pt x="10526" y="120535"/>
                  </a:lnTo>
                  <a:lnTo>
                    <a:pt x="12298" y="121632"/>
                  </a:lnTo>
                  <a:lnTo>
                    <a:pt x="18623" y="123697"/>
                  </a:lnTo>
                  <a:lnTo>
                    <a:pt x="28541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300"/>
            <p:cNvSpPr/>
            <p:nvPr>
              <p:custDataLst>
                <p:tags r:id="rId198"/>
              </p:custDataLst>
            </p:nvPr>
          </p:nvSpPr>
          <p:spPr>
            <a:xfrm>
              <a:off x="561975" y="3790953"/>
              <a:ext cx="104776" cy="19048"/>
            </a:xfrm>
            <a:custGeom>
              <a:avLst/>
              <a:gdLst/>
              <a:ahLst/>
              <a:cxnLst/>
              <a:rect l="0" t="0" r="0" b="0"/>
              <a:pathLst>
                <a:path w="104776" h="19048">
                  <a:moveTo>
                    <a:pt x="0" y="19047"/>
                  </a:moveTo>
                  <a:lnTo>
                    <a:pt x="0" y="19047"/>
                  </a:lnTo>
                  <a:lnTo>
                    <a:pt x="36650" y="19047"/>
                  </a:lnTo>
                  <a:lnTo>
                    <a:pt x="45418" y="12501"/>
                  </a:lnTo>
                  <a:lnTo>
                    <a:pt x="55396" y="9915"/>
                  </a:lnTo>
                  <a:lnTo>
                    <a:pt x="74438" y="9532"/>
                  </a:lnTo>
                  <a:lnTo>
                    <a:pt x="83456" y="2978"/>
                  </a:lnTo>
                  <a:lnTo>
                    <a:pt x="93488" y="390"/>
                  </a:lnTo>
                  <a:lnTo>
                    <a:pt x="104645" y="0"/>
                  </a:lnTo>
                  <a:lnTo>
                    <a:pt x="104775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301"/>
            <p:cNvSpPr/>
            <p:nvPr>
              <p:custDataLst>
                <p:tags r:id="rId199"/>
              </p:custDataLst>
            </p:nvPr>
          </p:nvSpPr>
          <p:spPr>
            <a:xfrm>
              <a:off x="571500" y="3867150"/>
              <a:ext cx="85726" cy="38067"/>
            </a:xfrm>
            <a:custGeom>
              <a:avLst/>
              <a:gdLst/>
              <a:ahLst/>
              <a:cxnLst/>
              <a:rect l="0" t="0" r="0" b="0"/>
              <a:pathLst>
                <a:path w="85726" h="38067">
                  <a:moveTo>
                    <a:pt x="9525" y="19050"/>
                  </a:moveTo>
                  <a:lnTo>
                    <a:pt x="9525" y="19050"/>
                  </a:lnTo>
                  <a:lnTo>
                    <a:pt x="34" y="28541"/>
                  </a:lnTo>
                  <a:lnTo>
                    <a:pt x="0" y="38066"/>
                  </a:lnTo>
                  <a:lnTo>
                    <a:pt x="0" y="33033"/>
                  </a:lnTo>
                  <a:lnTo>
                    <a:pt x="1058" y="31547"/>
                  </a:lnTo>
                  <a:lnTo>
                    <a:pt x="2822" y="30556"/>
                  </a:lnTo>
                  <a:lnTo>
                    <a:pt x="9701" y="28836"/>
                  </a:lnTo>
                  <a:lnTo>
                    <a:pt x="32181" y="28578"/>
                  </a:lnTo>
                  <a:lnTo>
                    <a:pt x="38292" y="25754"/>
                  </a:lnTo>
                  <a:lnTo>
                    <a:pt x="55121" y="12581"/>
                  </a:lnTo>
                  <a:lnTo>
                    <a:pt x="63840" y="10431"/>
                  </a:lnTo>
                  <a:lnTo>
                    <a:pt x="70001" y="9927"/>
                  </a:lnTo>
                  <a:lnTo>
                    <a:pt x="76267" y="6881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302"/>
            <p:cNvSpPr/>
            <p:nvPr>
              <p:custDataLst>
                <p:tags r:id="rId200"/>
              </p:custDataLst>
            </p:nvPr>
          </p:nvSpPr>
          <p:spPr>
            <a:xfrm>
              <a:off x="781050" y="3638551"/>
              <a:ext cx="57150" cy="161925"/>
            </a:xfrm>
            <a:custGeom>
              <a:avLst/>
              <a:gdLst/>
              <a:ahLst/>
              <a:cxnLst/>
              <a:rect l="0" t="0" r="0" b="0"/>
              <a:pathLst>
                <a:path w="57150" h="161925">
                  <a:moveTo>
                    <a:pt x="9525" y="57149"/>
                  </a:moveTo>
                  <a:lnTo>
                    <a:pt x="9525" y="57149"/>
                  </a:lnTo>
                  <a:lnTo>
                    <a:pt x="9525" y="52092"/>
                  </a:lnTo>
                  <a:lnTo>
                    <a:pt x="8467" y="50603"/>
                  </a:lnTo>
                  <a:lnTo>
                    <a:pt x="6703" y="49610"/>
                  </a:lnTo>
                  <a:lnTo>
                    <a:pt x="4468" y="48948"/>
                  </a:lnTo>
                  <a:lnTo>
                    <a:pt x="2979" y="47448"/>
                  </a:lnTo>
                  <a:lnTo>
                    <a:pt x="116" y="38525"/>
                  </a:lnTo>
                  <a:lnTo>
                    <a:pt x="0" y="126"/>
                  </a:lnTo>
                  <a:lnTo>
                    <a:pt x="17610" y="0"/>
                  </a:lnTo>
                  <a:lnTo>
                    <a:pt x="27125" y="8200"/>
                  </a:lnTo>
                  <a:lnTo>
                    <a:pt x="33202" y="9131"/>
                  </a:lnTo>
                  <a:lnTo>
                    <a:pt x="34835" y="10321"/>
                  </a:lnTo>
                  <a:lnTo>
                    <a:pt x="35923" y="12172"/>
                  </a:lnTo>
                  <a:lnTo>
                    <a:pt x="36649" y="14464"/>
                  </a:lnTo>
                  <a:lnTo>
                    <a:pt x="47716" y="28481"/>
                  </a:lnTo>
                  <a:lnTo>
                    <a:pt x="52252" y="33119"/>
                  </a:lnTo>
                  <a:lnTo>
                    <a:pt x="54973" y="38708"/>
                  </a:lnTo>
                  <a:lnTo>
                    <a:pt x="57023" y="60360"/>
                  </a:lnTo>
                  <a:lnTo>
                    <a:pt x="57149" y="98424"/>
                  </a:lnTo>
                  <a:lnTo>
                    <a:pt x="54327" y="104774"/>
                  </a:lnTo>
                  <a:lnTo>
                    <a:pt x="52093" y="107949"/>
                  </a:lnTo>
                  <a:lnTo>
                    <a:pt x="48949" y="122531"/>
                  </a:lnTo>
                  <a:lnTo>
                    <a:pt x="46828" y="138816"/>
                  </a:lnTo>
                  <a:lnTo>
                    <a:pt x="40138" y="152224"/>
                  </a:lnTo>
                  <a:lnTo>
                    <a:pt x="38100" y="1619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3" name="SMARTInkShape-303"/>
            <p:cNvSpPr/>
            <p:nvPr>
              <p:custDataLst>
                <p:tags r:id="rId201"/>
              </p:custDataLst>
            </p:nvPr>
          </p:nvSpPr>
          <p:spPr>
            <a:xfrm>
              <a:off x="847725" y="3857625"/>
              <a:ext cx="19051" cy="47626"/>
            </a:xfrm>
            <a:custGeom>
              <a:avLst/>
              <a:gdLst/>
              <a:ahLst/>
              <a:cxnLst/>
              <a:rect l="0" t="0" r="0" b="0"/>
              <a:pathLst>
                <a:path w="19051" h="47626">
                  <a:moveTo>
                    <a:pt x="19050" y="0"/>
                  </a:moveTo>
                  <a:lnTo>
                    <a:pt x="19050" y="0"/>
                  </a:lnTo>
                  <a:lnTo>
                    <a:pt x="19050" y="18933"/>
                  </a:lnTo>
                  <a:lnTo>
                    <a:pt x="9917" y="28179"/>
                  </a:lnTo>
                  <a:lnTo>
                    <a:pt x="9559" y="36742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4" name="SMARTInkShape-304"/>
            <p:cNvSpPr/>
            <p:nvPr>
              <p:custDataLst>
                <p:tags r:id="rId202"/>
              </p:custDataLst>
            </p:nvPr>
          </p:nvSpPr>
          <p:spPr>
            <a:xfrm>
              <a:off x="200025" y="4133889"/>
              <a:ext cx="219076" cy="352348"/>
            </a:xfrm>
            <a:custGeom>
              <a:avLst/>
              <a:gdLst/>
              <a:ahLst/>
              <a:cxnLst/>
              <a:rect l="0" t="0" r="0" b="0"/>
              <a:pathLst>
                <a:path w="219076" h="352348">
                  <a:moveTo>
                    <a:pt x="0" y="285711"/>
                  </a:moveTo>
                  <a:lnTo>
                    <a:pt x="0" y="285711"/>
                  </a:lnTo>
                  <a:lnTo>
                    <a:pt x="0" y="295233"/>
                  </a:lnTo>
                  <a:lnTo>
                    <a:pt x="0" y="287035"/>
                  </a:lnTo>
                  <a:lnTo>
                    <a:pt x="6546" y="278368"/>
                  </a:lnTo>
                  <a:lnTo>
                    <a:pt x="9701" y="269542"/>
                  </a:lnTo>
                  <a:lnTo>
                    <a:pt x="15810" y="260224"/>
                  </a:lnTo>
                  <a:lnTo>
                    <a:pt x="26370" y="234708"/>
                  </a:lnTo>
                  <a:lnTo>
                    <a:pt x="34154" y="223091"/>
                  </a:lnTo>
                  <a:lnTo>
                    <a:pt x="49790" y="178718"/>
                  </a:lnTo>
                  <a:lnTo>
                    <a:pt x="66865" y="145463"/>
                  </a:lnTo>
                  <a:lnTo>
                    <a:pt x="69977" y="141412"/>
                  </a:lnTo>
                  <a:lnTo>
                    <a:pt x="73434" y="131267"/>
                  </a:lnTo>
                  <a:lnTo>
                    <a:pt x="78203" y="113655"/>
                  </a:lnTo>
                  <a:lnTo>
                    <a:pt x="84239" y="93798"/>
                  </a:lnTo>
                  <a:lnTo>
                    <a:pt x="86696" y="60214"/>
                  </a:lnTo>
                  <a:lnTo>
                    <a:pt x="94360" y="32680"/>
                  </a:lnTo>
                  <a:lnTo>
                    <a:pt x="95215" y="11405"/>
                  </a:lnTo>
                  <a:lnTo>
                    <a:pt x="86116" y="403"/>
                  </a:lnTo>
                  <a:lnTo>
                    <a:pt x="77558" y="0"/>
                  </a:lnTo>
                  <a:lnTo>
                    <a:pt x="62046" y="14151"/>
                  </a:lnTo>
                  <a:lnTo>
                    <a:pt x="59326" y="19673"/>
                  </a:lnTo>
                  <a:lnTo>
                    <a:pt x="58601" y="22627"/>
                  </a:lnTo>
                  <a:lnTo>
                    <a:pt x="49802" y="38119"/>
                  </a:lnTo>
                  <a:lnTo>
                    <a:pt x="38530" y="84001"/>
                  </a:lnTo>
                  <a:lnTo>
                    <a:pt x="38117" y="127255"/>
                  </a:lnTo>
                  <a:lnTo>
                    <a:pt x="38102" y="170880"/>
                  </a:lnTo>
                  <a:lnTo>
                    <a:pt x="38100" y="215830"/>
                  </a:lnTo>
                  <a:lnTo>
                    <a:pt x="38100" y="259121"/>
                  </a:lnTo>
                  <a:lnTo>
                    <a:pt x="39158" y="282601"/>
                  </a:lnTo>
                  <a:lnTo>
                    <a:pt x="49859" y="313639"/>
                  </a:lnTo>
                  <a:lnTo>
                    <a:pt x="53910" y="320349"/>
                  </a:lnTo>
                  <a:lnTo>
                    <a:pt x="57248" y="330075"/>
                  </a:lnTo>
                  <a:lnTo>
                    <a:pt x="71302" y="347356"/>
                  </a:lnTo>
                  <a:lnTo>
                    <a:pt x="76845" y="350150"/>
                  </a:lnTo>
                  <a:lnTo>
                    <a:pt x="90262" y="352255"/>
                  </a:lnTo>
                  <a:lnTo>
                    <a:pt x="98828" y="352347"/>
                  </a:lnTo>
                  <a:lnTo>
                    <a:pt x="104954" y="349546"/>
                  </a:lnTo>
                  <a:lnTo>
                    <a:pt x="111205" y="345832"/>
                  </a:lnTo>
                  <a:lnTo>
                    <a:pt x="120674" y="342683"/>
                  </a:lnTo>
                  <a:lnTo>
                    <a:pt x="130182" y="336576"/>
                  </a:lnTo>
                  <a:lnTo>
                    <a:pt x="139702" y="333238"/>
                  </a:lnTo>
                  <a:lnTo>
                    <a:pt x="187325" y="289937"/>
                  </a:lnTo>
                  <a:lnTo>
                    <a:pt x="200025" y="283724"/>
                  </a:lnTo>
                  <a:lnTo>
                    <a:pt x="203200" y="281211"/>
                  </a:lnTo>
                  <a:lnTo>
                    <a:pt x="206728" y="275597"/>
                  </a:lnTo>
                  <a:lnTo>
                    <a:pt x="209354" y="269574"/>
                  </a:lnTo>
                  <a:lnTo>
                    <a:pt x="219075" y="2571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5" name="SMARTInkShape-305"/>
            <p:cNvSpPr/>
            <p:nvPr>
              <p:custDataLst>
                <p:tags r:id="rId203"/>
              </p:custDataLst>
            </p:nvPr>
          </p:nvSpPr>
          <p:spPr>
            <a:xfrm>
              <a:off x="476250" y="4352925"/>
              <a:ext cx="142876" cy="152401"/>
            </a:xfrm>
            <a:custGeom>
              <a:avLst/>
              <a:gdLst/>
              <a:ahLst/>
              <a:cxnLst/>
              <a:rect l="0" t="0" r="0" b="0"/>
              <a:pathLst>
                <a:path w="142876" h="152401">
                  <a:moveTo>
                    <a:pt x="0" y="38100"/>
                  </a:moveTo>
                  <a:lnTo>
                    <a:pt x="0" y="38100"/>
                  </a:lnTo>
                  <a:lnTo>
                    <a:pt x="0" y="19477"/>
                  </a:lnTo>
                  <a:lnTo>
                    <a:pt x="18648" y="403"/>
                  </a:lnTo>
                  <a:lnTo>
                    <a:pt x="36741" y="0"/>
                  </a:lnTo>
                  <a:lnTo>
                    <a:pt x="46181" y="8201"/>
                  </a:lnTo>
                  <a:lnTo>
                    <a:pt x="47498" y="17610"/>
                  </a:lnTo>
                  <a:lnTo>
                    <a:pt x="47588" y="23680"/>
                  </a:lnTo>
                  <a:lnTo>
                    <a:pt x="50430" y="29222"/>
                  </a:lnTo>
                  <a:lnTo>
                    <a:pt x="54164" y="35213"/>
                  </a:lnTo>
                  <a:lnTo>
                    <a:pt x="56560" y="47682"/>
                  </a:lnTo>
                  <a:lnTo>
                    <a:pt x="57140" y="84432"/>
                  </a:lnTo>
                  <a:lnTo>
                    <a:pt x="54323" y="93264"/>
                  </a:lnTo>
                  <a:lnTo>
                    <a:pt x="50602" y="100718"/>
                  </a:lnTo>
                  <a:lnTo>
                    <a:pt x="47741" y="121909"/>
                  </a:lnTo>
                  <a:lnTo>
                    <a:pt x="47625" y="147777"/>
                  </a:lnTo>
                  <a:lnTo>
                    <a:pt x="48684" y="149318"/>
                  </a:lnTo>
                  <a:lnTo>
                    <a:pt x="50448" y="150345"/>
                  </a:lnTo>
                  <a:lnTo>
                    <a:pt x="57034" y="152364"/>
                  </a:lnTo>
                  <a:lnTo>
                    <a:pt x="79815" y="152400"/>
                  </a:lnTo>
                  <a:lnTo>
                    <a:pt x="81785" y="151342"/>
                  </a:lnTo>
                  <a:lnTo>
                    <a:pt x="83098" y="149578"/>
                  </a:lnTo>
                  <a:lnTo>
                    <a:pt x="83974" y="147343"/>
                  </a:lnTo>
                  <a:lnTo>
                    <a:pt x="85616" y="145854"/>
                  </a:lnTo>
                  <a:lnTo>
                    <a:pt x="90263" y="144199"/>
                  </a:lnTo>
                  <a:lnTo>
                    <a:pt x="91925" y="142699"/>
                  </a:lnTo>
                  <a:lnTo>
                    <a:pt x="99868" y="129734"/>
                  </a:lnTo>
                  <a:lnTo>
                    <a:pt x="119676" y="107924"/>
                  </a:lnTo>
                  <a:lnTo>
                    <a:pt x="125828" y="95245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306"/>
            <p:cNvSpPr/>
            <p:nvPr>
              <p:custDataLst>
                <p:tags r:id="rId204"/>
              </p:custDataLst>
            </p:nvPr>
          </p:nvSpPr>
          <p:spPr>
            <a:xfrm>
              <a:off x="666750" y="42291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0"/>
                  </a:moveTo>
                  <a:lnTo>
                    <a:pt x="0" y="0"/>
                  </a:lnTo>
                  <a:lnTo>
                    <a:pt x="0" y="18624"/>
                  </a:lnTo>
                  <a:lnTo>
                    <a:pt x="17692" y="19049"/>
                  </a:lnTo>
                  <a:lnTo>
                    <a:pt x="27132" y="10849"/>
                  </a:lnTo>
                  <a:lnTo>
                    <a:pt x="36649" y="9642"/>
                  </a:lnTo>
                  <a:lnTo>
                    <a:pt x="65313" y="9525"/>
                  </a:lnTo>
                  <a:lnTo>
                    <a:pt x="65767" y="10583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307"/>
            <p:cNvSpPr/>
            <p:nvPr>
              <p:custDataLst>
                <p:tags r:id="rId205"/>
              </p:custDataLst>
            </p:nvPr>
          </p:nvSpPr>
          <p:spPr>
            <a:xfrm>
              <a:off x="704850" y="4276725"/>
              <a:ext cx="57151" cy="57151"/>
            </a:xfrm>
            <a:custGeom>
              <a:avLst/>
              <a:gdLst/>
              <a:ahLst/>
              <a:cxnLst/>
              <a:rect l="0" t="0" r="0" b="0"/>
              <a:pathLst>
                <a:path w="57151" h="57151">
                  <a:moveTo>
                    <a:pt x="0" y="47625"/>
                  </a:moveTo>
                  <a:lnTo>
                    <a:pt x="0" y="47625"/>
                  </a:lnTo>
                  <a:lnTo>
                    <a:pt x="0" y="57150"/>
                  </a:lnTo>
                  <a:lnTo>
                    <a:pt x="8201" y="57150"/>
                  </a:lnTo>
                  <a:lnTo>
                    <a:pt x="8642" y="56092"/>
                  </a:lnTo>
                  <a:lnTo>
                    <a:pt x="9133" y="52093"/>
                  </a:lnTo>
                  <a:lnTo>
                    <a:pt x="10322" y="50604"/>
                  </a:lnTo>
                  <a:lnTo>
                    <a:pt x="26849" y="39540"/>
                  </a:lnTo>
                  <a:lnTo>
                    <a:pt x="41681" y="24969"/>
                  </a:lnTo>
                  <a:lnTo>
                    <a:pt x="44983" y="18858"/>
                  </a:lnTo>
                  <a:lnTo>
                    <a:pt x="47509" y="12615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308"/>
            <p:cNvSpPr/>
            <p:nvPr>
              <p:custDataLst>
                <p:tags r:id="rId206"/>
              </p:custDataLst>
            </p:nvPr>
          </p:nvSpPr>
          <p:spPr>
            <a:xfrm>
              <a:off x="800100" y="4067175"/>
              <a:ext cx="95248" cy="200026"/>
            </a:xfrm>
            <a:custGeom>
              <a:avLst/>
              <a:gdLst/>
              <a:ahLst/>
              <a:cxnLst/>
              <a:rect l="0" t="0" r="0" b="0"/>
              <a:pathLst>
                <a:path w="95248" h="200026">
                  <a:moveTo>
                    <a:pt x="9525" y="38100"/>
                  </a:moveTo>
                  <a:lnTo>
                    <a:pt x="9525" y="38100"/>
                  </a:lnTo>
                  <a:lnTo>
                    <a:pt x="9525" y="29899"/>
                  </a:lnTo>
                  <a:lnTo>
                    <a:pt x="8467" y="29458"/>
                  </a:lnTo>
                  <a:lnTo>
                    <a:pt x="116" y="28585"/>
                  </a:lnTo>
                  <a:lnTo>
                    <a:pt x="0" y="9642"/>
                  </a:lnTo>
                  <a:lnTo>
                    <a:pt x="5057" y="9559"/>
                  </a:lnTo>
                  <a:lnTo>
                    <a:pt x="6546" y="8490"/>
                  </a:lnTo>
                  <a:lnTo>
                    <a:pt x="9133" y="1327"/>
                  </a:lnTo>
                  <a:lnTo>
                    <a:pt x="12173" y="590"/>
                  </a:lnTo>
                  <a:lnTo>
                    <a:pt x="42638" y="0"/>
                  </a:lnTo>
                  <a:lnTo>
                    <a:pt x="48231" y="2823"/>
                  </a:lnTo>
                  <a:lnTo>
                    <a:pt x="55388" y="8201"/>
                  </a:lnTo>
                  <a:lnTo>
                    <a:pt x="61685" y="9132"/>
                  </a:lnTo>
                  <a:lnTo>
                    <a:pt x="63348" y="10321"/>
                  </a:lnTo>
                  <a:lnTo>
                    <a:pt x="64457" y="12173"/>
                  </a:lnTo>
                  <a:lnTo>
                    <a:pt x="65196" y="14465"/>
                  </a:lnTo>
                  <a:lnTo>
                    <a:pt x="66748" y="15994"/>
                  </a:lnTo>
                  <a:lnTo>
                    <a:pt x="71293" y="17692"/>
                  </a:lnTo>
                  <a:lnTo>
                    <a:pt x="72929" y="19203"/>
                  </a:lnTo>
                  <a:lnTo>
                    <a:pt x="74746" y="23704"/>
                  </a:lnTo>
                  <a:lnTo>
                    <a:pt x="76289" y="25328"/>
                  </a:lnTo>
                  <a:lnTo>
                    <a:pt x="80826" y="27131"/>
                  </a:lnTo>
                  <a:lnTo>
                    <a:pt x="82459" y="28671"/>
                  </a:lnTo>
                  <a:lnTo>
                    <a:pt x="85295" y="36649"/>
                  </a:lnTo>
                  <a:lnTo>
                    <a:pt x="85598" y="42727"/>
                  </a:lnTo>
                  <a:lnTo>
                    <a:pt x="88491" y="48270"/>
                  </a:lnTo>
                  <a:lnTo>
                    <a:pt x="93915" y="55396"/>
                  </a:lnTo>
                  <a:lnTo>
                    <a:pt x="94986" y="64408"/>
                  </a:lnTo>
                  <a:lnTo>
                    <a:pt x="95247" y="90234"/>
                  </a:lnTo>
                  <a:lnTo>
                    <a:pt x="92426" y="95843"/>
                  </a:lnTo>
                  <a:lnTo>
                    <a:pt x="88703" y="101864"/>
                  </a:lnTo>
                  <a:lnTo>
                    <a:pt x="86313" y="114352"/>
                  </a:lnTo>
                  <a:lnTo>
                    <a:pt x="85841" y="127010"/>
                  </a:lnTo>
                  <a:lnTo>
                    <a:pt x="82954" y="133355"/>
                  </a:lnTo>
                  <a:lnTo>
                    <a:pt x="77534" y="140994"/>
                  </a:lnTo>
                  <a:lnTo>
                    <a:pt x="76464" y="150108"/>
                  </a:lnTo>
                  <a:lnTo>
                    <a:pt x="76317" y="155968"/>
                  </a:lnTo>
                  <a:lnTo>
                    <a:pt x="75220" y="157954"/>
                  </a:lnTo>
                  <a:lnTo>
                    <a:pt x="73430" y="159277"/>
                  </a:lnTo>
                  <a:lnTo>
                    <a:pt x="71178" y="160160"/>
                  </a:lnTo>
                  <a:lnTo>
                    <a:pt x="69677" y="161806"/>
                  </a:lnTo>
                  <a:lnTo>
                    <a:pt x="68009" y="166458"/>
                  </a:lnTo>
                  <a:lnTo>
                    <a:pt x="66675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309"/>
            <p:cNvSpPr/>
            <p:nvPr>
              <p:custDataLst>
                <p:tags r:id="rId207"/>
              </p:custDataLst>
            </p:nvPr>
          </p:nvSpPr>
          <p:spPr>
            <a:xfrm>
              <a:off x="914400" y="4391025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0"/>
                  </a:moveTo>
                  <a:lnTo>
                    <a:pt x="9525" y="0"/>
                  </a:lnTo>
                  <a:lnTo>
                    <a:pt x="9525" y="24107"/>
                  </a:lnTo>
                  <a:lnTo>
                    <a:pt x="8467" y="25596"/>
                  </a:lnTo>
                  <a:lnTo>
                    <a:pt x="6703" y="26589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2" name="SMARTInkShape-Group89"/>
          <p:cNvGrpSpPr/>
          <p:nvPr/>
        </p:nvGrpSpPr>
        <p:grpSpPr>
          <a:xfrm>
            <a:off x="6705600" y="1724064"/>
            <a:ext cx="1990726" cy="466556"/>
            <a:chOff x="6705600" y="1724064"/>
            <a:chExt cx="1990726" cy="466556"/>
          </a:xfrm>
        </p:grpSpPr>
        <p:sp>
          <p:nvSpPr>
            <p:cNvPr id="16401" name="SMARTInkShape-310"/>
            <p:cNvSpPr/>
            <p:nvPr>
              <p:custDataLst>
                <p:tags r:id="rId185"/>
              </p:custDataLst>
            </p:nvPr>
          </p:nvSpPr>
          <p:spPr>
            <a:xfrm>
              <a:off x="6705600" y="1819286"/>
              <a:ext cx="209551" cy="323829"/>
            </a:xfrm>
            <a:custGeom>
              <a:avLst/>
              <a:gdLst/>
              <a:ahLst/>
              <a:cxnLst/>
              <a:rect l="0" t="0" r="0" b="0"/>
              <a:pathLst>
                <a:path w="209551" h="323829">
                  <a:moveTo>
                    <a:pt x="0" y="285739"/>
                  </a:moveTo>
                  <a:lnTo>
                    <a:pt x="0" y="285739"/>
                  </a:lnTo>
                  <a:lnTo>
                    <a:pt x="9409" y="285739"/>
                  </a:lnTo>
                  <a:lnTo>
                    <a:pt x="9522" y="271550"/>
                  </a:lnTo>
                  <a:lnTo>
                    <a:pt x="12346" y="266027"/>
                  </a:lnTo>
                  <a:lnTo>
                    <a:pt x="16070" y="260045"/>
                  </a:lnTo>
                  <a:lnTo>
                    <a:pt x="19226" y="250727"/>
                  </a:lnTo>
                  <a:lnTo>
                    <a:pt x="54001" y="206167"/>
                  </a:lnTo>
                  <a:lnTo>
                    <a:pt x="85725" y="159732"/>
                  </a:lnTo>
                  <a:lnTo>
                    <a:pt x="111478" y="116466"/>
                  </a:lnTo>
                  <a:lnTo>
                    <a:pt x="123531" y="69067"/>
                  </a:lnTo>
                  <a:lnTo>
                    <a:pt x="123814" y="35317"/>
                  </a:lnTo>
                  <a:lnTo>
                    <a:pt x="120998" y="28743"/>
                  </a:lnTo>
                  <a:lnTo>
                    <a:pt x="117277" y="22294"/>
                  </a:lnTo>
                  <a:lnTo>
                    <a:pt x="115623" y="15899"/>
                  </a:lnTo>
                  <a:lnTo>
                    <a:pt x="114124" y="13771"/>
                  </a:lnTo>
                  <a:lnTo>
                    <a:pt x="112065" y="12352"/>
                  </a:lnTo>
                  <a:lnTo>
                    <a:pt x="109635" y="11406"/>
                  </a:lnTo>
                  <a:lnTo>
                    <a:pt x="108016" y="9717"/>
                  </a:lnTo>
                  <a:lnTo>
                    <a:pt x="105202" y="1479"/>
                  </a:lnTo>
                  <a:lnTo>
                    <a:pt x="102143" y="651"/>
                  </a:lnTo>
                  <a:lnTo>
                    <a:pt x="78036" y="0"/>
                  </a:lnTo>
                  <a:lnTo>
                    <a:pt x="44048" y="32146"/>
                  </a:lnTo>
                  <a:lnTo>
                    <a:pt x="40743" y="41092"/>
                  </a:lnTo>
                  <a:lnTo>
                    <a:pt x="38217" y="51065"/>
                  </a:lnTo>
                  <a:lnTo>
                    <a:pt x="30793" y="66091"/>
                  </a:lnTo>
                  <a:lnTo>
                    <a:pt x="14424" y="112593"/>
                  </a:lnTo>
                  <a:lnTo>
                    <a:pt x="9955" y="144287"/>
                  </a:lnTo>
                  <a:lnTo>
                    <a:pt x="9541" y="190668"/>
                  </a:lnTo>
                  <a:lnTo>
                    <a:pt x="10583" y="234750"/>
                  </a:lnTo>
                  <a:lnTo>
                    <a:pt x="21283" y="266028"/>
                  </a:lnTo>
                  <a:lnTo>
                    <a:pt x="61652" y="309287"/>
                  </a:lnTo>
                  <a:lnTo>
                    <a:pt x="67265" y="312080"/>
                  </a:lnTo>
                  <a:lnTo>
                    <a:pt x="70243" y="312825"/>
                  </a:lnTo>
                  <a:lnTo>
                    <a:pt x="85777" y="321657"/>
                  </a:lnTo>
                  <a:lnTo>
                    <a:pt x="116287" y="323822"/>
                  </a:lnTo>
                  <a:lnTo>
                    <a:pt x="118799" y="323828"/>
                  </a:lnTo>
                  <a:lnTo>
                    <a:pt x="124413" y="321012"/>
                  </a:lnTo>
                  <a:lnTo>
                    <a:pt x="130437" y="317291"/>
                  </a:lnTo>
                  <a:lnTo>
                    <a:pt x="139777" y="314137"/>
                  </a:lnTo>
                  <a:lnTo>
                    <a:pt x="171624" y="288370"/>
                  </a:lnTo>
                  <a:lnTo>
                    <a:pt x="177877" y="285850"/>
                  </a:lnTo>
                  <a:lnTo>
                    <a:pt x="187347" y="279539"/>
                  </a:lnTo>
                  <a:lnTo>
                    <a:pt x="193685" y="277692"/>
                  </a:lnTo>
                  <a:lnTo>
                    <a:pt x="195799" y="276141"/>
                  </a:lnTo>
                  <a:lnTo>
                    <a:pt x="197207" y="274049"/>
                  </a:lnTo>
                  <a:lnTo>
                    <a:pt x="198147" y="271595"/>
                  </a:lnTo>
                  <a:lnTo>
                    <a:pt x="199831" y="269960"/>
                  </a:lnTo>
                  <a:lnTo>
                    <a:pt x="209550" y="2666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2" name="SMARTInkShape-311"/>
            <p:cNvSpPr/>
            <p:nvPr>
              <p:custDataLst>
                <p:tags r:id="rId186"/>
              </p:custDataLst>
            </p:nvPr>
          </p:nvSpPr>
          <p:spPr>
            <a:xfrm>
              <a:off x="7019925" y="2028826"/>
              <a:ext cx="66676" cy="161794"/>
            </a:xfrm>
            <a:custGeom>
              <a:avLst/>
              <a:gdLst/>
              <a:ahLst/>
              <a:cxnLst/>
              <a:rect l="0" t="0" r="0" b="0"/>
              <a:pathLst>
                <a:path w="66676" h="161794">
                  <a:moveTo>
                    <a:pt x="0" y="85724"/>
                  </a:moveTo>
                  <a:lnTo>
                    <a:pt x="0" y="85724"/>
                  </a:lnTo>
                  <a:lnTo>
                    <a:pt x="0" y="94857"/>
                  </a:lnTo>
                  <a:lnTo>
                    <a:pt x="0" y="80781"/>
                  </a:lnTo>
                  <a:lnTo>
                    <a:pt x="1058" y="79253"/>
                  </a:lnTo>
                  <a:lnTo>
                    <a:pt x="2822" y="78235"/>
                  </a:lnTo>
                  <a:lnTo>
                    <a:pt x="5056" y="77556"/>
                  </a:lnTo>
                  <a:lnTo>
                    <a:pt x="6545" y="76046"/>
                  </a:lnTo>
                  <a:lnTo>
                    <a:pt x="11758" y="66016"/>
                  </a:lnTo>
                  <a:lnTo>
                    <a:pt x="24636" y="50712"/>
                  </a:lnTo>
                  <a:lnTo>
                    <a:pt x="27408" y="41248"/>
                  </a:lnTo>
                  <a:lnTo>
                    <a:pt x="28057" y="34913"/>
                  </a:lnTo>
                  <a:lnTo>
                    <a:pt x="29287" y="32800"/>
                  </a:lnTo>
                  <a:lnTo>
                    <a:pt x="31167" y="31391"/>
                  </a:lnTo>
                  <a:lnTo>
                    <a:pt x="36077" y="28768"/>
                  </a:lnTo>
                  <a:lnTo>
                    <a:pt x="41787" y="24074"/>
                  </a:lnTo>
                  <a:lnTo>
                    <a:pt x="45031" y="18460"/>
                  </a:lnTo>
                  <a:lnTo>
                    <a:pt x="47113" y="11289"/>
                  </a:lnTo>
                  <a:lnTo>
                    <a:pt x="57142" y="7"/>
                  </a:lnTo>
                  <a:lnTo>
                    <a:pt x="57147" y="2"/>
                  </a:lnTo>
                  <a:lnTo>
                    <a:pt x="52093" y="0"/>
                  </a:lnTo>
                  <a:lnTo>
                    <a:pt x="50603" y="1058"/>
                  </a:lnTo>
                  <a:lnTo>
                    <a:pt x="49610" y="2822"/>
                  </a:lnTo>
                  <a:lnTo>
                    <a:pt x="47886" y="9700"/>
                  </a:lnTo>
                  <a:lnTo>
                    <a:pt x="46589" y="26752"/>
                  </a:lnTo>
                  <a:lnTo>
                    <a:pt x="39427" y="49514"/>
                  </a:lnTo>
                  <a:lnTo>
                    <a:pt x="37304" y="69791"/>
                  </a:lnTo>
                  <a:lnTo>
                    <a:pt x="29934" y="88473"/>
                  </a:lnTo>
                  <a:lnTo>
                    <a:pt x="28610" y="126596"/>
                  </a:lnTo>
                  <a:lnTo>
                    <a:pt x="31413" y="133170"/>
                  </a:lnTo>
                  <a:lnTo>
                    <a:pt x="35128" y="139619"/>
                  </a:lnTo>
                  <a:lnTo>
                    <a:pt x="37839" y="152196"/>
                  </a:lnTo>
                  <a:lnTo>
                    <a:pt x="37985" y="156895"/>
                  </a:lnTo>
                  <a:lnTo>
                    <a:pt x="39081" y="158571"/>
                  </a:lnTo>
                  <a:lnTo>
                    <a:pt x="40871" y="159689"/>
                  </a:lnTo>
                  <a:lnTo>
                    <a:pt x="47794" y="161629"/>
                  </a:lnTo>
                  <a:lnTo>
                    <a:pt x="52286" y="161793"/>
                  </a:lnTo>
                  <a:lnTo>
                    <a:pt x="53908" y="160778"/>
                  </a:lnTo>
                  <a:lnTo>
                    <a:pt x="54988" y="159044"/>
                  </a:lnTo>
                  <a:lnTo>
                    <a:pt x="55709" y="156829"/>
                  </a:lnTo>
                  <a:lnTo>
                    <a:pt x="57248" y="155352"/>
                  </a:lnTo>
                  <a:lnTo>
                    <a:pt x="66675" y="1523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312"/>
            <p:cNvSpPr/>
            <p:nvPr>
              <p:custDataLst>
                <p:tags r:id="rId187"/>
              </p:custDataLst>
            </p:nvPr>
          </p:nvSpPr>
          <p:spPr>
            <a:xfrm>
              <a:off x="7229475" y="1952625"/>
              <a:ext cx="95251" cy="18935"/>
            </a:xfrm>
            <a:custGeom>
              <a:avLst/>
              <a:gdLst/>
              <a:ahLst/>
              <a:cxnLst/>
              <a:rect l="0" t="0" r="0" b="0"/>
              <a:pathLst>
                <a:path w="95251" h="18935">
                  <a:moveTo>
                    <a:pt x="0" y="9525"/>
                  </a:moveTo>
                  <a:lnTo>
                    <a:pt x="0" y="9525"/>
                  </a:lnTo>
                  <a:lnTo>
                    <a:pt x="0" y="18934"/>
                  </a:lnTo>
                  <a:lnTo>
                    <a:pt x="0" y="6779"/>
                  </a:lnTo>
                  <a:lnTo>
                    <a:pt x="0" y="8983"/>
                  </a:lnTo>
                  <a:lnTo>
                    <a:pt x="31799" y="9521"/>
                  </a:lnTo>
                  <a:lnTo>
                    <a:pt x="38122" y="6701"/>
                  </a:lnTo>
                  <a:lnTo>
                    <a:pt x="41290" y="4467"/>
                  </a:lnTo>
                  <a:lnTo>
                    <a:pt x="44459" y="5095"/>
                  </a:lnTo>
                  <a:lnTo>
                    <a:pt x="50804" y="11437"/>
                  </a:lnTo>
                  <a:lnTo>
                    <a:pt x="53977" y="12916"/>
                  </a:lnTo>
                  <a:lnTo>
                    <a:pt x="57152" y="12844"/>
                  </a:lnTo>
                  <a:lnTo>
                    <a:pt x="66676" y="10508"/>
                  </a:lnTo>
                  <a:lnTo>
                    <a:pt x="69851" y="10181"/>
                  </a:lnTo>
                  <a:lnTo>
                    <a:pt x="76200" y="6994"/>
                  </a:lnTo>
                  <a:lnTo>
                    <a:pt x="82550" y="3108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313"/>
            <p:cNvSpPr/>
            <p:nvPr>
              <p:custDataLst>
                <p:tags r:id="rId188"/>
              </p:custDataLst>
            </p:nvPr>
          </p:nvSpPr>
          <p:spPr>
            <a:xfrm>
              <a:off x="7381883" y="1876590"/>
              <a:ext cx="57143" cy="266536"/>
            </a:xfrm>
            <a:custGeom>
              <a:avLst/>
              <a:gdLst/>
              <a:ahLst/>
              <a:cxnLst/>
              <a:rect l="0" t="0" r="0" b="0"/>
              <a:pathLst>
                <a:path w="57143" h="266536">
                  <a:moveTo>
                    <a:pt x="28567" y="9360"/>
                  </a:moveTo>
                  <a:lnTo>
                    <a:pt x="28567" y="9360"/>
                  </a:lnTo>
                  <a:lnTo>
                    <a:pt x="28567" y="14416"/>
                  </a:lnTo>
                  <a:lnTo>
                    <a:pt x="27509" y="15906"/>
                  </a:lnTo>
                  <a:lnTo>
                    <a:pt x="25745" y="16899"/>
                  </a:lnTo>
                  <a:lnTo>
                    <a:pt x="11233" y="18769"/>
                  </a:lnTo>
                  <a:lnTo>
                    <a:pt x="10662" y="19866"/>
                  </a:lnTo>
                  <a:lnTo>
                    <a:pt x="10025" y="23907"/>
                  </a:lnTo>
                  <a:lnTo>
                    <a:pt x="8798" y="25408"/>
                  </a:lnTo>
                  <a:lnTo>
                    <a:pt x="4611" y="27076"/>
                  </a:lnTo>
                  <a:lnTo>
                    <a:pt x="3072" y="28579"/>
                  </a:lnTo>
                  <a:lnTo>
                    <a:pt x="1360" y="33071"/>
                  </a:lnTo>
                  <a:lnTo>
                    <a:pt x="0" y="79413"/>
                  </a:lnTo>
                  <a:lnTo>
                    <a:pt x="1052" y="92088"/>
                  </a:lnTo>
                  <a:lnTo>
                    <a:pt x="15801" y="139426"/>
                  </a:lnTo>
                  <a:lnTo>
                    <a:pt x="27600" y="187044"/>
                  </a:lnTo>
                  <a:lnTo>
                    <a:pt x="29338" y="202883"/>
                  </a:lnTo>
                  <a:lnTo>
                    <a:pt x="36730" y="221647"/>
                  </a:lnTo>
                  <a:lnTo>
                    <a:pt x="38092" y="266094"/>
                  </a:lnTo>
                  <a:lnTo>
                    <a:pt x="38092" y="229597"/>
                  </a:lnTo>
                  <a:lnTo>
                    <a:pt x="35270" y="220837"/>
                  </a:lnTo>
                  <a:lnTo>
                    <a:pt x="31545" y="212358"/>
                  </a:lnTo>
                  <a:lnTo>
                    <a:pt x="28682" y="164803"/>
                  </a:lnTo>
                  <a:lnTo>
                    <a:pt x="28577" y="118623"/>
                  </a:lnTo>
                  <a:lnTo>
                    <a:pt x="28567" y="72937"/>
                  </a:lnTo>
                  <a:lnTo>
                    <a:pt x="28567" y="25401"/>
                  </a:lnTo>
                  <a:lnTo>
                    <a:pt x="28567" y="0"/>
                  </a:lnTo>
                  <a:lnTo>
                    <a:pt x="28567" y="22230"/>
                  </a:lnTo>
                  <a:lnTo>
                    <a:pt x="25745" y="28485"/>
                  </a:lnTo>
                  <a:lnTo>
                    <a:pt x="23511" y="31635"/>
                  </a:lnTo>
                  <a:lnTo>
                    <a:pt x="20366" y="46181"/>
                  </a:lnTo>
                  <a:lnTo>
                    <a:pt x="19120" y="88846"/>
                  </a:lnTo>
                  <a:lnTo>
                    <a:pt x="19047" y="133191"/>
                  </a:lnTo>
                  <a:lnTo>
                    <a:pt x="20100" y="177439"/>
                  </a:lnTo>
                  <a:lnTo>
                    <a:pt x="27243" y="201546"/>
                  </a:lnTo>
                  <a:lnTo>
                    <a:pt x="29365" y="221987"/>
                  </a:lnTo>
                  <a:lnTo>
                    <a:pt x="40310" y="247293"/>
                  </a:lnTo>
                  <a:lnTo>
                    <a:pt x="57142" y="2665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314"/>
            <p:cNvSpPr/>
            <p:nvPr>
              <p:custDataLst>
                <p:tags r:id="rId189"/>
              </p:custDataLst>
            </p:nvPr>
          </p:nvSpPr>
          <p:spPr>
            <a:xfrm>
              <a:off x="7200912" y="1943100"/>
              <a:ext cx="361901" cy="53114"/>
            </a:xfrm>
            <a:custGeom>
              <a:avLst/>
              <a:gdLst/>
              <a:ahLst/>
              <a:cxnLst/>
              <a:rect l="0" t="0" r="0" b="0"/>
              <a:pathLst>
                <a:path w="361901" h="53114">
                  <a:moveTo>
                    <a:pt x="28563" y="47625"/>
                  </a:moveTo>
                  <a:lnTo>
                    <a:pt x="28563" y="47625"/>
                  </a:lnTo>
                  <a:lnTo>
                    <a:pt x="15306" y="47625"/>
                  </a:lnTo>
                  <a:lnTo>
                    <a:pt x="13375" y="48683"/>
                  </a:lnTo>
                  <a:lnTo>
                    <a:pt x="12087" y="50447"/>
                  </a:lnTo>
                  <a:lnTo>
                    <a:pt x="11229" y="52681"/>
                  </a:lnTo>
                  <a:lnTo>
                    <a:pt x="9600" y="53113"/>
                  </a:lnTo>
                  <a:lnTo>
                    <a:pt x="14" y="47641"/>
                  </a:lnTo>
                  <a:lnTo>
                    <a:pt x="0" y="47632"/>
                  </a:lnTo>
                  <a:lnTo>
                    <a:pt x="31787" y="47625"/>
                  </a:lnTo>
                  <a:lnTo>
                    <a:pt x="73615" y="35866"/>
                  </a:lnTo>
                  <a:lnTo>
                    <a:pt x="77648" y="33436"/>
                  </a:lnTo>
                  <a:lnTo>
                    <a:pt x="105875" y="29535"/>
                  </a:lnTo>
                  <a:lnTo>
                    <a:pt x="146915" y="28659"/>
                  </a:lnTo>
                  <a:lnTo>
                    <a:pt x="171579" y="27542"/>
                  </a:lnTo>
                  <a:lnTo>
                    <a:pt x="218993" y="19935"/>
                  </a:lnTo>
                  <a:lnTo>
                    <a:pt x="266498" y="19102"/>
                  </a:lnTo>
                  <a:lnTo>
                    <a:pt x="312074" y="19051"/>
                  </a:lnTo>
                  <a:lnTo>
                    <a:pt x="358585" y="19050"/>
                  </a:lnTo>
                  <a:lnTo>
                    <a:pt x="361807" y="19050"/>
                  </a:lnTo>
                  <a:lnTo>
                    <a:pt x="361900" y="13994"/>
                  </a:lnTo>
                  <a:lnTo>
                    <a:pt x="360854" y="12504"/>
                  </a:lnTo>
                  <a:lnTo>
                    <a:pt x="359099" y="11511"/>
                  </a:lnTo>
                  <a:lnTo>
                    <a:pt x="345689" y="8728"/>
                  </a:lnTo>
                  <a:lnTo>
                    <a:pt x="33336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315"/>
            <p:cNvSpPr/>
            <p:nvPr>
              <p:custDataLst>
                <p:tags r:id="rId190"/>
              </p:custDataLst>
            </p:nvPr>
          </p:nvSpPr>
          <p:spPr>
            <a:xfrm>
              <a:off x="7343775" y="200977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13257" y="19442"/>
                  </a:lnTo>
                  <a:lnTo>
                    <a:pt x="41290" y="19060"/>
                  </a:lnTo>
                  <a:lnTo>
                    <a:pt x="47631" y="16232"/>
                  </a:lnTo>
                  <a:lnTo>
                    <a:pt x="53977" y="12506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316"/>
            <p:cNvSpPr/>
            <p:nvPr>
              <p:custDataLst>
                <p:tags r:id="rId191"/>
              </p:custDataLst>
            </p:nvPr>
          </p:nvSpPr>
          <p:spPr>
            <a:xfrm>
              <a:off x="7658100" y="1790749"/>
              <a:ext cx="209551" cy="333316"/>
            </a:xfrm>
            <a:custGeom>
              <a:avLst/>
              <a:gdLst/>
              <a:ahLst/>
              <a:cxnLst/>
              <a:rect l="0" t="0" r="0" b="0"/>
              <a:pathLst>
                <a:path w="209551" h="333316">
                  <a:moveTo>
                    <a:pt x="0" y="314276"/>
                  </a:moveTo>
                  <a:lnTo>
                    <a:pt x="0" y="314276"/>
                  </a:lnTo>
                  <a:lnTo>
                    <a:pt x="0" y="323685"/>
                  </a:lnTo>
                  <a:lnTo>
                    <a:pt x="5056" y="323767"/>
                  </a:lnTo>
                  <a:lnTo>
                    <a:pt x="6547" y="322720"/>
                  </a:lnTo>
                  <a:lnTo>
                    <a:pt x="7540" y="320963"/>
                  </a:lnTo>
                  <a:lnTo>
                    <a:pt x="9264" y="314098"/>
                  </a:lnTo>
                  <a:lnTo>
                    <a:pt x="9410" y="309611"/>
                  </a:lnTo>
                  <a:lnTo>
                    <a:pt x="12296" y="304089"/>
                  </a:lnTo>
                  <a:lnTo>
                    <a:pt x="41323" y="258800"/>
                  </a:lnTo>
                  <a:lnTo>
                    <a:pt x="63502" y="215763"/>
                  </a:lnTo>
                  <a:lnTo>
                    <a:pt x="85725" y="171396"/>
                  </a:lnTo>
                  <a:lnTo>
                    <a:pt x="107950" y="123806"/>
                  </a:lnTo>
                  <a:lnTo>
                    <a:pt x="118798" y="80374"/>
                  </a:lnTo>
                  <a:lnTo>
                    <a:pt x="131895" y="36393"/>
                  </a:lnTo>
                  <a:lnTo>
                    <a:pt x="133223" y="15959"/>
                  </a:lnTo>
                  <a:lnTo>
                    <a:pt x="130472" y="9535"/>
                  </a:lnTo>
                  <a:lnTo>
                    <a:pt x="124215" y="512"/>
                  </a:lnTo>
                  <a:lnTo>
                    <a:pt x="115658" y="0"/>
                  </a:lnTo>
                  <a:lnTo>
                    <a:pt x="109646" y="5022"/>
                  </a:lnTo>
                  <a:lnTo>
                    <a:pt x="106940" y="10319"/>
                  </a:lnTo>
                  <a:lnTo>
                    <a:pt x="104001" y="25462"/>
                  </a:lnTo>
                  <a:lnTo>
                    <a:pt x="89611" y="45469"/>
                  </a:lnTo>
                  <a:lnTo>
                    <a:pt x="77676" y="92192"/>
                  </a:lnTo>
                  <a:lnTo>
                    <a:pt x="66586" y="136486"/>
                  </a:lnTo>
                  <a:lnTo>
                    <a:pt x="59327" y="164700"/>
                  </a:lnTo>
                  <a:lnTo>
                    <a:pt x="57277" y="210402"/>
                  </a:lnTo>
                  <a:lnTo>
                    <a:pt x="57155" y="257285"/>
                  </a:lnTo>
                  <a:lnTo>
                    <a:pt x="58210" y="268838"/>
                  </a:lnTo>
                  <a:lnTo>
                    <a:pt x="68910" y="294982"/>
                  </a:lnTo>
                  <a:lnTo>
                    <a:pt x="72959" y="301468"/>
                  </a:lnTo>
                  <a:lnTo>
                    <a:pt x="76298" y="311069"/>
                  </a:lnTo>
                  <a:lnTo>
                    <a:pt x="90352" y="328299"/>
                  </a:lnTo>
                  <a:lnTo>
                    <a:pt x="95896" y="331092"/>
                  </a:lnTo>
                  <a:lnTo>
                    <a:pt x="109311" y="333195"/>
                  </a:lnTo>
                  <a:lnTo>
                    <a:pt x="122062" y="333315"/>
                  </a:lnTo>
                  <a:lnTo>
                    <a:pt x="131081" y="326778"/>
                  </a:lnTo>
                  <a:lnTo>
                    <a:pt x="139968" y="323624"/>
                  </a:lnTo>
                  <a:lnTo>
                    <a:pt x="149304" y="317516"/>
                  </a:lnTo>
                  <a:lnTo>
                    <a:pt x="158774" y="314178"/>
                  </a:lnTo>
                  <a:lnTo>
                    <a:pt x="190500" y="288467"/>
                  </a:lnTo>
                  <a:lnTo>
                    <a:pt x="196850" y="285872"/>
                  </a:lnTo>
                  <a:lnTo>
                    <a:pt x="209550" y="2761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317"/>
            <p:cNvSpPr/>
            <p:nvPr>
              <p:custDataLst>
                <p:tags r:id="rId192"/>
              </p:custDataLst>
            </p:nvPr>
          </p:nvSpPr>
          <p:spPr>
            <a:xfrm>
              <a:off x="7924800" y="2019303"/>
              <a:ext cx="200026" cy="152002"/>
            </a:xfrm>
            <a:custGeom>
              <a:avLst/>
              <a:gdLst/>
              <a:ahLst/>
              <a:cxnLst/>
              <a:rect l="0" t="0" r="0" b="0"/>
              <a:pathLst>
                <a:path w="200026" h="152002">
                  <a:moveTo>
                    <a:pt x="0" y="47622"/>
                  </a:moveTo>
                  <a:lnTo>
                    <a:pt x="0" y="47622"/>
                  </a:lnTo>
                  <a:lnTo>
                    <a:pt x="0" y="37509"/>
                  </a:lnTo>
                  <a:lnTo>
                    <a:pt x="1058" y="34530"/>
                  </a:lnTo>
                  <a:lnTo>
                    <a:pt x="2822" y="32544"/>
                  </a:lnTo>
                  <a:lnTo>
                    <a:pt x="8201" y="29356"/>
                  </a:lnTo>
                  <a:lnTo>
                    <a:pt x="8937" y="26098"/>
                  </a:lnTo>
                  <a:lnTo>
                    <a:pt x="9134" y="23748"/>
                  </a:lnTo>
                  <a:lnTo>
                    <a:pt x="10323" y="22181"/>
                  </a:lnTo>
                  <a:lnTo>
                    <a:pt x="21268" y="16408"/>
                  </a:lnTo>
                  <a:lnTo>
                    <a:pt x="35895" y="3245"/>
                  </a:lnTo>
                  <a:lnTo>
                    <a:pt x="45871" y="425"/>
                  </a:lnTo>
                  <a:lnTo>
                    <a:pt x="65221" y="0"/>
                  </a:lnTo>
                  <a:lnTo>
                    <a:pt x="74748" y="8198"/>
                  </a:lnTo>
                  <a:lnTo>
                    <a:pt x="75769" y="14186"/>
                  </a:lnTo>
                  <a:lnTo>
                    <a:pt x="76199" y="60325"/>
                  </a:lnTo>
                  <a:lnTo>
                    <a:pt x="73378" y="66674"/>
                  </a:lnTo>
                  <a:lnTo>
                    <a:pt x="71144" y="69848"/>
                  </a:lnTo>
                  <a:lnTo>
                    <a:pt x="67999" y="84429"/>
                  </a:lnTo>
                  <a:lnTo>
                    <a:pt x="65877" y="100714"/>
                  </a:lnTo>
                  <a:lnTo>
                    <a:pt x="59188" y="114123"/>
                  </a:lnTo>
                  <a:lnTo>
                    <a:pt x="57150" y="147890"/>
                  </a:lnTo>
                  <a:lnTo>
                    <a:pt x="58208" y="149392"/>
                  </a:lnTo>
                  <a:lnTo>
                    <a:pt x="59972" y="150394"/>
                  </a:lnTo>
                  <a:lnTo>
                    <a:pt x="65351" y="152001"/>
                  </a:lnTo>
                  <a:lnTo>
                    <a:pt x="74018" y="145773"/>
                  </a:lnTo>
                  <a:lnTo>
                    <a:pt x="82844" y="142673"/>
                  </a:lnTo>
                  <a:lnTo>
                    <a:pt x="92163" y="136581"/>
                  </a:lnTo>
                  <a:lnTo>
                    <a:pt x="113017" y="128716"/>
                  </a:lnTo>
                  <a:lnTo>
                    <a:pt x="121845" y="120353"/>
                  </a:lnTo>
                  <a:lnTo>
                    <a:pt x="130353" y="110639"/>
                  </a:lnTo>
                  <a:lnTo>
                    <a:pt x="174537" y="79442"/>
                  </a:lnTo>
                  <a:lnTo>
                    <a:pt x="186358" y="68809"/>
                  </a:lnTo>
                  <a:lnTo>
                    <a:pt x="200025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9" name="SMARTInkShape-318"/>
            <p:cNvSpPr/>
            <p:nvPr>
              <p:custDataLst>
                <p:tags r:id="rId193"/>
              </p:custDataLst>
            </p:nvPr>
          </p:nvSpPr>
          <p:spPr>
            <a:xfrm>
              <a:off x="8201025" y="1933610"/>
              <a:ext cx="93888" cy="28541"/>
            </a:xfrm>
            <a:custGeom>
              <a:avLst/>
              <a:gdLst/>
              <a:ahLst/>
              <a:cxnLst/>
              <a:rect l="0" t="0" r="0" b="0"/>
              <a:pathLst>
                <a:path w="93888" h="28541">
                  <a:moveTo>
                    <a:pt x="0" y="28540"/>
                  </a:moveTo>
                  <a:lnTo>
                    <a:pt x="0" y="28540"/>
                  </a:lnTo>
                  <a:lnTo>
                    <a:pt x="9491" y="28540"/>
                  </a:lnTo>
                  <a:lnTo>
                    <a:pt x="9515" y="23484"/>
                  </a:lnTo>
                  <a:lnTo>
                    <a:pt x="10576" y="21994"/>
                  </a:lnTo>
                  <a:lnTo>
                    <a:pt x="12343" y="21001"/>
                  </a:lnTo>
                  <a:lnTo>
                    <a:pt x="19224" y="19277"/>
                  </a:lnTo>
                  <a:lnTo>
                    <a:pt x="23714" y="19131"/>
                  </a:lnTo>
                  <a:lnTo>
                    <a:pt x="29236" y="16244"/>
                  </a:lnTo>
                  <a:lnTo>
                    <a:pt x="36349" y="10824"/>
                  </a:lnTo>
                  <a:lnTo>
                    <a:pt x="45359" y="9754"/>
                  </a:lnTo>
                  <a:lnTo>
                    <a:pt x="51204" y="9607"/>
                  </a:lnTo>
                  <a:lnTo>
                    <a:pt x="57331" y="6720"/>
                  </a:lnTo>
                  <a:lnTo>
                    <a:pt x="63580" y="2967"/>
                  </a:lnTo>
                  <a:lnTo>
                    <a:pt x="74330" y="360"/>
                  </a:lnTo>
                  <a:lnTo>
                    <a:pt x="84237" y="0"/>
                  </a:lnTo>
                  <a:lnTo>
                    <a:pt x="84734" y="1047"/>
                  </a:lnTo>
                  <a:lnTo>
                    <a:pt x="85284" y="5032"/>
                  </a:lnTo>
                  <a:lnTo>
                    <a:pt x="86489" y="6518"/>
                  </a:lnTo>
                  <a:lnTo>
                    <a:pt x="93887" y="9099"/>
                  </a:lnTo>
                  <a:lnTo>
                    <a:pt x="91822" y="12138"/>
                  </a:lnTo>
                  <a:lnTo>
                    <a:pt x="89790" y="14431"/>
                  </a:lnTo>
                  <a:lnTo>
                    <a:pt x="87532" y="19800"/>
                  </a:lnTo>
                  <a:lnTo>
                    <a:pt x="85725" y="28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0" name="SMARTInkShape-319"/>
            <p:cNvSpPr/>
            <p:nvPr>
              <p:custDataLst>
                <p:tags r:id="rId194"/>
              </p:custDataLst>
            </p:nvPr>
          </p:nvSpPr>
          <p:spPr>
            <a:xfrm>
              <a:off x="8210562" y="1981200"/>
              <a:ext cx="171439" cy="47626"/>
            </a:xfrm>
            <a:custGeom>
              <a:avLst/>
              <a:gdLst/>
              <a:ahLst/>
              <a:cxnLst/>
              <a:rect l="0" t="0" r="0" b="0"/>
              <a:pathLst>
                <a:path w="171439" h="47626">
                  <a:moveTo>
                    <a:pt x="28563" y="28575"/>
                  </a:moveTo>
                  <a:lnTo>
                    <a:pt x="28563" y="28575"/>
                  </a:lnTo>
                  <a:lnTo>
                    <a:pt x="23507" y="28575"/>
                  </a:lnTo>
                  <a:lnTo>
                    <a:pt x="18202" y="31397"/>
                  </a:lnTo>
                  <a:lnTo>
                    <a:pt x="15306" y="33631"/>
                  </a:lnTo>
                  <a:lnTo>
                    <a:pt x="12087" y="38936"/>
                  </a:lnTo>
                  <a:lnTo>
                    <a:pt x="11229" y="41833"/>
                  </a:lnTo>
                  <a:lnTo>
                    <a:pt x="9600" y="43763"/>
                  </a:lnTo>
                  <a:lnTo>
                    <a:pt x="0" y="47621"/>
                  </a:lnTo>
                  <a:lnTo>
                    <a:pt x="17323" y="47625"/>
                  </a:lnTo>
                  <a:lnTo>
                    <a:pt x="26303" y="41079"/>
                  </a:lnTo>
                  <a:lnTo>
                    <a:pt x="35184" y="37924"/>
                  </a:lnTo>
                  <a:lnTo>
                    <a:pt x="45577" y="31815"/>
                  </a:lnTo>
                  <a:lnTo>
                    <a:pt x="60533" y="28477"/>
                  </a:lnTo>
                  <a:lnTo>
                    <a:pt x="75604" y="21226"/>
                  </a:lnTo>
                  <a:lnTo>
                    <a:pt x="121223" y="10170"/>
                  </a:lnTo>
                  <a:lnTo>
                    <a:pt x="130071" y="8753"/>
                  </a:lnTo>
                  <a:lnTo>
                    <a:pt x="152997" y="2043"/>
                  </a:lnTo>
                  <a:lnTo>
                    <a:pt x="17143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320"/>
            <p:cNvSpPr/>
            <p:nvPr>
              <p:custDataLst>
                <p:tags r:id="rId195"/>
              </p:custDataLst>
            </p:nvPr>
          </p:nvSpPr>
          <p:spPr>
            <a:xfrm>
              <a:off x="8505830" y="1724064"/>
              <a:ext cx="190496" cy="352386"/>
            </a:xfrm>
            <a:custGeom>
              <a:avLst/>
              <a:gdLst/>
              <a:ahLst/>
              <a:cxnLst/>
              <a:rect l="0" t="0" r="0" b="0"/>
              <a:pathLst>
                <a:path w="190496" h="352386">
                  <a:moveTo>
                    <a:pt x="19045" y="314286"/>
                  </a:moveTo>
                  <a:lnTo>
                    <a:pt x="19045" y="314286"/>
                  </a:lnTo>
                  <a:lnTo>
                    <a:pt x="9522" y="323809"/>
                  </a:lnTo>
                  <a:lnTo>
                    <a:pt x="9520" y="323811"/>
                  </a:lnTo>
                  <a:lnTo>
                    <a:pt x="9520" y="318754"/>
                  </a:lnTo>
                  <a:lnTo>
                    <a:pt x="10578" y="317265"/>
                  </a:lnTo>
                  <a:lnTo>
                    <a:pt x="12343" y="316272"/>
                  </a:lnTo>
                  <a:lnTo>
                    <a:pt x="14576" y="315610"/>
                  </a:lnTo>
                  <a:lnTo>
                    <a:pt x="16066" y="314110"/>
                  </a:lnTo>
                  <a:lnTo>
                    <a:pt x="19843" y="304663"/>
                  </a:lnTo>
                  <a:lnTo>
                    <a:pt x="34211" y="288599"/>
                  </a:lnTo>
                  <a:lnTo>
                    <a:pt x="40151" y="276129"/>
                  </a:lnTo>
                  <a:lnTo>
                    <a:pt x="62517" y="249725"/>
                  </a:lnTo>
                  <a:lnTo>
                    <a:pt x="68672" y="230547"/>
                  </a:lnTo>
                  <a:lnTo>
                    <a:pt x="92148" y="186992"/>
                  </a:lnTo>
                  <a:lnTo>
                    <a:pt x="101963" y="164650"/>
                  </a:lnTo>
                  <a:lnTo>
                    <a:pt x="113304" y="120347"/>
                  </a:lnTo>
                  <a:lnTo>
                    <a:pt x="114237" y="76145"/>
                  </a:lnTo>
                  <a:lnTo>
                    <a:pt x="113235" y="35061"/>
                  </a:lnTo>
                  <a:lnTo>
                    <a:pt x="104593" y="14013"/>
                  </a:lnTo>
                  <a:lnTo>
                    <a:pt x="102535" y="12504"/>
                  </a:lnTo>
                  <a:lnTo>
                    <a:pt x="100105" y="11498"/>
                  </a:lnTo>
                  <a:lnTo>
                    <a:pt x="98486" y="9769"/>
                  </a:lnTo>
                  <a:lnTo>
                    <a:pt x="96686" y="5026"/>
                  </a:lnTo>
                  <a:lnTo>
                    <a:pt x="95147" y="3337"/>
                  </a:lnTo>
                  <a:lnTo>
                    <a:pt x="87170" y="406"/>
                  </a:lnTo>
                  <a:lnTo>
                    <a:pt x="72590" y="0"/>
                  </a:lnTo>
                  <a:lnTo>
                    <a:pt x="70616" y="1045"/>
                  </a:lnTo>
                  <a:lnTo>
                    <a:pt x="69302" y="2801"/>
                  </a:lnTo>
                  <a:lnTo>
                    <a:pt x="68424" y="5029"/>
                  </a:lnTo>
                  <a:lnTo>
                    <a:pt x="66782" y="6515"/>
                  </a:lnTo>
                  <a:lnTo>
                    <a:pt x="56540" y="11721"/>
                  </a:lnTo>
                  <a:lnTo>
                    <a:pt x="53568" y="14151"/>
                  </a:lnTo>
                  <a:lnTo>
                    <a:pt x="50264" y="19673"/>
                  </a:lnTo>
                  <a:lnTo>
                    <a:pt x="47736" y="25656"/>
                  </a:lnTo>
                  <a:lnTo>
                    <a:pt x="25276" y="55829"/>
                  </a:lnTo>
                  <a:lnTo>
                    <a:pt x="11749" y="100093"/>
                  </a:lnTo>
                  <a:lnTo>
                    <a:pt x="7357" y="122410"/>
                  </a:lnTo>
                  <a:lnTo>
                    <a:pt x="2176" y="142428"/>
                  </a:lnTo>
                  <a:lnTo>
                    <a:pt x="123" y="187262"/>
                  </a:lnTo>
                  <a:lnTo>
                    <a:pt x="0" y="230546"/>
                  </a:lnTo>
                  <a:lnTo>
                    <a:pt x="1055" y="242144"/>
                  </a:lnTo>
                  <a:lnTo>
                    <a:pt x="8932" y="275401"/>
                  </a:lnTo>
                  <a:lnTo>
                    <a:pt x="10318" y="283246"/>
                  </a:lnTo>
                  <a:lnTo>
                    <a:pt x="17686" y="306566"/>
                  </a:lnTo>
                  <a:lnTo>
                    <a:pt x="19836" y="320365"/>
                  </a:lnTo>
                  <a:lnTo>
                    <a:pt x="26531" y="333283"/>
                  </a:lnTo>
                  <a:lnTo>
                    <a:pt x="27211" y="336475"/>
                  </a:lnTo>
                  <a:lnTo>
                    <a:pt x="28723" y="338604"/>
                  </a:lnTo>
                  <a:lnTo>
                    <a:pt x="30788" y="340023"/>
                  </a:lnTo>
                  <a:lnTo>
                    <a:pt x="35905" y="342658"/>
                  </a:lnTo>
                  <a:lnTo>
                    <a:pt x="45869" y="350896"/>
                  </a:lnTo>
                  <a:lnTo>
                    <a:pt x="52157" y="351944"/>
                  </a:lnTo>
                  <a:lnTo>
                    <a:pt x="83957" y="352385"/>
                  </a:lnTo>
                  <a:lnTo>
                    <a:pt x="92975" y="345840"/>
                  </a:lnTo>
                  <a:lnTo>
                    <a:pt x="101863" y="343744"/>
                  </a:lnTo>
                  <a:lnTo>
                    <a:pt x="108064" y="343253"/>
                  </a:lnTo>
                  <a:lnTo>
                    <a:pt x="110141" y="342064"/>
                  </a:lnTo>
                  <a:lnTo>
                    <a:pt x="111525" y="340213"/>
                  </a:lnTo>
                  <a:lnTo>
                    <a:pt x="112449" y="337921"/>
                  </a:lnTo>
                  <a:lnTo>
                    <a:pt x="114122" y="336393"/>
                  </a:lnTo>
                  <a:lnTo>
                    <a:pt x="124413" y="331118"/>
                  </a:lnTo>
                  <a:lnTo>
                    <a:pt x="130434" y="327058"/>
                  </a:lnTo>
                  <a:lnTo>
                    <a:pt x="139773" y="323715"/>
                  </a:lnTo>
                  <a:lnTo>
                    <a:pt x="162511" y="306938"/>
                  </a:lnTo>
                  <a:lnTo>
                    <a:pt x="165489" y="306212"/>
                  </a:lnTo>
                  <a:lnTo>
                    <a:pt x="167474" y="304670"/>
                  </a:lnTo>
                  <a:lnTo>
                    <a:pt x="169680" y="300135"/>
                  </a:lnTo>
                  <a:lnTo>
                    <a:pt x="171327" y="298502"/>
                  </a:lnTo>
                  <a:lnTo>
                    <a:pt x="175978" y="296687"/>
                  </a:lnTo>
                  <a:lnTo>
                    <a:pt x="177642" y="295145"/>
                  </a:lnTo>
                  <a:lnTo>
                    <a:pt x="179491" y="290610"/>
                  </a:lnTo>
                  <a:lnTo>
                    <a:pt x="181042" y="288977"/>
                  </a:lnTo>
                  <a:lnTo>
                    <a:pt x="185588" y="287162"/>
                  </a:lnTo>
                  <a:lnTo>
                    <a:pt x="187224" y="285620"/>
                  </a:lnTo>
                  <a:lnTo>
                    <a:pt x="190495" y="2761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5" name="SMARTInkShape-Group90"/>
          <p:cNvGrpSpPr/>
          <p:nvPr/>
        </p:nvGrpSpPr>
        <p:grpSpPr>
          <a:xfrm>
            <a:off x="5781709" y="2028836"/>
            <a:ext cx="219042" cy="485765"/>
            <a:chOff x="5781709" y="2028836"/>
            <a:chExt cx="219042" cy="485765"/>
          </a:xfrm>
        </p:grpSpPr>
        <p:sp>
          <p:nvSpPr>
            <p:cNvPr id="16413" name="SMARTInkShape-321"/>
            <p:cNvSpPr/>
            <p:nvPr>
              <p:custDataLst>
                <p:tags r:id="rId183"/>
              </p:custDataLst>
            </p:nvPr>
          </p:nvSpPr>
          <p:spPr>
            <a:xfrm>
              <a:off x="5810250" y="2028836"/>
              <a:ext cx="190501" cy="438137"/>
            </a:xfrm>
            <a:custGeom>
              <a:avLst/>
              <a:gdLst/>
              <a:ahLst/>
              <a:cxnLst/>
              <a:rect l="0" t="0" r="0" b="0"/>
              <a:pathLst>
                <a:path w="190501" h="438137">
                  <a:moveTo>
                    <a:pt x="180975" y="28564"/>
                  </a:moveTo>
                  <a:lnTo>
                    <a:pt x="180975" y="28564"/>
                  </a:lnTo>
                  <a:lnTo>
                    <a:pt x="180975" y="109"/>
                  </a:lnTo>
                  <a:lnTo>
                    <a:pt x="189176" y="0"/>
                  </a:lnTo>
                  <a:lnTo>
                    <a:pt x="189617" y="1054"/>
                  </a:lnTo>
                  <a:lnTo>
                    <a:pt x="190500" y="45528"/>
                  </a:lnTo>
                  <a:lnTo>
                    <a:pt x="189442" y="60519"/>
                  </a:lnTo>
                  <a:lnTo>
                    <a:pt x="182961" y="78425"/>
                  </a:lnTo>
                  <a:lnTo>
                    <a:pt x="178204" y="124461"/>
                  </a:lnTo>
                  <a:lnTo>
                    <a:pt x="173451" y="143055"/>
                  </a:lnTo>
                  <a:lnTo>
                    <a:pt x="171281" y="154591"/>
                  </a:lnTo>
                  <a:lnTo>
                    <a:pt x="165167" y="168093"/>
                  </a:lnTo>
                  <a:lnTo>
                    <a:pt x="154575" y="209715"/>
                  </a:lnTo>
                  <a:lnTo>
                    <a:pt x="152309" y="221259"/>
                  </a:lnTo>
                  <a:lnTo>
                    <a:pt x="146140" y="234766"/>
                  </a:lnTo>
                  <a:lnTo>
                    <a:pt x="142784" y="250645"/>
                  </a:lnTo>
                  <a:lnTo>
                    <a:pt x="114244" y="297440"/>
                  </a:lnTo>
                  <a:lnTo>
                    <a:pt x="98067" y="323194"/>
                  </a:lnTo>
                  <a:lnTo>
                    <a:pt x="95444" y="329902"/>
                  </a:lnTo>
                  <a:lnTo>
                    <a:pt x="80171" y="355760"/>
                  </a:lnTo>
                  <a:lnTo>
                    <a:pt x="76319" y="367399"/>
                  </a:lnTo>
                  <a:lnTo>
                    <a:pt x="63098" y="384047"/>
                  </a:lnTo>
                  <a:lnTo>
                    <a:pt x="56971" y="387640"/>
                  </a:lnTo>
                  <a:lnTo>
                    <a:pt x="53856" y="388598"/>
                  </a:lnTo>
                  <a:lnTo>
                    <a:pt x="51779" y="390295"/>
                  </a:lnTo>
                  <a:lnTo>
                    <a:pt x="47797" y="396682"/>
                  </a:lnTo>
                  <a:lnTo>
                    <a:pt x="34529" y="404653"/>
                  </a:lnTo>
                  <a:lnTo>
                    <a:pt x="31221" y="410204"/>
                  </a:lnTo>
                  <a:lnTo>
                    <a:pt x="30339" y="413166"/>
                  </a:lnTo>
                  <a:lnTo>
                    <a:pt x="28692" y="415140"/>
                  </a:lnTo>
                  <a:lnTo>
                    <a:pt x="24041" y="417334"/>
                  </a:lnTo>
                  <a:lnTo>
                    <a:pt x="22378" y="418977"/>
                  </a:lnTo>
                  <a:lnTo>
                    <a:pt x="20529" y="423626"/>
                  </a:lnTo>
                  <a:lnTo>
                    <a:pt x="18977" y="425288"/>
                  </a:lnTo>
                  <a:lnTo>
                    <a:pt x="14432" y="427136"/>
                  </a:lnTo>
                  <a:lnTo>
                    <a:pt x="12796" y="428687"/>
                  </a:lnTo>
                  <a:lnTo>
                    <a:pt x="9652" y="437708"/>
                  </a:lnTo>
                  <a:lnTo>
                    <a:pt x="117" y="438136"/>
                  </a:lnTo>
                  <a:lnTo>
                    <a:pt x="0" y="4286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322"/>
            <p:cNvSpPr/>
            <p:nvPr>
              <p:custDataLst>
                <p:tags r:id="rId184"/>
              </p:custDataLst>
            </p:nvPr>
          </p:nvSpPr>
          <p:spPr>
            <a:xfrm>
              <a:off x="5781709" y="2266950"/>
              <a:ext cx="152367" cy="247651"/>
            </a:xfrm>
            <a:custGeom>
              <a:avLst/>
              <a:gdLst/>
              <a:ahLst/>
              <a:cxnLst/>
              <a:rect l="0" t="0" r="0" b="0"/>
              <a:pathLst>
                <a:path w="152367" h="247651">
                  <a:moveTo>
                    <a:pt x="66641" y="0"/>
                  </a:moveTo>
                  <a:lnTo>
                    <a:pt x="66641" y="0"/>
                  </a:lnTo>
                  <a:lnTo>
                    <a:pt x="66641" y="5056"/>
                  </a:lnTo>
                  <a:lnTo>
                    <a:pt x="65583" y="6546"/>
                  </a:lnTo>
                  <a:lnTo>
                    <a:pt x="63819" y="7539"/>
                  </a:lnTo>
                  <a:lnTo>
                    <a:pt x="61585" y="8201"/>
                  </a:lnTo>
                  <a:lnTo>
                    <a:pt x="60096" y="9701"/>
                  </a:lnTo>
                  <a:lnTo>
                    <a:pt x="57509" y="17610"/>
                  </a:lnTo>
                  <a:lnTo>
                    <a:pt x="57117" y="59989"/>
                  </a:lnTo>
                  <a:lnTo>
                    <a:pt x="56058" y="70053"/>
                  </a:lnTo>
                  <a:lnTo>
                    <a:pt x="48915" y="88509"/>
                  </a:lnTo>
                  <a:lnTo>
                    <a:pt x="46795" y="101523"/>
                  </a:lnTo>
                  <a:lnTo>
                    <a:pt x="40103" y="114285"/>
                  </a:lnTo>
                  <a:lnTo>
                    <a:pt x="35423" y="140888"/>
                  </a:lnTo>
                  <a:lnTo>
                    <a:pt x="31600" y="148342"/>
                  </a:lnTo>
                  <a:lnTo>
                    <a:pt x="19922" y="195960"/>
                  </a:lnTo>
                  <a:lnTo>
                    <a:pt x="19418" y="202805"/>
                  </a:lnTo>
                  <a:lnTo>
                    <a:pt x="16373" y="209374"/>
                  </a:lnTo>
                  <a:lnTo>
                    <a:pt x="12550" y="215822"/>
                  </a:lnTo>
                  <a:lnTo>
                    <a:pt x="9893" y="226708"/>
                  </a:lnTo>
                  <a:lnTo>
                    <a:pt x="9502" y="237683"/>
                  </a:lnTo>
                  <a:lnTo>
                    <a:pt x="0" y="247615"/>
                  </a:lnTo>
                  <a:lnTo>
                    <a:pt x="27090" y="247650"/>
                  </a:lnTo>
                  <a:lnTo>
                    <a:pt x="35860" y="241104"/>
                  </a:lnTo>
                  <a:lnTo>
                    <a:pt x="44703" y="239008"/>
                  </a:lnTo>
                  <a:lnTo>
                    <a:pt x="50894" y="238517"/>
                  </a:lnTo>
                  <a:lnTo>
                    <a:pt x="52967" y="237328"/>
                  </a:lnTo>
                  <a:lnTo>
                    <a:pt x="54350" y="235477"/>
                  </a:lnTo>
                  <a:lnTo>
                    <a:pt x="55272" y="233185"/>
                  </a:lnTo>
                  <a:lnTo>
                    <a:pt x="56945" y="231656"/>
                  </a:lnTo>
                  <a:lnTo>
                    <a:pt x="61626" y="229958"/>
                  </a:lnTo>
                  <a:lnTo>
                    <a:pt x="82594" y="227621"/>
                  </a:lnTo>
                  <a:lnTo>
                    <a:pt x="95232" y="221077"/>
                  </a:lnTo>
                  <a:lnTo>
                    <a:pt x="142841" y="219080"/>
                  </a:lnTo>
                  <a:lnTo>
                    <a:pt x="146016" y="219078"/>
                  </a:lnTo>
                  <a:lnTo>
                    <a:pt x="148133" y="220135"/>
                  </a:lnTo>
                  <a:lnTo>
                    <a:pt x="149544" y="221899"/>
                  </a:lnTo>
                  <a:lnTo>
                    <a:pt x="152366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9" name="SMARTInkShape-Group91"/>
          <p:cNvGrpSpPr/>
          <p:nvPr/>
        </p:nvGrpSpPr>
        <p:grpSpPr>
          <a:xfrm>
            <a:off x="6048375" y="2238386"/>
            <a:ext cx="542926" cy="333355"/>
            <a:chOff x="6048375" y="2238386"/>
            <a:chExt cx="542926" cy="333355"/>
          </a:xfrm>
        </p:grpSpPr>
        <p:sp>
          <p:nvSpPr>
            <p:cNvPr id="16416" name="SMARTInkShape-323"/>
            <p:cNvSpPr/>
            <p:nvPr>
              <p:custDataLst>
                <p:tags r:id="rId180"/>
              </p:custDataLst>
            </p:nvPr>
          </p:nvSpPr>
          <p:spPr>
            <a:xfrm>
              <a:off x="6477000" y="2428875"/>
              <a:ext cx="114301" cy="142866"/>
            </a:xfrm>
            <a:custGeom>
              <a:avLst/>
              <a:gdLst/>
              <a:ahLst/>
              <a:cxnLst/>
              <a:rect l="0" t="0" r="0" b="0"/>
              <a:pathLst>
                <a:path w="114301" h="142866">
                  <a:moveTo>
                    <a:pt x="9525" y="19050"/>
                  </a:moveTo>
                  <a:lnTo>
                    <a:pt x="9525" y="19050"/>
                  </a:lnTo>
                  <a:lnTo>
                    <a:pt x="0" y="28574"/>
                  </a:lnTo>
                  <a:lnTo>
                    <a:pt x="0" y="10883"/>
                  </a:lnTo>
                  <a:lnTo>
                    <a:pt x="1058" y="10430"/>
                  </a:lnTo>
                  <a:lnTo>
                    <a:pt x="9132" y="9560"/>
                  </a:lnTo>
                  <a:lnTo>
                    <a:pt x="18931" y="116"/>
                  </a:lnTo>
                  <a:lnTo>
                    <a:pt x="33597" y="0"/>
                  </a:lnTo>
                  <a:lnTo>
                    <a:pt x="35098" y="1058"/>
                  </a:lnTo>
                  <a:lnTo>
                    <a:pt x="36099" y="2822"/>
                  </a:lnTo>
                  <a:lnTo>
                    <a:pt x="37983" y="9133"/>
                  </a:lnTo>
                  <a:lnTo>
                    <a:pt x="38100" y="54055"/>
                  </a:lnTo>
                  <a:lnTo>
                    <a:pt x="38100" y="69861"/>
                  </a:lnTo>
                  <a:lnTo>
                    <a:pt x="37042" y="71974"/>
                  </a:lnTo>
                  <a:lnTo>
                    <a:pt x="35278" y="73383"/>
                  </a:lnTo>
                  <a:lnTo>
                    <a:pt x="33044" y="74322"/>
                  </a:lnTo>
                  <a:lnTo>
                    <a:pt x="31555" y="76006"/>
                  </a:lnTo>
                  <a:lnTo>
                    <a:pt x="29900" y="80700"/>
                  </a:lnTo>
                  <a:lnTo>
                    <a:pt x="28691" y="98541"/>
                  </a:lnTo>
                  <a:lnTo>
                    <a:pt x="27594" y="100619"/>
                  </a:lnTo>
                  <a:lnTo>
                    <a:pt x="25804" y="102005"/>
                  </a:lnTo>
                  <a:lnTo>
                    <a:pt x="23552" y="102928"/>
                  </a:lnTo>
                  <a:lnTo>
                    <a:pt x="22053" y="104602"/>
                  </a:lnTo>
                  <a:lnTo>
                    <a:pt x="20384" y="109284"/>
                  </a:lnTo>
                  <a:lnTo>
                    <a:pt x="19050" y="141550"/>
                  </a:lnTo>
                  <a:lnTo>
                    <a:pt x="20108" y="141992"/>
                  </a:lnTo>
                  <a:lnTo>
                    <a:pt x="36660" y="142865"/>
                  </a:lnTo>
                  <a:lnTo>
                    <a:pt x="46175" y="134673"/>
                  </a:lnTo>
                  <a:lnTo>
                    <a:pt x="55699" y="133466"/>
                  </a:lnTo>
                  <a:lnTo>
                    <a:pt x="64467" y="126827"/>
                  </a:lnTo>
                  <a:lnTo>
                    <a:pt x="73312" y="124714"/>
                  </a:lnTo>
                  <a:lnTo>
                    <a:pt x="79503" y="124220"/>
                  </a:lnTo>
                  <a:lnTo>
                    <a:pt x="81576" y="123030"/>
                  </a:lnTo>
                  <a:lnTo>
                    <a:pt x="82959" y="121179"/>
                  </a:lnTo>
                  <a:lnTo>
                    <a:pt x="83881" y="118886"/>
                  </a:lnTo>
                  <a:lnTo>
                    <a:pt x="85554" y="117357"/>
                  </a:lnTo>
                  <a:lnTo>
                    <a:pt x="93765" y="114702"/>
                  </a:lnTo>
                  <a:lnTo>
                    <a:pt x="99867" y="114419"/>
                  </a:lnTo>
                  <a:lnTo>
                    <a:pt x="105416" y="111531"/>
                  </a:lnTo>
                  <a:lnTo>
                    <a:pt x="108377" y="109279"/>
                  </a:lnTo>
                  <a:lnTo>
                    <a:pt x="111668" y="103954"/>
                  </a:lnTo>
                  <a:lnTo>
                    <a:pt x="11430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324"/>
            <p:cNvSpPr/>
            <p:nvPr>
              <p:custDataLst>
                <p:tags r:id="rId181"/>
              </p:custDataLst>
            </p:nvPr>
          </p:nvSpPr>
          <p:spPr>
            <a:xfrm>
              <a:off x="6048375" y="241935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41679" y="9525"/>
                  </a:lnTo>
                  <a:lnTo>
                    <a:pt x="43661" y="8467"/>
                  </a:lnTo>
                  <a:lnTo>
                    <a:pt x="44982" y="6703"/>
                  </a:lnTo>
                  <a:lnTo>
                    <a:pt x="45863" y="4469"/>
                  </a:lnTo>
                  <a:lnTo>
                    <a:pt x="47509" y="2979"/>
                  </a:lnTo>
                  <a:lnTo>
                    <a:pt x="52160" y="132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325"/>
            <p:cNvSpPr/>
            <p:nvPr>
              <p:custDataLst>
                <p:tags r:id="rId182"/>
              </p:custDataLst>
            </p:nvPr>
          </p:nvSpPr>
          <p:spPr>
            <a:xfrm>
              <a:off x="6210300" y="2238386"/>
              <a:ext cx="171451" cy="275784"/>
            </a:xfrm>
            <a:custGeom>
              <a:avLst/>
              <a:gdLst/>
              <a:ahLst/>
              <a:cxnLst/>
              <a:rect l="0" t="0" r="0" b="0"/>
              <a:pathLst>
                <a:path w="171451" h="275784">
                  <a:moveTo>
                    <a:pt x="0" y="19039"/>
                  </a:moveTo>
                  <a:lnTo>
                    <a:pt x="0" y="19039"/>
                  </a:lnTo>
                  <a:lnTo>
                    <a:pt x="0" y="4850"/>
                  </a:lnTo>
                  <a:lnTo>
                    <a:pt x="1058" y="3230"/>
                  </a:lnTo>
                  <a:lnTo>
                    <a:pt x="2822" y="2149"/>
                  </a:lnTo>
                  <a:lnTo>
                    <a:pt x="9701" y="273"/>
                  </a:lnTo>
                  <a:lnTo>
                    <a:pt x="18623" y="0"/>
                  </a:lnTo>
                  <a:lnTo>
                    <a:pt x="19050" y="44702"/>
                  </a:lnTo>
                  <a:lnTo>
                    <a:pt x="20108" y="79666"/>
                  </a:lnTo>
                  <a:lnTo>
                    <a:pt x="27692" y="117491"/>
                  </a:lnTo>
                  <a:lnTo>
                    <a:pt x="28523" y="161916"/>
                  </a:lnTo>
                  <a:lnTo>
                    <a:pt x="28573" y="206168"/>
                  </a:lnTo>
                  <a:lnTo>
                    <a:pt x="28575" y="253787"/>
                  </a:lnTo>
                  <a:lnTo>
                    <a:pt x="28575" y="262564"/>
                  </a:lnTo>
                  <a:lnTo>
                    <a:pt x="28575" y="216223"/>
                  </a:lnTo>
                  <a:lnTo>
                    <a:pt x="28575" y="174448"/>
                  </a:lnTo>
                  <a:lnTo>
                    <a:pt x="28575" y="128298"/>
                  </a:lnTo>
                  <a:lnTo>
                    <a:pt x="28575" y="82616"/>
                  </a:lnTo>
                  <a:lnTo>
                    <a:pt x="28575" y="36799"/>
                  </a:lnTo>
                  <a:lnTo>
                    <a:pt x="28575" y="1"/>
                  </a:lnTo>
                  <a:lnTo>
                    <a:pt x="28575" y="45323"/>
                  </a:lnTo>
                  <a:lnTo>
                    <a:pt x="29633" y="60458"/>
                  </a:lnTo>
                  <a:lnTo>
                    <a:pt x="36114" y="78413"/>
                  </a:lnTo>
                  <a:lnTo>
                    <a:pt x="40334" y="95898"/>
                  </a:lnTo>
                  <a:lnTo>
                    <a:pt x="45465" y="114484"/>
                  </a:lnTo>
                  <a:lnTo>
                    <a:pt x="47723" y="126018"/>
                  </a:lnTo>
                  <a:lnTo>
                    <a:pt x="64498" y="164664"/>
                  </a:lnTo>
                  <a:lnTo>
                    <a:pt x="66245" y="177744"/>
                  </a:lnTo>
                  <a:lnTo>
                    <a:pt x="74838" y="188882"/>
                  </a:lnTo>
                  <a:lnTo>
                    <a:pt x="85297" y="199580"/>
                  </a:lnTo>
                  <a:lnTo>
                    <a:pt x="90655" y="199885"/>
                  </a:lnTo>
                  <a:lnTo>
                    <a:pt x="92187" y="198870"/>
                  </a:lnTo>
                  <a:lnTo>
                    <a:pt x="93208" y="197135"/>
                  </a:lnTo>
                  <a:lnTo>
                    <a:pt x="93888" y="194920"/>
                  </a:lnTo>
                  <a:lnTo>
                    <a:pt x="95400" y="193443"/>
                  </a:lnTo>
                  <a:lnTo>
                    <a:pt x="99903" y="191802"/>
                  </a:lnTo>
                  <a:lnTo>
                    <a:pt x="101527" y="190306"/>
                  </a:lnTo>
                  <a:lnTo>
                    <a:pt x="112124" y="171242"/>
                  </a:lnTo>
                  <a:lnTo>
                    <a:pt x="112849" y="168133"/>
                  </a:lnTo>
                  <a:lnTo>
                    <a:pt x="120559" y="154480"/>
                  </a:lnTo>
                  <a:lnTo>
                    <a:pt x="123769" y="106924"/>
                  </a:lnTo>
                  <a:lnTo>
                    <a:pt x="123824" y="64486"/>
                  </a:lnTo>
                  <a:lnTo>
                    <a:pt x="123825" y="28998"/>
                  </a:lnTo>
                  <a:lnTo>
                    <a:pt x="123825" y="60446"/>
                  </a:lnTo>
                  <a:lnTo>
                    <a:pt x="126647" y="66722"/>
                  </a:lnTo>
                  <a:lnTo>
                    <a:pt x="128881" y="69878"/>
                  </a:lnTo>
                  <a:lnTo>
                    <a:pt x="132026" y="84432"/>
                  </a:lnTo>
                  <a:lnTo>
                    <a:pt x="134331" y="117399"/>
                  </a:lnTo>
                  <a:lnTo>
                    <a:pt x="140874" y="135521"/>
                  </a:lnTo>
                  <a:lnTo>
                    <a:pt x="143855" y="167977"/>
                  </a:lnTo>
                  <a:lnTo>
                    <a:pt x="149397" y="178762"/>
                  </a:lnTo>
                  <a:lnTo>
                    <a:pt x="152366" y="217065"/>
                  </a:lnTo>
                  <a:lnTo>
                    <a:pt x="159934" y="229162"/>
                  </a:lnTo>
                  <a:lnTo>
                    <a:pt x="161922" y="265201"/>
                  </a:lnTo>
                  <a:lnTo>
                    <a:pt x="171057" y="275783"/>
                  </a:lnTo>
                  <a:lnTo>
                    <a:pt x="171450" y="2666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3" name="SMARTInkShape-Group92"/>
          <p:cNvGrpSpPr/>
          <p:nvPr/>
        </p:nvGrpSpPr>
        <p:grpSpPr>
          <a:xfrm>
            <a:off x="1543050" y="2638425"/>
            <a:ext cx="600076" cy="809612"/>
            <a:chOff x="1543050" y="2638425"/>
            <a:chExt cx="600076" cy="809612"/>
          </a:xfrm>
        </p:grpSpPr>
        <p:sp>
          <p:nvSpPr>
            <p:cNvPr id="16420" name="SMARTInkShape-326"/>
            <p:cNvSpPr/>
            <p:nvPr>
              <p:custDataLst>
                <p:tags r:id="rId177"/>
              </p:custDataLst>
            </p:nvPr>
          </p:nvSpPr>
          <p:spPr>
            <a:xfrm>
              <a:off x="1966187" y="2914651"/>
              <a:ext cx="176939" cy="266700"/>
            </a:xfrm>
            <a:custGeom>
              <a:avLst/>
              <a:gdLst/>
              <a:ahLst/>
              <a:cxnLst/>
              <a:rect l="0" t="0" r="0" b="0"/>
              <a:pathLst>
                <a:path w="176939" h="266700">
                  <a:moveTo>
                    <a:pt x="5488" y="9524"/>
                  </a:moveTo>
                  <a:lnTo>
                    <a:pt x="5488" y="9524"/>
                  </a:lnTo>
                  <a:lnTo>
                    <a:pt x="5488" y="2"/>
                  </a:lnTo>
                  <a:lnTo>
                    <a:pt x="431" y="0"/>
                  </a:lnTo>
                  <a:lnTo>
                    <a:pt x="0" y="1058"/>
                  </a:lnTo>
                  <a:lnTo>
                    <a:pt x="5212" y="9132"/>
                  </a:lnTo>
                  <a:lnTo>
                    <a:pt x="10463" y="14464"/>
                  </a:lnTo>
                  <a:lnTo>
                    <a:pt x="12991" y="19833"/>
                  </a:lnTo>
                  <a:lnTo>
                    <a:pt x="13664" y="22747"/>
                  </a:lnTo>
                  <a:lnTo>
                    <a:pt x="19670" y="31904"/>
                  </a:lnTo>
                  <a:lnTo>
                    <a:pt x="25197" y="35346"/>
                  </a:lnTo>
                  <a:lnTo>
                    <a:pt x="28152" y="36263"/>
                  </a:lnTo>
                  <a:lnTo>
                    <a:pt x="30122" y="37934"/>
                  </a:lnTo>
                  <a:lnTo>
                    <a:pt x="38601" y="51195"/>
                  </a:lnTo>
                  <a:lnTo>
                    <a:pt x="44194" y="54503"/>
                  </a:lnTo>
                  <a:lnTo>
                    <a:pt x="50207" y="57031"/>
                  </a:lnTo>
                  <a:lnTo>
                    <a:pt x="81693" y="82955"/>
                  </a:lnTo>
                  <a:lnTo>
                    <a:pt x="88040" y="85552"/>
                  </a:lnTo>
                  <a:lnTo>
                    <a:pt x="97564" y="91905"/>
                  </a:lnTo>
                  <a:lnTo>
                    <a:pt x="107088" y="95316"/>
                  </a:lnTo>
                  <a:lnTo>
                    <a:pt x="116613" y="101502"/>
                  </a:lnTo>
                  <a:lnTo>
                    <a:pt x="126138" y="103804"/>
                  </a:lnTo>
                  <a:lnTo>
                    <a:pt x="132488" y="104343"/>
                  </a:lnTo>
                  <a:lnTo>
                    <a:pt x="138838" y="107405"/>
                  </a:lnTo>
                  <a:lnTo>
                    <a:pt x="145188" y="111235"/>
                  </a:lnTo>
                  <a:lnTo>
                    <a:pt x="157888" y="113694"/>
                  </a:lnTo>
                  <a:lnTo>
                    <a:pt x="165532" y="114179"/>
                  </a:lnTo>
                  <a:lnTo>
                    <a:pt x="176899" y="123789"/>
                  </a:lnTo>
                  <a:lnTo>
                    <a:pt x="176938" y="138289"/>
                  </a:lnTo>
                  <a:lnTo>
                    <a:pt x="175879" y="139817"/>
                  </a:lnTo>
                  <a:lnTo>
                    <a:pt x="174116" y="140836"/>
                  </a:lnTo>
                  <a:lnTo>
                    <a:pt x="171881" y="141516"/>
                  </a:lnTo>
                  <a:lnTo>
                    <a:pt x="157640" y="153056"/>
                  </a:lnTo>
                  <a:lnTo>
                    <a:pt x="152486" y="159041"/>
                  </a:lnTo>
                  <a:lnTo>
                    <a:pt x="150195" y="165229"/>
                  </a:lnTo>
                  <a:lnTo>
                    <a:pt x="148526" y="167302"/>
                  </a:lnTo>
                  <a:lnTo>
                    <a:pt x="126020" y="184544"/>
                  </a:lnTo>
                  <a:lnTo>
                    <a:pt x="107425" y="207615"/>
                  </a:lnTo>
                  <a:lnTo>
                    <a:pt x="89359" y="221867"/>
                  </a:lnTo>
                  <a:lnTo>
                    <a:pt x="85097" y="228429"/>
                  </a:lnTo>
                  <a:lnTo>
                    <a:pt x="82145" y="234874"/>
                  </a:lnTo>
                  <a:lnTo>
                    <a:pt x="53113" y="2666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1" name="SMARTInkShape-327"/>
            <p:cNvSpPr/>
            <p:nvPr>
              <p:custDataLst>
                <p:tags r:id="rId178"/>
              </p:custDataLst>
            </p:nvPr>
          </p:nvSpPr>
          <p:spPr>
            <a:xfrm>
              <a:off x="1543050" y="2638425"/>
              <a:ext cx="457201" cy="400051"/>
            </a:xfrm>
            <a:custGeom>
              <a:avLst/>
              <a:gdLst/>
              <a:ahLst/>
              <a:cxnLst/>
              <a:rect l="0" t="0" r="0" b="0"/>
              <a:pathLst>
                <a:path w="457201" h="400051">
                  <a:moveTo>
                    <a:pt x="0" y="0"/>
                  </a:moveTo>
                  <a:lnTo>
                    <a:pt x="0" y="0"/>
                  </a:lnTo>
                  <a:lnTo>
                    <a:pt x="0" y="44460"/>
                  </a:lnTo>
                  <a:lnTo>
                    <a:pt x="1058" y="88213"/>
                  </a:lnTo>
                  <a:lnTo>
                    <a:pt x="7539" y="106834"/>
                  </a:lnTo>
                  <a:lnTo>
                    <a:pt x="11759" y="124435"/>
                  </a:lnTo>
                  <a:lnTo>
                    <a:pt x="31881" y="168311"/>
                  </a:lnTo>
                  <a:lnTo>
                    <a:pt x="50464" y="200030"/>
                  </a:lnTo>
                  <a:lnTo>
                    <a:pt x="88373" y="245417"/>
                  </a:lnTo>
                  <a:lnTo>
                    <a:pt x="130330" y="277945"/>
                  </a:lnTo>
                  <a:lnTo>
                    <a:pt x="174634" y="308086"/>
                  </a:lnTo>
                  <a:lnTo>
                    <a:pt x="219076" y="333195"/>
                  </a:lnTo>
                  <a:lnTo>
                    <a:pt x="238125" y="345669"/>
                  </a:lnTo>
                  <a:lnTo>
                    <a:pt x="250825" y="354714"/>
                  </a:lnTo>
                  <a:lnTo>
                    <a:pt x="295275" y="371888"/>
                  </a:lnTo>
                  <a:lnTo>
                    <a:pt x="311503" y="378300"/>
                  </a:lnTo>
                  <a:lnTo>
                    <a:pt x="355862" y="390595"/>
                  </a:lnTo>
                  <a:lnTo>
                    <a:pt x="387384" y="398596"/>
                  </a:lnTo>
                  <a:lnTo>
                    <a:pt x="431886" y="400025"/>
                  </a:lnTo>
                  <a:lnTo>
                    <a:pt x="457200" y="400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2" name="SMARTInkShape-328"/>
            <p:cNvSpPr/>
            <p:nvPr>
              <p:custDataLst>
                <p:tags r:id="rId179"/>
              </p:custDataLst>
            </p:nvPr>
          </p:nvSpPr>
          <p:spPr>
            <a:xfrm>
              <a:off x="1552575" y="3182844"/>
              <a:ext cx="266701" cy="265193"/>
            </a:xfrm>
            <a:custGeom>
              <a:avLst/>
              <a:gdLst/>
              <a:ahLst/>
              <a:cxnLst/>
              <a:rect l="0" t="0" r="0" b="0"/>
              <a:pathLst>
                <a:path w="266701" h="265193">
                  <a:moveTo>
                    <a:pt x="0" y="198531"/>
                  </a:moveTo>
                  <a:lnTo>
                    <a:pt x="0" y="198531"/>
                  </a:lnTo>
                  <a:lnTo>
                    <a:pt x="0" y="239844"/>
                  </a:lnTo>
                  <a:lnTo>
                    <a:pt x="1058" y="241949"/>
                  </a:lnTo>
                  <a:lnTo>
                    <a:pt x="2822" y="243351"/>
                  </a:lnTo>
                  <a:lnTo>
                    <a:pt x="5057" y="244286"/>
                  </a:lnTo>
                  <a:lnTo>
                    <a:pt x="6546" y="245968"/>
                  </a:lnTo>
                  <a:lnTo>
                    <a:pt x="11759" y="256271"/>
                  </a:lnTo>
                  <a:lnTo>
                    <a:pt x="18624" y="264683"/>
                  </a:lnTo>
                  <a:lnTo>
                    <a:pt x="36372" y="265192"/>
                  </a:lnTo>
                  <a:lnTo>
                    <a:pt x="52244" y="251017"/>
                  </a:lnTo>
                  <a:lnTo>
                    <a:pt x="62727" y="232966"/>
                  </a:lnTo>
                  <a:lnTo>
                    <a:pt x="73933" y="204921"/>
                  </a:lnTo>
                  <a:lnTo>
                    <a:pt x="89020" y="181198"/>
                  </a:lnTo>
                  <a:lnTo>
                    <a:pt x="101431" y="138120"/>
                  </a:lnTo>
                  <a:lnTo>
                    <a:pt x="112119" y="93751"/>
                  </a:lnTo>
                  <a:lnTo>
                    <a:pt x="114172" y="49305"/>
                  </a:lnTo>
                  <a:lnTo>
                    <a:pt x="114300" y="1866"/>
                  </a:lnTo>
                  <a:lnTo>
                    <a:pt x="114300" y="0"/>
                  </a:lnTo>
                  <a:lnTo>
                    <a:pt x="114300" y="4005"/>
                  </a:lnTo>
                  <a:lnTo>
                    <a:pt x="113242" y="5347"/>
                  </a:lnTo>
                  <a:lnTo>
                    <a:pt x="109243" y="6838"/>
                  </a:lnTo>
                  <a:lnTo>
                    <a:pt x="107754" y="8294"/>
                  </a:lnTo>
                  <a:lnTo>
                    <a:pt x="106099" y="12734"/>
                  </a:lnTo>
                  <a:lnTo>
                    <a:pt x="104790" y="57907"/>
                  </a:lnTo>
                  <a:lnTo>
                    <a:pt x="105835" y="86644"/>
                  </a:lnTo>
                  <a:lnTo>
                    <a:pt x="122385" y="133662"/>
                  </a:lnTo>
                  <a:lnTo>
                    <a:pt x="126007" y="140772"/>
                  </a:lnTo>
                  <a:lnTo>
                    <a:pt x="136957" y="153961"/>
                  </a:lnTo>
                  <a:lnTo>
                    <a:pt x="143067" y="157556"/>
                  </a:lnTo>
                  <a:lnTo>
                    <a:pt x="161371" y="160381"/>
                  </a:lnTo>
                  <a:lnTo>
                    <a:pt x="166818" y="160417"/>
                  </a:lnTo>
                  <a:lnTo>
                    <a:pt x="172213" y="157602"/>
                  </a:lnTo>
                  <a:lnTo>
                    <a:pt x="175133" y="155370"/>
                  </a:lnTo>
                  <a:lnTo>
                    <a:pt x="178379" y="150068"/>
                  </a:lnTo>
                  <a:lnTo>
                    <a:pt x="180879" y="144184"/>
                  </a:lnTo>
                  <a:lnTo>
                    <a:pt x="187179" y="134921"/>
                  </a:lnTo>
                  <a:lnTo>
                    <a:pt x="190574" y="125473"/>
                  </a:lnTo>
                  <a:lnTo>
                    <a:pt x="196754" y="114913"/>
                  </a:lnTo>
                  <a:lnTo>
                    <a:pt x="200114" y="99907"/>
                  </a:lnTo>
                  <a:lnTo>
                    <a:pt x="207372" y="84819"/>
                  </a:lnTo>
                  <a:lnTo>
                    <a:pt x="212181" y="57694"/>
                  </a:lnTo>
                  <a:lnTo>
                    <a:pt x="216011" y="50212"/>
                  </a:lnTo>
                  <a:lnTo>
                    <a:pt x="218672" y="33550"/>
                  </a:lnTo>
                  <a:lnTo>
                    <a:pt x="219074" y="17605"/>
                  </a:lnTo>
                  <a:lnTo>
                    <a:pt x="219075" y="63926"/>
                  </a:lnTo>
                  <a:lnTo>
                    <a:pt x="219075" y="76568"/>
                  </a:lnTo>
                  <a:lnTo>
                    <a:pt x="221897" y="83648"/>
                  </a:lnTo>
                  <a:lnTo>
                    <a:pt x="225621" y="90322"/>
                  </a:lnTo>
                  <a:lnTo>
                    <a:pt x="228011" y="103230"/>
                  </a:lnTo>
                  <a:lnTo>
                    <a:pt x="229397" y="110667"/>
                  </a:lnTo>
                  <a:lnTo>
                    <a:pt x="238278" y="136263"/>
                  </a:lnTo>
                  <a:lnTo>
                    <a:pt x="240343" y="137969"/>
                  </a:lnTo>
                  <a:lnTo>
                    <a:pt x="242778" y="139106"/>
                  </a:lnTo>
                  <a:lnTo>
                    <a:pt x="244403" y="140923"/>
                  </a:lnTo>
                  <a:lnTo>
                    <a:pt x="246206" y="145764"/>
                  </a:lnTo>
                  <a:lnTo>
                    <a:pt x="248423" y="157494"/>
                  </a:lnTo>
                  <a:lnTo>
                    <a:pt x="254111" y="166852"/>
                  </a:lnTo>
                  <a:lnTo>
                    <a:pt x="256570" y="179495"/>
                  </a:lnTo>
                  <a:lnTo>
                    <a:pt x="257055" y="192184"/>
                  </a:lnTo>
                  <a:lnTo>
                    <a:pt x="258153" y="194299"/>
                  </a:lnTo>
                  <a:lnTo>
                    <a:pt x="259944" y="195710"/>
                  </a:lnTo>
                  <a:lnTo>
                    <a:pt x="262196" y="196650"/>
                  </a:lnTo>
                  <a:lnTo>
                    <a:pt x="263697" y="198336"/>
                  </a:lnTo>
                  <a:lnTo>
                    <a:pt x="266700" y="20805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8" name="SMARTInkShape-Group93"/>
          <p:cNvGrpSpPr/>
          <p:nvPr/>
        </p:nvGrpSpPr>
        <p:grpSpPr>
          <a:xfrm>
            <a:off x="3314703" y="3448584"/>
            <a:ext cx="638173" cy="313781"/>
            <a:chOff x="3314703" y="3448584"/>
            <a:chExt cx="638173" cy="313781"/>
          </a:xfrm>
        </p:grpSpPr>
        <p:sp>
          <p:nvSpPr>
            <p:cNvPr id="16424" name="SMARTInkShape-329"/>
            <p:cNvSpPr/>
            <p:nvPr>
              <p:custDataLst>
                <p:tags r:id="rId173"/>
              </p:custDataLst>
            </p:nvPr>
          </p:nvSpPr>
          <p:spPr>
            <a:xfrm>
              <a:off x="3714750" y="3648075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9525" y="9525"/>
                  </a:moveTo>
                  <a:lnTo>
                    <a:pt x="9525" y="9525"/>
                  </a:lnTo>
                  <a:lnTo>
                    <a:pt x="9525" y="3"/>
                  </a:lnTo>
                  <a:lnTo>
                    <a:pt x="1324" y="0"/>
                  </a:lnTo>
                  <a:lnTo>
                    <a:pt x="883" y="1058"/>
                  </a:lnTo>
                  <a:lnTo>
                    <a:pt x="0" y="47642"/>
                  </a:lnTo>
                  <a:lnTo>
                    <a:pt x="0" y="92153"/>
                  </a:lnTo>
                  <a:lnTo>
                    <a:pt x="0" y="104761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330"/>
            <p:cNvSpPr/>
            <p:nvPr>
              <p:custDataLst>
                <p:tags r:id="rId174"/>
              </p:custDataLst>
            </p:nvPr>
          </p:nvSpPr>
          <p:spPr>
            <a:xfrm>
              <a:off x="3314703" y="3448584"/>
              <a:ext cx="266698" cy="313781"/>
            </a:xfrm>
            <a:custGeom>
              <a:avLst/>
              <a:gdLst/>
              <a:ahLst/>
              <a:cxnLst/>
              <a:rect l="0" t="0" r="0" b="0"/>
              <a:pathLst>
                <a:path w="266698" h="313781">
                  <a:moveTo>
                    <a:pt x="19047" y="256641"/>
                  </a:moveTo>
                  <a:lnTo>
                    <a:pt x="19047" y="256641"/>
                  </a:lnTo>
                  <a:lnTo>
                    <a:pt x="13991" y="251584"/>
                  </a:lnTo>
                  <a:lnTo>
                    <a:pt x="11508" y="246280"/>
                  </a:lnTo>
                  <a:lnTo>
                    <a:pt x="9532" y="237636"/>
                  </a:lnTo>
                  <a:lnTo>
                    <a:pt x="1322" y="245796"/>
                  </a:lnTo>
                  <a:lnTo>
                    <a:pt x="114" y="255201"/>
                  </a:lnTo>
                  <a:lnTo>
                    <a:pt x="0" y="278994"/>
                  </a:lnTo>
                  <a:lnTo>
                    <a:pt x="1057" y="281068"/>
                  </a:lnTo>
                  <a:lnTo>
                    <a:pt x="2820" y="282451"/>
                  </a:lnTo>
                  <a:lnTo>
                    <a:pt x="5054" y="283372"/>
                  </a:lnTo>
                  <a:lnTo>
                    <a:pt x="6543" y="285045"/>
                  </a:lnTo>
                  <a:lnTo>
                    <a:pt x="8198" y="289726"/>
                  </a:lnTo>
                  <a:lnTo>
                    <a:pt x="9406" y="302502"/>
                  </a:lnTo>
                  <a:lnTo>
                    <a:pt x="18652" y="313353"/>
                  </a:lnTo>
                  <a:lnTo>
                    <a:pt x="33226" y="313780"/>
                  </a:lnTo>
                  <a:lnTo>
                    <a:pt x="34850" y="312725"/>
                  </a:lnTo>
                  <a:lnTo>
                    <a:pt x="35932" y="310964"/>
                  </a:lnTo>
                  <a:lnTo>
                    <a:pt x="36653" y="308731"/>
                  </a:lnTo>
                  <a:lnTo>
                    <a:pt x="45446" y="294493"/>
                  </a:lnTo>
                  <a:lnTo>
                    <a:pt x="46171" y="291401"/>
                  </a:lnTo>
                  <a:lnTo>
                    <a:pt x="52248" y="281992"/>
                  </a:lnTo>
                  <a:lnTo>
                    <a:pt x="60752" y="272502"/>
                  </a:lnTo>
                  <a:lnTo>
                    <a:pt x="64041" y="263337"/>
                  </a:lnTo>
                  <a:lnTo>
                    <a:pt x="68715" y="246278"/>
                  </a:lnTo>
                  <a:lnTo>
                    <a:pt x="89017" y="202617"/>
                  </a:lnTo>
                  <a:lnTo>
                    <a:pt x="100563" y="177256"/>
                  </a:lnTo>
                  <a:lnTo>
                    <a:pt x="112065" y="129993"/>
                  </a:lnTo>
                  <a:lnTo>
                    <a:pt x="116457" y="106227"/>
                  </a:lnTo>
                  <a:lnTo>
                    <a:pt x="121640" y="85780"/>
                  </a:lnTo>
                  <a:lnTo>
                    <a:pt x="124794" y="40960"/>
                  </a:lnTo>
                  <a:lnTo>
                    <a:pt x="132012" y="21889"/>
                  </a:lnTo>
                  <a:lnTo>
                    <a:pt x="131398" y="19707"/>
                  </a:lnTo>
                  <a:lnTo>
                    <a:pt x="126537" y="11578"/>
                  </a:lnTo>
                  <a:lnTo>
                    <a:pt x="123929" y="0"/>
                  </a:lnTo>
                  <a:lnTo>
                    <a:pt x="123831" y="7714"/>
                  </a:lnTo>
                  <a:lnTo>
                    <a:pt x="118768" y="13669"/>
                  </a:lnTo>
                  <a:lnTo>
                    <a:pt x="116285" y="22006"/>
                  </a:lnTo>
                  <a:lnTo>
                    <a:pt x="114375" y="61868"/>
                  </a:lnTo>
                  <a:lnTo>
                    <a:pt x="114304" y="106623"/>
                  </a:lnTo>
                  <a:lnTo>
                    <a:pt x="114297" y="151819"/>
                  </a:lnTo>
                  <a:lnTo>
                    <a:pt x="115355" y="164545"/>
                  </a:lnTo>
                  <a:lnTo>
                    <a:pt x="123234" y="201476"/>
                  </a:lnTo>
                  <a:lnTo>
                    <a:pt x="124618" y="212015"/>
                  </a:lnTo>
                  <a:lnTo>
                    <a:pt x="131989" y="225743"/>
                  </a:lnTo>
                  <a:lnTo>
                    <a:pt x="138001" y="232434"/>
                  </a:lnTo>
                  <a:lnTo>
                    <a:pt x="143530" y="235299"/>
                  </a:lnTo>
                  <a:lnTo>
                    <a:pt x="150646" y="237138"/>
                  </a:lnTo>
                  <a:lnTo>
                    <a:pt x="160444" y="229350"/>
                  </a:lnTo>
                  <a:lnTo>
                    <a:pt x="166541" y="223390"/>
                  </a:lnTo>
                  <a:lnTo>
                    <a:pt x="169267" y="217874"/>
                  </a:lnTo>
                  <a:lnTo>
                    <a:pt x="169994" y="214921"/>
                  </a:lnTo>
                  <a:lnTo>
                    <a:pt x="200079" y="168677"/>
                  </a:lnTo>
                  <a:lnTo>
                    <a:pt x="206741" y="154025"/>
                  </a:lnTo>
                  <a:lnTo>
                    <a:pt x="224626" y="110303"/>
                  </a:lnTo>
                  <a:lnTo>
                    <a:pt x="235904" y="66124"/>
                  </a:lnTo>
                  <a:lnTo>
                    <a:pt x="238194" y="54492"/>
                  </a:lnTo>
                  <a:lnTo>
                    <a:pt x="246193" y="34948"/>
                  </a:lnTo>
                  <a:lnTo>
                    <a:pt x="247644" y="24"/>
                  </a:lnTo>
                  <a:lnTo>
                    <a:pt x="247647" y="22136"/>
                  </a:lnTo>
                  <a:lnTo>
                    <a:pt x="238515" y="64467"/>
                  </a:lnTo>
                  <a:lnTo>
                    <a:pt x="238132" y="111022"/>
                  </a:lnTo>
                  <a:lnTo>
                    <a:pt x="239180" y="145366"/>
                  </a:lnTo>
                  <a:lnTo>
                    <a:pt x="246323" y="164128"/>
                  </a:lnTo>
                  <a:lnTo>
                    <a:pt x="248698" y="205839"/>
                  </a:lnTo>
                  <a:lnTo>
                    <a:pt x="255184" y="218541"/>
                  </a:lnTo>
                  <a:lnTo>
                    <a:pt x="258153" y="235299"/>
                  </a:lnTo>
                  <a:lnTo>
                    <a:pt x="266697" y="2471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331"/>
            <p:cNvSpPr/>
            <p:nvPr>
              <p:custDataLst>
                <p:tags r:id="rId175"/>
              </p:custDataLst>
            </p:nvPr>
          </p:nvSpPr>
          <p:spPr>
            <a:xfrm>
              <a:off x="3829050" y="35528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33229" y="19050"/>
                  </a:lnTo>
                  <a:lnTo>
                    <a:pt x="34853" y="17992"/>
                  </a:lnTo>
                  <a:lnTo>
                    <a:pt x="35935" y="16228"/>
                  </a:lnTo>
                  <a:lnTo>
                    <a:pt x="36656" y="13993"/>
                  </a:lnTo>
                  <a:lnTo>
                    <a:pt x="38196" y="12504"/>
                  </a:lnTo>
                  <a:lnTo>
                    <a:pt x="46174" y="9918"/>
                  </a:lnTo>
                  <a:lnTo>
                    <a:pt x="93485" y="9525"/>
                  </a:lnTo>
                  <a:lnTo>
                    <a:pt x="123387" y="952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332"/>
            <p:cNvSpPr/>
            <p:nvPr>
              <p:custDataLst>
                <p:tags r:id="rId176"/>
              </p:custDataLst>
            </p:nvPr>
          </p:nvSpPr>
          <p:spPr>
            <a:xfrm>
              <a:off x="3886210" y="3518762"/>
              <a:ext cx="28566" cy="157889"/>
            </a:xfrm>
            <a:custGeom>
              <a:avLst/>
              <a:gdLst/>
              <a:ahLst/>
              <a:cxnLst/>
              <a:rect l="0" t="0" r="0" b="0"/>
              <a:pathLst>
                <a:path w="28566" h="157889">
                  <a:moveTo>
                    <a:pt x="9515" y="5488"/>
                  </a:moveTo>
                  <a:lnTo>
                    <a:pt x="9515" y="5488"/>
                  </a:lnTo>
                  <a:lnTo>
                    <a:pt x="4459" y="5488"/>
                  </a:lnTo>
                  <a:lnTo>
                    <a:pt x="2969" y="4430"/>
                  </a:lnTo>
                  <a:lnTo>
                    <a:pt x="1976" y="2666"/>
                  </a:lnTo>
                  <a:lnTo>
                    <a:pt x="1314" y="431"/>
                  </a:lnTo>
                  <a:lnTo>
                    <a:pt x="873" y="0"/>
                  </a:lnTo>
                  <a:lnTo>
                    <a:pt x="578" y="771"/>
                  </a:lnTo>
                  <a:lnTo>
                    <a:pt x="0" y="18664"/>
                  </a:lnTo>
                  <a:lnTo>
                    <a:pt x="2817" y="24749"/>
                  </a:lnTo>
                  <a:lnTo>
                    <a:pt x="6538" y="30982"/>
                  </a:lnTo>
                  <a:lnTo>
                    <a:pt x="8927" y="43606"/>
                  </a:lnTo>
                  <a:lnTo>
                    <a:pt x="10550" y="70047"/>
                  </a:lnTo>
                  <a:lnTo>
                    <a:pt x="17713" y="93064"/>
                  </a:lnTo>
                  <a:lnTo>
                    <a:pt x="20075" y="135379"/>
                  </a:lnTo>
                  <a:lnTo>
                    <a:pt x="26574" y="148307"/>
                  </a:lnTo>
                  <a:lnTo>
                    <a:pt x="28565" y="1578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5" name="SMARTInkShape-Group94"/>
          <p:cNvGrpSpPr/>
          <p:nvPr/>
        </p:nvGrpSpPr>
        <p:grpSpPr>
          <a:xfrm>
            <a:off x="4181475" y="3267114"/>
            <a:ext cx="1019176" cy="399846"/>
            <a:chOff x="4181475" y="3267114"/>
            <a:chExt cx="1019176" cy="399846"/>
          </a:xfrm>
        </p:grpSpPr>
        <p:sp>
          <p:nvSpPr>
            <p:cNvPr id="16429" name="SMARTInkShape-333"/>
            <p:cNvSpPr/>
            <p:nvPr>
              <p:custDataLst>
                <p:tags r:id="rId167"/>
              </p:custDataLst>
            </p:nvPr>
          </p:nvSpPr>
          <p:spPr>
            <a:xfrm>
              <a:off x="4991100" y="3267114"/>
              <a:ext cx="161746" cy="219026"/>
            </a:xfrm>
            <a:custGeom>
              <a:avLst/>
              <a:gdLst/>
              <a:ahLst/>
              <a:cxnLst/>
              <a:rect l="0" t="0" r="0" b="0"/>
              <a:pathLst>
                <a:path w="161746" h="219026">
                  <a:moveTo>
                    <a:pt x="19050" y="104736"/>
                  </a:moveTo>
                  <a:lnTo>
                    <a:pt x="19050" y="104736"/>
                  </a:lnTo>
                  <a:lnTo>
                    <a:pt x="10849" y="112937"/>
                  </a:lnTo>
                  <a:lnTo>
                    <a:pt x="8729" y="121604"/>
                  </a:lnTo>
                  <a:lnTo>
                    <a:pt x="1358" y="131560"/>
                  </a:lnTo>
                  <a:lnTo>
                    <a:pt x="268" y="140569"/>
                  </a:lnTo>
                  <a:lnTo>
                    <a:pt x="0" y="184114"/>
                  </a:lnTo>
                  <a:lnTo>
                    <a:pt x="2822" y="190463"/>
                  </a:lnTo>
                  <a:lnTo>
                    <a:pt x="6545" y="196812"/>
                  </a:lnTo>
                  <a:lnTo>
                    <a:pt x="9132" y="207629"/>
                  </a:lnTo>
                  <a:lnTo>
                    <a:pt x="14465" y="214010"/>
                  </a:lnTo>
                  <a:lnTo>
                    <a:pt x="19834" y="216802"/>
                  </a:lnTo>
                  <a:lnTo>
                    <a:pt x="36264" y="218905"/>
                  </a:lnTo>
                  <a:lnTo>
                    <a:pt x="51197" y="219025"/>
                  </a:lnTo>
                  <a:lnTo>
                    <a:pt x="57326" y="216209"/>
                  </a:lnTo>
                  <a:lnTo>
                    <a:pt x="63578" y="212488"/>
                  </a:lnTo>
                  <a:lnTo>
                    <a:pt x="73048" y="209335"/>
                  </a:lnTo>
                  <a:lnTo>
                    <a:pt x="117475" y="168225"/>
                  </a:lnTo>
                  <a:lnTo>
                    <a:pt x="129117" y="148988"/>
                  </a:lnTo>
                  <a:lnTo>
                    <a:pt x="133154" y="137368"/>
                  </a:lnTo>
                  <a:lnTo>
                    <a:pt x="148429" y="116455"/>
                  </a:lnTo>
                  <a:lnTo>
                    <a:pt x="158843" y="73054"/>
                  </a:lnTo>
                  <a:lnTo>
                    <a:pt x="161745" y="44954"/>
                  </a:lnTo>
                  <a:lnTo>
                    <a:pt x="160787" y="34774"/>
                  </a:lnTo>
                  <a:lnTo>
                    <a:pt x="152217" y="13988"/>
                  </a:lnTo>
                  <a:lnTo>
                    <a:pt x="150161" y="12488"/>
                  </a:lnTo>
                  <a:lnTo>
                    <a:pt x="147732" y="11487"/>
                  </a:lnTo>
                  <a:lnTo>
                    <a:pt x="146113" y="9762"/>
                  </a:lnTo>
                  <a:lnTo>
                    <a:pt x="144315" y="5023"/>
                  </a:lnTo>
                  <a:lnTo>
                    <a:pt x="142776" y="3335"/>
                  </a:lnTo>
                  <a:lnTo>
                    <a:pt x="138245" y="1461"/>
                  </a:lnTo>
                  <a:lnTo>
                    <a:pt x="102886" y="0"/>
                  </a:lnTo>
                  <a:lnTo>
                    <a:pt x="95822" y="2800"/>
                  </a:lnTo>
                  <a:lnTo>
                    <a:pt x="76250" y="16438"/>
                  </a:lnTo>
                  <a:lnTo>
                    <a:pt x="69872" y="18926"/>
                  </a:lnTo>
                  <a:lnTo>
                    <a:pt x="63509" y="23559"/>
                  </a:lnTo>
                  <a:lnTo>
                    <a:pt x="42334" y="53134"/>
                  </a:lnTo>
                  <a:lnTo>
                    <a:pt x="36114" y="66477"/>
                  </a:lnTo>
                  <a:lnTo>
                    <a:pt x="31925" y="72915"/>
                  </a:lnTo>
                  <a:lnTo>
                    <a:pt x="29567" y="83549"/>
                  </a:lnTo>
                  <a:lnTo>
                    <a:pt x="28706" y="101528"/>
                  </a:lnTo>
                  <a:lnTo>
                    <a:pt x="31455" y="106132"/>
                  </a:lnTo>
                  <a:lnTo>
                    <a:pt x="35147" y="111707"/>
                  </a:lnTo>
                  <a:lnTo>
                    <a:pt x="38100" y="1237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334"/>
            <p:cNvSpPr/>
            <p:nvPr>
              <p:custDataLst>
                <p:tags r:id="rId168"/>
              </p:custDataLst>
            </p:nvPr>
          </p:nvSpPr>
          <p:spPr>
            <a:xfrm>
              <a:off x="4762510" y="3409950"/>
              <a:ext cx="161916" cy="85300"/>
            </a:xfrm>
            <a:custGeom>
              <a:avLst/>
              <a:gdLst/>
              <a:ahLst/>
              <a:cxnLst/>
              <a:rect l="0" t="0" r="0" b="0"/>
              <a:pathLst>
                <a:path w="161916" h="85300">
                  <a:moveTo>
                    <a:pt x="9515" y="66675"/>
                  </a:moveTo>
                  <a:lnTo>
                    <a:pt x="9515" y="66675"/>
                  </a:lnTo>
                  <a:lnTo>
                    <a:pt x="9515" y="71732"/>
                  </a:lnTo>
                  <a:lnTo>
                    <a:pt x="8457" y="73221"/>
                  </a:lnTo>
                  <a:lnTo>
                    <a:pt x="6693" y="74214"/>
                  </a:lnTo>
                  <a:lnTo>
                    <a:pt x="4459" y="74876"/>
                  </a:lnTo>
                  <a:lnTo>
                    <a:pt x="2970" y="76376"/>
                  </a:lnTo>
                  <a:lnTo>
                    <a:pt x="106" y="85299"/>
                  </a:lnTo>
                  <a:lnTo>
                    <a:pt x="0" y="72430"/>
                  </a:lnTo>
                  <a:lnTo>
                    <a:pt x="1055" y="70512"/>
                  </a:lnTo>
                  <a:lnTo>
                    <a:pt x="2817" y="69233"/>
                  </a:lnTo>
                  <a:lnTo>
                    <a:pt x="7597" y="67812"/>
                  </a:lnTo>
                  <a:lnTo>
                    <a:pt x="13248" y="67180"/>
                  </a:lnTo>
                  <a:lnTo>
                    <a:pt x="19288" y="64077"/>
                  </a:lnTo>
                  <a:lnTo>
                    <a:pt x="25500" y="60229"/>
                  </a:lnTo>
                  <a:lnTo>
                    <a:pt x="34948" y="57004"/>
                  </a:lnTo>
                  <a:lnTo>
                    <a:pt x="55027" y="42042"/>
                  </a:lnTo>
                  <a:lnTo>
                    <a:pt x="74204" y="36056"/>
                  </a:lnTo>
                  <a:lnTo>
                    <a:pt x="78041" y="33563"/>
                  </a:lnTo>
                  <a:lnTo>
                    <a:pt x="122095" y="15447"/>
                  </a:lnTo>
                  <a:lnTo>
                    <a:pt x="149760" y="2766"/>
                  </a:lnTo>
                  <a:lnTo>
                    <a:pt x="16191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335"/>
            <p:cNvSpPr/>
            <p:nvPr>
              <p:custDataLst>
                <p:tags r:id="rId169"/>
              </p:custDataLst>
            </p:nvPr>
          </p:nvSpPr>
          <p:spPr>
            <a:xfrm>
              <a:off x="5172075" y="3324351"/>
              <a:ext cx="28576" cy="47500"/>
            </a:xfrm>
            <a:custGeom>
              <a:avLst/>
              <a:gdLst/>
              <a:ahLst/>
              <a:cxnLst/>
              <a:rect l="0" t="0" r="0" b="0"/>
              <a:pathLst>
                <a:path w="28576" h="47500">
                  <a:moveTo>
                    <a:pt x="0" y="18924"/>
                  </a:moveTo>
                  <a:lnTo>
                    <a:pt x="0" y="18924"/>
                  </a:lnTo>
                  <a:lnTo>
                    <a:pt x="10113" y="18924"/>
                  </a:lnTo>
                  <a:lnTo>
                    <a:pt x="13092" y="17866"/>
                  </a:lnTo>
                  <a:lnTo>
                    <a:pt x="15078" y="16102"/>
                  </a:lnTo>
                  <a:lnTo>
                    <a:pt x="16402" y="13867"/>
                  </a:lnTo>
                  <a:lnTo>
                    <a:pt x="18343" y="12378"/>
                  </a:lnTo>
                  <a:lnTo>
                    <a:pt x="23321" y="10723"/>
                  </a:lnTo>
                  <a:lnTo>
                    <a:pt x="25073" y="9223"/>
                  </a:lnTo>
                  <a:lnTo>
                    <a:pt x="28535" y="0"/>
                  </a:lnTo>
                  <a:lnTo>
                    <a:pt x="28575" y="14067"/>
                  </a:lnTo>
                  <a:lnTo>
                    <a:pt x="27516" y="15685"/>
                  </a:lnTo>
                  <a:lnTo>
                    <a:pt x="25753" y="16765"/>
                  </a:lnTo>
                  <a:lnTo>
                    <a:pt x="23519" y="17485"/>
                  </a:lnTo>
                  <a:lnTo>
                    <a:pt x="22030" y="19023"/>
                  </a:lnTo>
                  <a:lnTo>
                    <a:pt x="20374" y="23554"/>
                  </a:lnTo>
                  <a:lnTo>
                    <a:pt x="18254" y="35087"/>
                  </a:lnTo>
                  <a:lnTo>
                    <a:pt x="9525" y="474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336"/>
            <p:cNvSpPr/>
            <p:nvPr>
              <p:custDataLst>
                <p:tags r:id="rId170"/>
              </p:custDataLst>
            </p:nvPr>
          </p:nvSpPr>
          <p:spPr>
            <a:xfrm>
              <a:off x="4181475" y="3371900"/>
              <a:ext cx="200026" cy="295060"/>
            </a:xfrm>
            <a:custGeom>
              <a:avLst/>
              <a:gdLst/>
              <a:ahLst/>
              <a:cxnLst/>
              <a:rect l="0" t="0" r="0" b="0"/>
              <a:pathLst>
                <a:path w="200026" h="295060">
                  <a:moveTo>
                    <a:pt x="0" y="66625"/>
                  </a:moveTo>
                  <a:lnTo>
                    <a:pt x="0" y="66625"/>
                  </a:lnTo>
                  <a:lnTo>
                    <a:pt x="0" y="57110"/>
                  </a:lnTo>
                  <a:lnTo>
                    <a:pt x="0" y="103446"/>
                  </a:lnTo>
                  <a:lnTo>
                    <a:pt x="1058" y="127324"/>
                  </a:lnTo>
                  <a:lnTo>
                    <a:pt x="8642" y="165083"/>
                  </a:lnTo>
                  <a:lnTo>
                    <a:pt x="9473" y="209502"/>
                  </a:lnTo>
                  <a:lnTo>
                    <a:pt x="9524" y="254891"/>
                  </a:lnTo>
                  <a:lnTo>
                    <a:pt x="9525" y="295059"/>
                  </a:lnTo>
                  <a:lnTo>
                    <a:pt x="9525" y="252662"/>
                  </a:lnTo>
                  <a:lnTo>
                    <a:pt x="9525" y="209424"/>
                  </a:lnTo>
                  <a:lnTo>
                    <a:pt x="9525" y="163854"/>
                  </a:lnTo>
                  <a:lnTo>
                    <a:pt x="9525" y="116410"/>
                  </a:lnTo>
                  <a:lnTo>
                    <a:pt x="9525" y="69927"/>
                  </a:lnTo>
                  <a:lnTo>
                    <a:pt x="9525" y="36768"/>
                  </a:lnTo>
                  <a:lnTo>
                    <a:pt x="12347" y="29366"/>
                  </a:lnTo>
                  <a:lnTo>
                    <a:pt x="16071" y="22549"/>
                  </a:lnTo>
                  <a:lnTo>
                    <a:pt x="19040" y="9525"/>
                  </a:lnTo>
                  <a:lnTo>
                    <a:pt x="19050" y="54532"/>
                  </a:lnTo>
                  <a:lnTo>
                    <a:pt x="20108" y="72899"/>
                  </a:lnTo>
                  <a:lnTo>
                    <a:pt x="34860" y="120485"/>
                  </a:lnTo>
                  <a:lnTo>
                    <a:pt x="38198" y="136323"/>
                  </a:lnTo>
                  <a:lnTo>
                    <a:pt x="45420" y="148189"/>
                  </a:lnTo>
                  <a:lnTo>
                    <a:pt x="55397" y="159864"/>
                  </a:lnTo>
                  <a:lnTo>
                    <a:pt x="59194" y="160981"/>
                  </a:lnTo>
                  <a:lnTo>
                    <a:pt x="79802" y="161859"/>
                  </a:lnTo>
                  <a:lnTo>
                    <a:pt x="85915" y="159046"/>
                  </a:lnTo>
                  <a:lnTo>
                    <a:pt x="108346" y="139209"/>
                  </a:lnTo>
                  <a:lnTo>
                    <a:pt x="111654" y="130282"/>
                  </a:lnTo>
                  <a:lnTo>
                    <a:pt x="114183" y="120317"/>
                  </a:lnTo>
                  <a:lnTo>
                    <a:pt x="140105" y="73966"/>
                  </a:lnTo>
                  <a:lnTo>
                    <a:pt x="142703" y="63538"/>
                  </a:lnTo>
                  <a:lnTo>
                    <a:pt x="149056" y="50658"/>
                  </a:lnTo>
                  <a:lnTo>
                    <a:pt x="152374" y="4268"/>
                  </a:lnTo>
                  <a:lnTo>
                    <a:pt x="152400" y="0"/>
                  </a:lnTo>
                  <a:lnTo>
                    <a:pt x="152400" y="27398"/>
                  </a:lnTo>
                  <a:lnTo>
                    <a:pt x="149578" y="36138"/>
                  </a:lnTo>
                  <a:lnTo>
                    <a:pt x="145854" y="44609"/>
                  </a:lnTo>
                  <a:lnTo>
                    <a:pt x="142991" y="92157"/>
                  </a:lnTo>
                  <a:lnTo>
                    <a:pt x="143956" y="117451"/>
                  </a:lnTo>
                  <a:lnTo>
                    <a:pt x="152009" y="163170"/>
                  </a:lnTo>
                  <a:lnTo>
                    <a:pt x="153381" y="183924"/>
                  </a:lnTo>
                  <a:lnTo>
                    <a:pt x="164154" y="209304"/>
                  </a:lnTo>
                  <a:lnTo>
                    <a:pt x="168208" y="215763"/>
                  </a:lnTo>
                  <a:lnTo>
                    <a:pt x="171548" y="225349"/>
                  </a:lnTo>
                  <a:lnTo>
                    <a:pt x="176079" y="231714"/>
                  </a:lnTo>
                  <a:lnTo>
                    <a:pt x="181622" y="235248"/>
                  </a:lnTo>
                  <a:lnTo>
                    <a:pt x="184581" y="236190"/>
                  </a:lnTo>
                  <a:lnTo>
                    <a:pt x="186555" y="237877"/>
                  </a:lnTo>
                  <a:lnTo>
                    <a:pt x="188747" y="242573"/>
                  </a:lnTo>
                  <a:lnTo>
                    <a:pt x="190390" y="244249"/>
                  </a:lnTo>
                  <a:lnTo>
                    <a:pt x="200025" y="247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337"/>
            <p:cNvSpPr/>
            <p:nvPr>
              <p:custDataLst>
                <p:tags r:id="rId171"/>
              </p:custDataLst>
            </p:nvPr>
          </p:nvSpPr>
          <p:spPr>
            <a:xfrm>
              <a:off x="4429125" y="3524250"/>
              <a:ext cx="190501" cy="133348"/>
            </a:xfrm>
            <a:custGeom>
              <a:avLst/>
              <a:gdLst/>
              <a:ahLst/>
              <a:cxnLst/>
              <a:rect l="0" t="0" r="0" b="0"/>
              <a:pathLst>
                <a:path w="190501" h="133348">
                  <a:moveTo>
                    <a:pt x="0" y="28575"/>
                  </a:moveTo>
                  <a:lnTo>
                    <a:pt x="0" y="28575"/>
                  </a:lnTo>
                  <a:lnTo>
                    <a:pt x="9132" y="19443"/>
                  </a:lnTo>
                  <a:lnTo>
                    <a:pt x="9409" y="14110"/>
                  </a:lnTo>
                  <a:lnTo>
                    <a:pt x="10506" y="12581"/>
                  </a:lnTo>
                  <a:lnTo>
                    <a:pt x="12296" y="11562"/>
                  </a:lnTo>
                  <a:lnTo>
                    <a:pt x="14548" y="10883"/>
                  </a:lnTo>
                  <a:lnTo>
                    <a:pt x="14990" y="10430"/>
                  </a:lnTo>
                  <a:lnTo>
                    <a:pt x="14226" y="10129"/>
                  </a:lnTo>
                  <a:lnTo>
                    <a:pt x="12659" y="9927"/>
                  </a:lnTo>
                  <a:lnTo>
                    <a:pt x="12672" y="8735"/>
                  </a:lnTo>
                  <a:lnTo>
                    <a:pt x="18001" y="1360"/>
                  </a:lnTo>
                  <a:lnTo>
                    <a:pt x="21405" y="604"/>
                  </a:lnTo>
                  <a:lnTo>
                    <a:pt x="60753" y="0"/>
                  </a:lnTo>
                  <a:lnTo>
                    <a:pt x="66865" y="2822"/>
                  </a:lnTo>
                  <a:lnTo>
                    <a:pt x="84240" y="17610"/>
                  </a:lnTo>
                  <a:lnTo>
                    <a:pt x="85594" y="27124"/>
                  </a:lnTo>
                  <a:lnTo>
                    <a:pt x="85722" y="50928"/>
                  </a:lnTo>
                  <a:lnTo>
                    <a:pt x="82902" y="57207"/>
                  </a:lnTo>
                  <a:lnTo>
                    <a:pt x="79178" y="63525"/>
                  </a:lnTo>
                  <a:lnTo>
                    <a:pt x="76788" y="76205"/>
                  </a:lnTo>
                  <a:lnTo>
                    <a:pt x="76592" y="79378"/>
                  </a:lnTo>
                  <a:lnTo>
                    <a:pt x="73551" y="85727"/>
                  </a:lnTo>
                  <a:lnTo>
                    <a:pt x="69731" y="92076"/>
                  </a:lnTo>
                  <a:lnTo>
                    <a:pt x="67077" y="102893"/>
                  </a:lnTo>
                  <a:lnTo>
                    <a:pt x="66675" y="131871"/>
                  </a:lnTo>
                  <a:lnTo>
                    <a:pt x="67734" y="132364"/>
                  </a:lnTo>
                  <a:lnTo>
                    <a:pt x="90355" y="133347"/>
                  </a:lnTo>
                  <a:lnTo>
                    <a:pt x="91987" y="132289"/>
                  </a:lnTo>
                  <a:lnTo>
                    <a:pt x="93075" y="130526"/>
                  </a:lnTo>
                  <a:lnTo>
                    <a:pt x="93799" y="128293"/>
                  </a:lnTo>
                  <a:lnTo>
                    <a:pt x="96400" y="126804"/>
                  </a:lnTo>
                  <a:lnTo>
                    <a:pt x="109114" y="123649"/>
                  </a:lnTo>
                  <a:lnTo>
                    <a:pt x="123428" y="116460"/>
                  </a:lnTo>
                  <a:lnTo>
                    <a:pt x="126735" y="115740"/>
                  </a:lnTo>
                  <a:lnTo>
                    <a:pt x="136446" y="109670"/>
                  </a:lnTo>
                  <a:lnTo>
                    <a:pt x="183757" y="73014"/>
                  </a:lnTo>
                  <a:lnTo>
                    <a:pt x="19050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338"/>
            <p:cNvSpPr/>
            <p:nvPr>
              <p:custDataLst>
                <p:tags r:id="rId172"/>
              </p:custDataLst>
            </p:nvPr>
          </p:nvSpPr>
          <p:spPr>
            <a:xfrm>
              <a:off x="4752975" y="3381385"/>
              <a:ext cx="104776" cy="19041"/>
            </a:xfrm>
            <a:custGeom>
              <a:avLst/>
              <a:gdLst/>
              <a:ahLst/>
              <a:cxnLst/>
              <a:rect l="0" t="0" r="0" b="0"/>
              <a:pathLst>
                <a:path w="104776" h="19041">
                  <a:moveTo>
                    <a:pt x="0" y="19040"/>
                  </a:moveTo>
                  <a:lnTo>
                    <a:pt x="0" y="19040"/>
                  </a:lnTo>
                  <a:lnTo>
                    <a:pt x="22748" y="19040"/>
                  </a:lnTo>
                  <a:lnTo>
                    <a:pt x="24690" y="17982"/>
                  </a:lnTo>
                  <a:lnTo>
                    <a:pt x="25986" y="16218"/>
                  </a:lnTo>
                  <a:lnTo>
                    <a:pt x="26848" y="13983"/>
                  </a:lnTo>
                  <a:lnTo>
                    <a:pt x="28482" y="12494"/>
                  </a:lnTo>
                  <a:lnTo>
                    <a:pt x="33119" y="10839"/>
                  </a:lnTo>
                  <a:lnTo>
                    <a:pt x="63524" y="8480"/>
                  </a:lnTo>
                  <a:lnTo>
                    <a:pt x="76205" y="1981"/>
                  </a:lnTo>
                  <a:lnTo>
                    <a:pt x="104217" y="0"/>
                  </a:lnTo>
                  <a:lnTo>
                    <a:pt x="104775" y="190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3" name="SMARTInkShape-Group95"/>
          <p:cNvGrpSpPr/>
          <p:nvPr/>
        </p:nvGrpSpPr>
        <p:grpSpPr>
          <a:xfrm>
            <a:off x="3276993" y="4029125"/>
            <a:ext cx="942583" cy="361886"/>
            <a:chOff x="3276993" y="4029125"/>
            <a:chExt cx="942583" cy="361886"/>
          </a:xfrm>
        </p:grpSpPr>
        <p:sp>
          <p:nvSpPr>
            <p:cNvPr id="16436" name="SMARTInkShape-339"/>
            <p:cNvSpPr/>
            <p:nvPr>
              <p:custDataLst>
                <p:tags r:id="rId160"/>
              </p:custDataLst>
            </p:nvPr>
          </p:nvSpPr>
          <p:spPr>
            <a:xfrm>
              <a:off x="4076700" y="4124718"/>
              <a:ext cx="142876" cy="37708"/>
            </a:xfrm>
            <a:custGeom>
              <a:avLst/>
              <a:gdLst/>
              <a:ahLst/>
              <a:cxnLst/>
              <a:rect l="0" t="0" r="0" b="0"/>
              <a:pathLst>
                <a:path w="142876" h="37708">
                  <a:moveTo>
                    <a:pt x="0" y="37707"/>
                  </a:moveTo>
                  <a:lnTo>
                    <a:pt x="0" y="37707"/>
                  </a:lnTo>
                  <a:lnTo>
                    <a:pt x="0" y="29506"/>
                  </a:lnTo>
                  <a:lnTo>
                    <a:pt x="1058" y="29065"/>
                  </a:lnTo>
                  <a:lnTo>
                    <a:pt x="14465" y="28192"/>
                  </a:lnTo>
                  <a:lnTo>
                    <a:pt x="15994" y="27131"/>
                  </a:lnTo>
                  <a:lnTo>
                    <a:pt x="17013" y="25364"/>
                  </a:lnTo>
                  <a:lnTo>
                    <a:pt x="17692" y="23129"/>
                  </a:lnTo>
                  <a:lnTo>
                    <a:pt x="19202" y="21638"/>
                  </a:lnTo>
                  <a:lnTo>
                    <a:pt x="23704" y="19982"/>
                  </a:lnTo>
                  <a:lnTo>
                    <a:pt x="44536" y="17676"/>
                  </a:lnTo>
                  <a:lnTo>
                    <a:pt x="57167" y="11133"/>
                  </a:lnTo>
                  <a:lnTo>
                    <a:pt x="104775" y="9137"/>
                  </a:lnTo>
                  <a:lnTo>
                    <a:pt x="112419" y="9132"/>
                  </a:lnTo>
                  <a:lnTo>
                    <a:pt x="122336" y="931"/>
                  </a:lnTo>
                  <a:lnTo>
                    <a:pt x="128441" y="0"/>
                  </a:lnTo>
                  <a:lnTo>
                    <a:pt x="130077" y="927"/>
                  </a:lnTo>
                  <a:lnTo>
                    <a:pt x="131168" y="2604"/>
                  </a:lnTo>
                  <a:lnTo>
                    <a:pt x="132919" y="7843"/>
                  </a:lnTo>
                  <a:lnTo>
                    <a:pt x="135980" y="8559"/>
                  </a:lnTo>
                  <a:lnTo>
                    <a:pt x="142875" y="91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340"/>
            <p:cNvSpPr/>
            <p:nvPr>
              <p:custDataLst>
                <p:tags r:id="rId161"/>
              </p:custDataLst>
            </p:nvPr>
          </p:nvSpPr>
          <p:spPr>
            <a:xfrm>
              <a:off x="3295651" y="4125649"/>
              <a:ext cx="19050" cy="265362"/>
            </a:xfrm>
            <a:custGeom>
              <a:avLst/>
              <a:gdLst/>
              <a:ahLst/>
              <a:cxnLst/>
              <a:rect l="0" t="0" r="0" b="0"/>
              <a:pathLst>
                <a:path w="19050" h="265362">
                  <a:moveTo>
                    <a:pt x="9524" y="8201"/>
                  </a:moveTo>
                  <a:lnTo>
                    <a:pt x="9524" y="8201"/>
                  </a:lnTo>
                  <a:lnTo>
                    <a:pt x="9524" y="0"/>
                  </a:lnTo>
                  <a:lnTo>
                    <a:pt x="1323" y="6993"/>
                  </a:lnTo>
                  <a:lnTo>
                    <a:pt x="392" y="12900"/>
                  </a:lnTo>
                  <a:lnTo>
                    <a:pt x="0" y="58653"/>
                  </a:lnTo>
                  <a:lnTo>
                    <a:pt x="1057" y="81402"/>
                  </a:lnTo>
                  <a:lnTo>
                    <a:pt x="8200" y="110242"/>
                  </a:lnTo>
                  <a:lnTo>
                    <a:pt x="9446" y="154277"/>
                  </a:lnTo>
                  <a:lnTo>
                    <a:pt x="9521" y="196851"/>
                  </a:lnTo>
                  <a:lnTo>
                    <a:pt x="9524" y="242802"/>
                  </a:lnTo>
                  <a:lnTo>
                    <a:pt x="9524" y="265327"/>
                  </a:lnTo>
                  <a:lnTo>
                    <a:pt x="14580" y="265361"/>
                  </a:lnTo>
                  <a:lnTo>
                    <a:pt x="16070" y="264307"/>
                  </a:lnTo>
                  <a:lnTo>
                    <a:pt x="17063" y="262547"/>
                  </a:lnTo>
                  <a:lnTo>
                    <a:pt x="19049" y="2558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8" name="SMARTInkShape-341"/>
            <p:cNvSpPr/>
            <p:nvPr>
              <p:custDataLst>
                <p:tags r:id="rId162"/>
              </p:custDataLst>
            </p:nvPr>
          </p:nvSpPr>
          <p:spPr>
            <a:xfrm>
              <a:off x="3286125" y="4248150"/>
              <a:ext cx="123826" cy="57148"/>
            </a:xfrm>
            <a:custGeom>
              <a:avLst/>
              <a:gdLst/>
              <a:ahLst/>
              <a:cxnLst/>
              <a:rect l="0" t="0" r="0" b="0"/>
              <a:pathLst>
                <a:path w="123826" h="57148">
                  <a:moveTo>
                    <a:pt x="19050" y="0"/>
                  </a:moveTo>
                  <a:lnTo>
                    <a:pt x="19050" y="0"/>
                  </a:lnTo>
                  <a:lnTo>
                    <a:pt x="4861" y="14189"/>
                  </a:lnTo>
                  <a:lnTo>
                    <a:pt x="2161" y="19712"/>
                  </a:lnTo>
                  <a:lnTo>
                    <a:pt x="38" y="37554"/>
                  </a:lnTo>
                  <a:lnTo>
                    <a:pt x="0" y="55790"/>
                  </a:lnTo>
                  <a:lnTo>
                    <a:pt x="1058" y="56243"/>
                  </a:lnTo>
                  <a:lnTo>
                    <a:pt x="31881" y="57147"/>
                  </a:lnTo>
                  <a:lnTo>
                    <a:pt x="33954" y="56090"/>
                  </a:lnTo>
                  <a:lnTo>
                    <a:pt x="35336" y="54327"/>
                  </a:lnTo>
                  <a:lnTo>
                    <a:pt x="36257" y="52093"/>
                  </a:lnTo>
                  <a:lnTo>
                    <a:pt x="37930" y="50604"/>
                  </a:lnTo>
                  <a:lnTo>
                    <a:pt x="42611" y="48949"/>
                  </a:lnTo>
                  <a:lnTo>
                    <a:pt x="63578" y="46644"/>
                  </a:lnTo>
                  <a:lnTo>
                    <a:pt x="74328" y="39434"/>
                  </a:lnTo>
                  <a:lnTo>
                    <a:pt x="83434" y="38364"/>
                  </a:lnTo>
                  <a:lnTo>
                    <a:pt x="12382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9" name="SMARTInkShape-342"/>
            <p:cNvSpPr/>
            <p:nvPr>
              <p:custDataLst>
                <p:tags r:id="rId163"/>
              </p:custDataLst>
            </p:nvPr>
          </p:nvSpPr>
          <p:spPr>
            <a:xfrm>
              <a:off x="3476625" y="4267200"/>
              <a:ext cx="9133" cy="114301"/>
            </a:xfrm>
            <a:custGeom>
              <a:avLst/>
              <a:gdLst/>
              <a:ahLst/>
              <a:cxnLst/>
              <a:rect l="0" t="0" r="0" b="0"/>
              <a:pathLst>
                <a:path w="9133" h="11430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9132" y="14189"/>
                  </a:lnTo>
                  <a:lnTo>
                    <a:pt x="8205" y="15809"/>
                  </a:lnTo>
                  <a:lnTo>
                    <a:pt x="6528" y="16890"/>
                  </a:lnTo>
                  <a:lnTo>
                    <a:pt x="4352" y="17610"/>
                  </a:lnTo>
                  <a:lnTo>
                    <a:pt x="2901" y="19148"/>
                  </a:lnTo>
                  <a:lnTo>
                    <a:pt x="382" y="27124"/>
                  </a:lnTo>
                  <a:lnTo>
                    <a:pt x="2" y="72167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343"/>
            <p:cNvSpPr/>
            <p:nvPr>
              <p:custDataLst>
                <p:tags r:id="rId164"/>
              </p:custDataLst>
            </p:nvPr>
          </p:nvSpPr>
          <p:spPr>
            <a:xfrm>
              <a:off x="4105285" y="4076700"/>
              <a:ext cx="47616" cy="219076"/>
            </a:xfrm>
            <a:custGeom>
              <a:avLst/>
              <a:gdLst/>
              <a:ahLst/>
              <a:cxnLst/>
              <a:rect l="0" t="0" r="0" b="0"/>
              <a:pathLst>
                <a:path w="47616" h="219076">
                  <a:moveTo>
                    <a:pt x="19040" y="0"/>
                  </a:moveTo>
                  <a:lnTo>
                    <a:pt x="19040" y="0"/>
                  </a:lnTo>
                  <a:lnTo>
                    <a:pt x="4492" y="0"/>
                  </a:lnTo>
                  <a:lnTo>
                    <a:pt x="2992" y="1058"/>
                  </a:lnTo>
                  <a:lnTo>
                    <a:pt x="1992" y="2822"/>
                  </a:lnTo>
                  <a:lnTo>
                    <a:pt x="385" y="13257"/>
                  </a:lnTo>
                  <a:lnTo>
                    <a:pt x="0" y="41289"/>
                  </a:lnTo>
                  <a:lnTo>
                    <a:pt x="9123" y="84039"/>
                  </a:lnTo>
                  <a:lnTo>
                    <a:pt x="19192" y="127087"/>
                  </a:lnTo>
                  <a:lnTo>
                    <a:pt x="35463" y="171455"/>
                  </a:lnTo>
                  <a:lnTo>
                    <a:pt x="37981" y="183094"/>
                  </a:lnTo>
                  <a:lnTo>
                    <a:pt x="44290" y="196655"/>
                  </a:lnTo>
                  <a:lnTo>
                    <a:pt x="4761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1" name="SMARTInkShape-344"/>
            <p:cNvSpPr/>
            <p:nvPr>
              <p:custDataLst>
                <p:tags r:id="rId165"/>
              </p:custDataLst>
            </p:nvPr>
          </p:nvSpPr>
          <p:spPr>
            <a:xfrm>
              <a:off x="3562350" y="4029125"/>
              <a:ext cx="124684" cy="285700"/>
            </a:xfrm>
            <a:custGeom>
              <a:avLst/>
              <a:gdLst/>
              <a:ahLst/>
              <a:cxnLst/>
              <a:rect l="0" t="0" r="0" b="0"/>
              <a:pathLst>
                <a:path w="124684" h="285700">
                  <a:moveTo>
                    <a:pt x="0" y="266650"/>
                  </a:moveTo>
                  <a:lnTo>
                    <a:pt x="0" y="266650"/>
                  </a:lnTo>
                  <a:lnTo>
                    <a:pt x="0" y="258449"/>
                  </a:lnTo>
                  <a:lnTo>
                    <a:pt x="6546" y="249782"/>
                  </a:lnTo>
                  <a:lnTo>
                    <a:pt x="8642" y="240956"/>
                  </a:lnTo>
                  <a:lnTo>
                    <a:pt x="9132" y="234769"/>
                  </a:lnTo>
                  <a:lnTo>
                    <a:pt x="12173" y="228492"/>
                  </a:lnTo>
                  <a:lnTo>
                    <a:pt x="24690" y="211609"/>
                  </a:lnTo>
                  <a:lnTo>
                    <a:pt x="30630" y="192434"/>
                  </a:lnTo>
                  <a:lnTo>
                    <a:pt x="43662" y="168290"/>
                  </a:lnTo>
                  <a:lnTo>
                    <a:pt x="55671" y="126519"/>
                  </a:lnTo>
                  <a:lnTo>
                    <a:pt x="59777" y="95143"/>
                  </a:lnTo>
                  <a:lnTo>
                    <a:pt x="65312" y="74845"/>
                  </a:lnTo>
                  <a:lnTo>
                    <a:pt x="66622" y="31173"/>
                  </a:lnTo>
                  <a:lnTo>
                    <a:pt x="66640" y="27115"/>
                  </a:lnTo>
                  <a:lnTo>
                    <a:pt x="63837" y="19784"/>
                  </a:lnTo>
                  <a:lnTo>
                    <a:pt x="60122" y="12998"/>
                  </a:lnTo>
                  <a:lnTo>
                    <a:pt x="57541" y="1877"/>
                  </a:lnTo>
                  <a:lnTo>
                    <a:pt x="56352" y="1235"/>
                  </a:lnTo>
                  <a:lnTo>
                    <a:pt x="42971" y="0"/>
                  </a:lnTo>
                  <a:lnTo>
                    <a:pt x="37442" y="2794"/>
                  </a:lnTo>
                  <a:lnTo>
                    <a:pt x="34487" y="5021"/>
                  </a:lnTo>
                  <a:lnTo>
                    <a:pt x="31202" y="10318"/>
                  </a:lnTo>
                  <a:lnTo>
                    <a:pt x="28684" y="16200"/>
                  </a:lnTo>
                  <a:lnTo>
                    <a:pt x="13489" y="35966"/>
                  </a:lnTo>
                  <a:lnTo>
                    <a:pt x="3082" y="80319"/>
                  </a:lnTo>
                  <a:lnTo>
                    <a:pt x="180" y="123833"/>
                  </a:lnTo>
                  <a:lnTo>
                    <a:pt x="10" y="168228"/>
                  </a:lnTo>
                  <a:lnTo>
                    <a:pt x="8937" y="211486"/>
                  </a:lnTo>
                  <a:lnTo>
                    <a:pt x="9409" y="230236"/>
                  </a:lnTo>
                  <a:lnTo>
                    <a:pt x="12296" y="237413"/>
                  </a:lnTo>
                  <a:lnTo>
                    <a:pt x="16048" y="244131"/>
                  </a:lnTo>
                  <a:lnTo>
                    <a:pt x="19219" y="253863"/>
                  </a:lnTo>
                  <a:lnTo>
                    <a:pt x="33205" y="271146"/>
                  </a:lnTo>
                  <a:lnTo>
                    <a:pt x="38746" y="273940"/>
                  </a:lnTo>
                  <a:lnTo>
                    <a:pt x="41706" y="274685"/>
                  </a:lnTo>
                  <a:lnTo>
                    <a:pt x="43679" y="276240"/>
                  </a:lnTo>
                  <a:lnTo>
                    <a:pt x="45872" y="280790"/>
                  </a:lnTo>
                  <a:lnTo>
                    <a:pt x="47515" y="282427"/>
                  </a:lnTo>
                  <a:lnTo>
                    <a:pt x="52162" y="284245"/>
                  </a:lnTo>
                  <a:lnTo>
                    <a:pt x="98428" y="285697"/>
                  </a:lnTo>
                  <a:lnTo>
                    <a:pt x="102894" y="285699"/>
                  </a:lnTo>
                  <a:lnTo>
                    <a:pt x="124683" y="2771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345"/>
            <p:cNvSpPr/>
            <p:nvPr>
              <p:custDataLst>
                <p:tags r:id="rId166"/>
              </p:custDataLst>
            </p:nvPr>
          </p:nvSpPr>
          <p:spPr>
            <a:xfrm>
              <a:off x="3276993" y="4114800"/>
              <a:ext cx="112581" cy="76201"/>
            </a:xfrm>
            <a:custGeom>
              <a:avLst/>
              <a:gdLst/>
              <a:ahLst/>
              <a:cxnLst/>
              <a:rect l="0" t="0" r="0" b="0"/>
              <a:pathLst>
                <a:path w="112581" h="76201">
                  <a:moveTo>
                    <a:pt x="9132" y="57150"/>
                  </a:moveTo>
                  <a:lnTo>
                    <a:pt x="9132" y="57150"/>
                  </a:lnTo>
                  <a:lnTo>
                    <a:pt x="9132" y="47742"/>
                  </a:lnTo>
                  <a:lnTo>
                    <a:pt x="0" y="38496"/>
                  </a:lnTo>
                  <a:lnTo>
                    <a:pt x="4780" y="38217"/>
                  </a:lnTo>
                  <a:lnTo>
                    <a:pt x="6231" y="37120"/>
                  </a:lnTo>
                  <a:lnTo>
                    <a:pt x="8750" y="29909"/>
                  </a:lnTo>
                  <a:lnTo>
                    <a:pt x="9019" y="23914"/>
                  </a:lnTo>
                  <a:lnTo>
                    <a:pt x="10115" y="22292"/>
                  </a:lnTo>
                  <a:lnTo>
                    <a:pt x="11904" y="21211"/>
                  </a:lnTo>
                  <a:lnTo>
                    <a:pt x="17323" y="19477"/>
                  </a:lnTo>
                  <a:lnTo>
                    <a:pt x="36256" y="1444"/>
                  </a:lnTo>
                  <a:lnTo>
                    <a:pt x="42334" y="428"/>
                  </a:lnTo>
                  <a:lnTo>
                    <a:pt x="79409" y="0"/>
                  </a:lnTo>
                  <a:lnTo>
                    <a:pt x="81383" y="1058"/>
                  </a:lnTo>
                  <a:lnTo>
                    <a:pt x="82700" y="2822"/>
                  </a:lnTo>
                  <a:lnTo>
                    <a:pt x="83577" y="5057"/>
                  </a:lnTo>
                  <a:lnTo>
                    <a:pt x="85220" y="6546"/>
                  </a:lnTo>
                  <a:lnTo>
                    <a:pt x="89869" y="8201"/>
                  </a:lnTo>
                  <a:lnTo>
                    <a:pt x="91532" y="9701"/>
                  </a:lnTo>
                  <a:lnTo>
                    <a:pt x="94419" y="17610"/>
                  </a:lnTo>
                  <a:lnTo>
                    <a:pt x="97484" y="18410"/>
                  </a:lnTo>
                  <a:lnTo>
                    <a:pt x="99783" y="18624"/>
                  </a:lnTo>
                  <a:lnTo>
                    <a:pt x="101317" y="19824"/>
                  </a:lnTo>
                  <a:lnTo>
                    <a:pt x="103978" y="27213"/>
                  </a:lnTo>
                  <a:lnTo>
                    <a:pt x="104347" y="36656"/>
                  </a:lnTo>
                  <a:lnTo>
                    <a:pt x="112580" y="46174"/>
                  </a:lnTo>
                  <a:lnTo>
                    <a:pt x="111964" y="47716"/>
                  </a:lnTo>
                  <a:lnTo>
                    <a:pt x="108457" y="52252"/>
                  </a:lnTo>
                  <a:lnTo>
                    <a:pt x="108157" y="53885"/>
                  </a:lnTo>
                  <a:lnTo>
                    <a:pt x="109015" y="54973"/>
                  </a:lnTo>
                  <a:lnTo>
                    <a:pt x="110646" y="55699"/>
                  </a:lnTo>
                  <a:lnTo>
                    <a:pt x="110675" y="57241"/>
                  </a:lnTo>
                  <a:lnTo>
                    <a:pt x="105420" y="65224"/>
                  </a:lnTo>
                  <a:lnTo>
                    <a:pt x="104382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44" name="SMARTInkShape-346"/>
          <p:cNvSpPr/>
          <p:nvPr>
            <p:custDataLst>
              <p:tags r:id="rId3"/>
            </p:custDataLst>
          </p:nvPr>
        </p:nvSpPr>
        <p:spPr>
          <a:xfrm>
            <a:off x="3752850" y="4248151"/>
            <a:ext cx="95251" cy="209550"/>
          </a:xfrm>
          <a:custGeom>
            <a:avLst/>
            <a:gdLst/>
            <a:ahLst/>
            <a:cxnLst/>
            <a:rect l="0" t="0" r="0" b="0"/>
            <a:pathLst>
              <a:path w="95251" h="209550">
                <a:moveTo>
                  <a:pt x="0" y="95249"/>
                </a:moveTo>
                <a:lnTo>
                  <a:pt x="0" y="95249"/>
                </a:lnTo>
                <a:lnTo>
                  <a:pt x="9525" y="95249"/>
                </a:lnTo>
                <a:lnTo>
                  <a:pt x="9525" y="90192"/>
                </a:lnTo>
                <a:lnTo>
                  <a:pt x="10583" y="88703"/>
                </a:lnTo>
                <a:lnTo>
                  <a:pt x="12347" y="87710"/>
                </a:lnTo>
                <a:lnTo>
                  <a:pt x="17726" y="86117"/>
                </a:lnTo>
                <a:lnTo>
                  <a:pt x="18462" y="83076"/>
                </a:lnTo>
                <a:lnTo>
                  <a:pt x="18657" y="80784"/>
                </a:lnTo>
                <a:lnTo>
                  <a:pt x="19846" y="79255"/>
                </a:lnTo>
                <a:lnTo>
                  <a:pt x="23990" y="77557"/>
                </a:lnTo>
                <a:lnTo>
                  <a:pt x="25519" y="76046"/>
                </a:lnTo>
                <a:lnTo>
                  <a:pt x="30793" y="66017"/>
                </a:lnTo>
                <a:lnTo>
                  <a:pt x="44360" y="49891"/>
                </a:lnTo>
                <a:lnTo>
                  <a:pt x="46174" y="44045"/>
                </a:lnTo>
                <a:lnTo>
                  <a:pt x="47716" y="42063"/>
                </a:lnTo>
                <a:lnTo>
                  <a:pt x="52251" y="39861"/>
                </a:lnTo>
                <a:lnTo>
                  <a:pt x="53884" y="38215"/>
                </a:lnTo>
                <a:lnTo>
                  <a:pt x="57922" y="28502"/>
                </a:lnTo>
                <a:lnTo>
                  <a:pt x="65313" y="20503"/>
                </a:lnTo>
                <a:lnTo>
                  <a:pt x="66555" y="10975"/>
                </a:lnTo>
                <a:lnTo>
                  <a:pt x="67654" y="10492"/>
                </a:lnTo>
                <a:lnTo>
                  <a:pt x="71696" y="9954"/>
                </a:lnTo>
                <a:lnTo>
                  <a:pt x="73197" y="8752"/>
                </a:lnTo>
                <a:lnTo>
                  <a:pt x="76198" y="6"/>
                </a:lnTo>
                <a:lnTo>
                  <a:pt x="76200" y="2"/>
                </a:lnTo>
                <a:lnTo>
                  <a:pt x="76200" y="0"/>
                </a:lnTo>
                <a:lnTo>
                  <a:pt x="67068" y="9131"/>
                </a:lnTo>
                <a:lnTo>
                  <a:pt x="66675" y="54243"/>
                </a:lnTo>
                <a:lnTo>
                  <a:pt x="67733" y="98622"/>
                </a:lnTo>
                <a:lnTo>
                  <a:pt x="74876" y="117082"/>
                </a:lnTo>
                <a:lnTo>
                  <a:pt x="76190" y="155571"/>
                </a:lnTo>
                <a:lnTo>
                  <a:pt x="77251" y="157689"/>
                </a:lnTo>
                <a:lnTo>
                  <a:pt x="79017" y="159101"/>
                </a:lnTo>
                <a:lnTo>
                  <a:pt x="81253" y="160042"/>
                </a:lnTo>
                <a:lnTo>
                  <a:pt x="82744" y="161728"/>
                </a:lnTo>
                <a:lnTo>
                  <a:pt x="84400" y="166423"/>
                </a:lnTo>
                <a:lnTo>
                  <a:pt x="86760" y="188230"/>
                </a:lnTo>
                <a:lnTo>
                  <a:pt x="93923" y="198262"/>
                </a:lnTo>
                <a:lnTo>
                  <a:pt x="95250" y="209549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47" name="SMARTInkShape-Group97"/>
          <p:cNvGrpSpPr/>
          <p:nvPr/>
        </p:nvGrpSpPr>
        <p:grpSpPr>
          <a:xfrm>
            <a:off x="4410153" y="3895728"/>
            <a:ext cx="314248" cy="389022"/>
            <a:chOff x="4410153" y="3895728"/>
            <a:chExt cx="314248" cy="389022"/>
          </a:xfrm>
        </p:grpSpPr>
        <p:sp>
          <p:nvSpPr>
            <p:cNvPr id="16445" name="SMARTInkShape-347"/>
            <p:cNvSpPr/>
            <p:nvPr>
              <p:custDataLst>
                <p:tags r:id="rId158"/>
              </p:custDataLst>
            </p:nvPr>
          </p:nvSpPr>
          <p:spPr>
            <a:xfrm>
              <a:off x="4572000" y="4067185"/>
              <a:ext cx="152401" cy="47616"/>
            </a:xfrm>
            <a:custGeom>
              <a:avLst/>
              <a:gdLst/>
              <a:ahLst/>
              <a:cxnLst/>
              <a:rect l="0" t="0" r="0" b="0"/>
              <a:pathLst>
                <a:path w="152401" h="47616">
                  <a:moveTo>
                    <a:pt x="9525" y="47615"/>
                  </a:moveTo>
                  <a:lnTo>
                    <a:pt x="9525" y="47615"/>
                  </a:lnTo>
                  <a:lnTo>
                    <a:pt x="0" y="38090"/>
                  </a:lnTo>
                  <a:lnTo>
                    <a:pt x="8201" y="38090"/>
                  </a:lnTo>
                  <a:lnTo>
                    <a:pt x="17610" y="29889"/>
                  </a:lnTo>
                  <a:lnTo>
                    <a:pt x="27124" y="28682"/>
                  </a:lnTo>
                  <a:lnTo>
                    <a:pt x="41705" y="28575"/>
                  </a:lnTo>
                  <a:lnTo>
                    <a:pt x="43678" y="27514"/>
                  </a:lnTo>
                  <a:lnTo>
                    <a:pt x="44994" y="25747"/>
                  </a:lnTo>
                  <a:lnTo>
                    <a:pt x="45871" y="23512"/>
                  </a:lnTo>
                  <a:lnTo>
                    <a:pt x="47514" y="22021"/>
                  </a:lnTo>
                  <a:lnTo>
                    <a:pt x="55672" y="19433"/>
                  </a:lnTo>
                  <a:lnTo>
                    <a:pt x="74445" y="19050"/>
                  </a:lnTo>
                  <a:lnTo>
                    <a:pt x="84247" y="10840"/>
                  </a:lnTo>
                  <a:lnTo>
                    <a:pt x="93796" y="9632"/>
                  </a:lnTo>
                  <a:lnTo>
                    <a:pt x="103324" y="9525"/>
                  </a:lnTo>
                  <a:lnTo>
                    <a:pt x="103808" y="8464"/>
                  </a:lnTo>
                  <a:lnTo>
                    <a:pt x="104345" y="4462"/>
                  </a:lnTo>
                  <a:lnTo>
                    <a:pt x="105547" y="2971"/>
                  </a:lnTo>
                  <a:lnTo>
                    <a:pt x="113896" y="107"/>
                  </a:lnTo>
                  <a:lnTo>
                    <a:pt x="122465" y="0"/>
                  </a:lnTo>
                  <a:lnTo>
                    <a:pt x="131161" y="6538"/>
                  </a:lnTo>
                  <a:lnTo>
                    <a:pt x="136963" y="8192"/>
                  </a:lnTo>
                  <a:lnTo>
                    <a:pt x="138934" y="9691"/>
                  </a:lnTo>
                  <a:lnTo>
                    <a:pt x="142722" y="18614"/>
                  </a:lnTo>
                  <a:lnTo>
                    <a:pt x="152400" y="190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348"/>
            <p:cNvSpPr/>
            <p:nvPr>
              <p:custDataLst>
                <p:tags r:id="rId159"/>
              </p:custDataLst>
            </p:nvPr>
          </p:nvSpPr>
          <p:spPr>
            <a:xfrm>
              <a:off x="4410153" y="3895728"/>
              <a:ext cx="180898" cy="389022"/>
            </a:xfrm>
            <a:custGeom>
              <a:avLst/>
              <a:gdLst/>
              <a:ahLst/>
              <a:cxnLst/>
              <a:rect l="0" t="0" r="0" b="0"/>
              <a:pathLst>
                <a:path w="180898" h="389022">
                  <a:moveTo>
                    <a:pt x="18972" y="66672"/>
                  </a:moveTo>
                  <a:lnTo>
                    <a:pt x="18972" y="66672"/>
                  </a:lnTo>
                  <a:lnTo>
                    <a:pt x="24028" y="61615"/>
                  </a:lnTo>
                  <a:lnTo>
                    <a:pt x="26511" y="56311"/>
                  </a:lnTo>
                  <a:lnTo>
                    <a:pt x="29293" y="41162"/>
                  </a:lnTo>
                  <a:lnTo>
                    <a:pt x="36664" y="30439"/>
                  </a:lnTo>
                  <a:lnTo>
                    <a:pt x="37754" y="21336"/>
                  </a:lnTo>
                  <a:lnTo>
                    <a:pt x="38022" y="8"/>
                  </a:lnTo>
                  <a:lnTo>
                    <a:pt x="32966" y="0"/>
                  </a:lnTo>
                  <a:lnTo>
                    <a:pt x="31477" y="1058"/>
                  </a:lnTo>
                  <a:lnTo>
                    <a:pt x="30483" y="2821"/>
                  </a:lnTo>
                  <a:lnTo>
                    <a:pt x="27701" y="16244"/>
                  </a:lnTo>
                  <a:lnTo>
                    <a:pt x="22028" y="25507"/>
                  </a:lnTo>
                  <a:lnTo>
                    <a:pt x="19576" y="38119"/>
                  </a:lnTo>
                  <a:lnTo>
                    <a:pt x="17993" y="55033"/>
                  </a:lnTo>
                  <a:lnTo>
                    <a:pt x="11448" y="77034"/>
                  </a:lnTo>
                  <a:lnTo>
                    <a:pt x="8467" y="119445"/>
                  </a:lnTo>
                  <a:lnTo>
                    <a:pt x="811" y="164294"/>
                  </a:lnTo>
                  <a:lnTo>
                    <a:pt x="0" y="204185"/>
                  </a:lnTo>
                  <a:lnTo>
                    <a:pt x="1003" y="228772"/>
                  </a:lnTo>
                  <a:lnTo>
                    <a:pt x="8861" y="276046"/>
                  </a:lnTo>
                  <a:lnTo>
                    <a:pt x="10245" y="288844"/>
                  </a:lnTo>
                  <a:lnTo>
                    <a:pt x="21190" y="330545"/>
                  </a:lnTo>
                  <a:lnTo>
                    <a:pt x="50761" y="374206"/>
                  </a:lnTo>
                  <a:lnTo>
                    <a:pt x="57089" y="377979"/>
                  </a:lnTo>
                  <a:lnTo>
                    <a:pt x="87499" y="389021"/>
                  </a:lnTo>
                  <a:lnTo>
                    <a:pt x="97406" y="387033"/>
                  </a:lnTo>
                  <a:lnTo>
                    <a:pt x="114884" y="382785"/>
                  </a:lnTo>
                  <a:lnTo>
                    <a:pt x="133468" y="378705"/>
                  </a:lnTo>
                  <a:lnTo>
                    <a:pt x="149558" y="370793"/>
                  </a:lnTo>
                  <a:lnTo>
                    <a:pt x="180897" y="3524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7" name="SMARTInkShape-Group98"/>
          <p:cNvGrpSpPr/>
          <p:nvPr/>
        </p:nvGrpSpPr>
        <p:grpSpPr>
          <a:xfrm>
            <a:off x="4838735" y="3657600"/>
            <a:ext cx="885671" cy="504812"/>
            <a:chOff x="4838735" y="3657600"/>
            <a:chExt cx="885671" cy="504812"/>
          </a:xfrm>
        </p:grpSpPr>
        <p:sp>
          <p:nvSpPr>
            <p:cNvPr id="24576" name="SMARTInkShape-349"/>
            <p:cNvSpPr/>
            <p:nvPr>
              <p:custDataLst>
                <p:tags r:id="rId151"/>
              </p:custDataLst>
            </p:nvPr>
          </p:nvSpPr>
          <p:spPr>
            <a:xfrm>
              <a:off x="4838735" y="3849424"/>
              <a:ext cx="152366" cy="74877"/>
            </a:xfrm>
            <a:custGeom>
              <a:avLst/>
              <a:gdLst/>
              <a:ahLst/>
              <a:cxnLst/>
              <a:rect l="0" t="0" r="0" b="0"/>
              <a:pathLst>
                <a:path w="152366" h="74877">
                  <a:moveTo>
                    <a:pt x="19015" y="74876"/>
                  </a:moveTo>
                  <a:lnTo>
                    <a:pt x="19015" y="74876"/>
                  </a:lnTo>
                  <a:lnTo>
                    <a:pt x="13959" y="74876"/>
                  </a:lnTo>
                  <a:lnTo>
                    <a:pt x="12470" y="73818"/>
                  </a:lnTo>
                  <a:lnTo>
                    <a:pt x="11476" y="72054"/>
                  </a:lnTo>
                  <a:lnTo>
                    <a:pt x="9883" y="61619"/>
                  </a:lnTo>
                  <a:lnTo>
                    <a:pt x="8694" y="59688"/>
                  </a:lnTo>
                  <a:lnTo>
                    <a:pt x="6842" y="58401"/>
                  </a:lnTo>
                  <a:lnTo>
                    <a:pt x="1323" y="56334"/>
                  </a:lnTo>
                  <a:lnTo>
                    <a:pt x="569" y="53230"/>
                  </a:lnTo>
                  <a:lnTo>
                    <a:pt x="0" y="46706"/>
                  </a:lnTo>
                  <a:lnTo>
                    <a:pt x="18620" y="27647"/>
                  </a:lnTo>
                  <a:lnTo>
                    <a:pt x="32237" y="27285"/>
                  </a:lnTo>
                  <a:lnTo>
                    <a:pt x="34180" y="26216"/>
                  </a:lnTo>
                  <a:lnTo>
                    <a:pt x="35475" y="24444"/>
                  </a:lnTo>
                  <a:lnTo>
                    <a:pt x="36338" y="22204"/>
                  </a:lnTo>
                  <a:lnTo>
                    <a:pt x="37972" y="20712"/>
                  </a:lnTo>
                  <a:lnTo>
                    <a:pt x="42609" y="19053"/>
                  </a:lnTo>
                  <a:lnTo>
                    <a:pt x="73014" y="16691"/>
                  </a:lnTo>
                  <a:lnTo>
                    <a:pt x="83580" y="11187"/>
                  </a:lnTo>
                  <a:lnTo>
                    <a:pt x="130379" y="8208"/>
                  </a:lnTo>
                  <a:lnTo>
                    <a:pt x="146047" y="8201"/>
                  </a:lnTo>
                  <a:lnTo>
                    <a:pt x="148153" y="7143"/>
                  </a:lnTo>
                  <a:lnTo>
                    <a:pt x="149557" y="5379"/>
                  </a:lnTo>
                  <a:lnTo>
                    <a:pt x="151811" y="0"/>
                  </a:lnTo>
                  <a:lnTo>
                    <a:pt x="152119" y="2087"/>
                  </a:lnTo>
                  <a:lnTo>
                    <a:pt x="152365" y="177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350"/>
            <p:cNvSpPr/>
            <p:nvPr>
              <p:custDataLst>
                <p:tags r:id="rId152"/>
              </p:custDataLst>
            </p:nvPr>
          </p:nvSpPr>
          <p:spPr>
            <a:xfrm>
              <a:off x="4857750" y="3895735"/>
              <a:ext cx="28576" cy="266677"/>
            </a:xfrm>
            <a:custGeom>
              <a:avLst/>
              <a:gdLst/>
              <a:ahLst/>
              <a:cxnLst/>
              <a:rect l="0" t="0" r="0" b="0"/>
              <a:pathLst>
                <a:path w="28576" h="266677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46360"/>
                  </a:lnTo>
                  <a:lnTo>
                    <a:pt x="1058" y="63673"/>
                  </a:lnTo>
                  <a:lnTo>
                    <a:pt x="8201" y="92507"/>
                  </a:lnTo>
                  <a:lnTo>
                    <a:pt x="9447" y="136541"/>
                  </a:lnTo>
                  <a:lnTo>
                    <a:pt x="10561" y="155572"/>
                  </a:lnTo>
                  <a:lnTo>
                    <a:pt x="18461" y="192476"/>
                  </a:lnTo>
                  <a:lnTo>
                    <a:pt x="19034" y="237331"/>
                  </a:lnTo>
                  <a:lnTo>
                    <a:pt x="19047" y="250660"/>
                  </a:lnTo>
                  <a:lnTo>
                    <a:pt x="21870" y="257096"/>
                  </a:lnTo>
                  <a:lnTo>
                    <a:pt x="28565" y="266676"/>
                  </a:lnTo>
                  <a:lnTo>
                    <a:pt x="28575" y="2571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351"/>
            <p:cNvSpPr/>
            <p:nvPr>
              <p:custDataLst>
                <p:tags r:id="rId153"/>
              </p:custDataLst>
            </p:nvPr>
          </p:nvSpPr>
          <p:spPr>
            <a:xfrm>
              <a:off x="4857784" y="3981450"/>
              <a:ext cx="133317" cy="38101"/>
            </a:xfrm>
            <a:custGeom>
              <a:avLst/>
              <a:gdLst/>
              <a:ahLst/>
              <a:cxnLst/>
              <a:rect l="0" t="0" r="0" b="0"/>
              <a:pathLst>
                <a:path w="133317" h="38101">
                  <a:moveTo>
                    <a:pt x="9491" y="28575"/>
                  </a:moveTo>
                  <a:lnTo>
                    <a:pt x="9491" y="28575"/>
                  </a:lnTo>
                  <a:lnTo>
                    <a:pt x="0" y="38066"/>
                  </a:lnTo>
                  <a:lnTo>
                    <a:pt x="22357" y="38100"/>
                  </a:lnTo>
                  <a:lnTo>
                    <a:pt x="28614" y="35277"/>
                  </a:lnTo>
                  <a:lnTo>
                    <a:pt x="34924" y="31554"/>
                  </a:lnTo>
                  <a:lnTo>
                    <a:pt x="44426" y="28399"/>
                  </a:lnTo>
                  <a:lnTo>
                    <a:pt x="53944" y="22291"/>
                  </a:lnTo>
                  <a:lnTo>
                    <a:pt x="94628" y="7347"/>
                  </a:lnTo>
                  <a:lnTo>
                    <a:pt x="101304" y="3265"/>
                  </a:lnTo>
                  <a:lnTo>
                    <a:pt x="112072" y="967"/>
                  </a:lnTo>
                  <a:lnTo>
                    <a:pt x="1333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352"/>
            <p:cNvSpPr/>
            <p:nvPr>
              <p:custDataLst>
                <p:tags r:id="rId154"/>
              </p:custDataLst>
            </p:nvPr>
          </p:nvSpPr>
          <p:spPr>
            <a:xfrm>
              <a:off x="5057775" y="4000534"/>
              <a:ext cx="152401" cy="152356"/>
            </a:xfrm>
            <a:custGeom>
              <a:avLst/>
              <a:gdLst/>
              <a:ahLst/>
              <a:cxnLst/>
              <a:rect l="0" t="0" r="0" b="0"/>
              <a:pathLst>
                <a:path w="152401" h="152356">
                  <a:moveTo>
                    <a:pt x="0" y="19016"/>
                  </a:moveTo>
                  <a:lnTo>
                    <a:pt x="0" y="19016"/>
                  </a:lnTo>
                  <a:lnTo>
                    <a:pt x="0" y="9884"/>
                  </a:lnTo>
                  <a:lnTo>
                    <a:pt x="8201" y="9525"/>
                  </a:lnTo>
                  <a:lnTo>
                    <a:pt x="16868" y="2952"/>
                  </a:lnTo>
                  <a:lnTo>
                    <a:pt x="26824" y="359"/>
                  </a:lnTo>
                  <a:lnTo>
                    <a:pt x="36623" y="0"/>
                  </a:lnTo>
                  <a:lnTo>
                    <a:pt x="55699" y="17576"/>
                  </a:lnTo>
                  <a:lnTo>
                    <a:pt x="57922" y="26336"/>
                  </a:lnTo>
                  <a:lnTo>
                    <a:pt x="63611" y="35179"/>
                  </a:lnTo>
                  <a:lnTo>
                    <a:pt x="65768" y="44501"/>
                  </a:lnTo>
                  <a:lnTo>
                    <a:pt x="66555" y="60302"/>
                  </a:lnTo>
                  <a:lnTo>
                    <a:pt x="63800" y="66646"/>
                  </a:lnTo>
                  <a:lnTo>
                    <a:pt x="60106" y="72993"/>
                  </a:lnTo>
                  <a:lnTo>
                    <a:pt x="57734" y="85691"/>
                  </a:lnTo>
                  <a:lnTo>
                    <a:pt x="57539" y="88866"/>
                  </a:lnTo>
                  <a:lnTo>
                    <a:pt x="54501" y="95216"/>
                  </a:lnTo>
                  <a:lnTo>
                    <a:pt x="50681" y="101566"/>
                  </a:lnTo>
                  <a:lnTo>
                    <a:pt x="47472" y="111091"/>
                  </a:lnTo>
                  <a:lnTo>
                    <a:pt x="41347" y="120616"/>
                  </a:lnTo>
                  <a:lnTo>
                    <a:pt x="38528" y="131434"/>
                  </a:lnTo>
                  <a:lnTo>
                    <a:pt x="38227" y="137815"/>
                  </a:lnTo>
                  <a:lnTo>
                    <a:pt x="37126" y="139490"/>
                  </a:lnTo>
                  <a:lnTo>
                    <a:pt x="35334" y="140607"/>
                  </a:lnTo>
                  <a:lnTo>
                    <a:pt x="33081" y="141352"/>
                  </a:lnTo>
                  <a:lnTo>
                    <a:pt x="31579" y="142906"/>
                  </a:lnTo>
                  <a:lnTo>
                    <a:pt x="28585" y="152328"/>
                  </a:lnTo>
                  <a:lnTo>
                    <a:pt x="33635" y="152355"/>
                  </a:lnTo>
                  <a:lnTo>
                    <a:pt x="35123" y="151301"/>
                  </a:lnTo>
                  <a:lnTo>
                    <a:pt x="36116" y="149539"/>
                  </a:lnTo>
                  <a:lnTo>
                    <a:pt x="37708" y="144164"/>
                  </a:lnTo>
                  <a:lnTo>
                    <a:pt x="40749" y="143429"/>
                  </a:lnTo>
                  <a:lnTo>
                    <a:pt x="43040" y="143233"/>
                  </a:lnTo>
                  <a:lnTo>
                    <a:pt x="48409" y="140193"/>
                  </a:lnTo>
                  <a:lnTo>
                    <a:pt x="54323" y="136372"/>
                  </a:lnTo>
                  <a:lnTo>
                    <a:pt x="60480" y="134674"/>
                  </a:lnTo>
                  <a:lnTo>
                    <a:pt x="62545" y="133163"/>
                  </a:lnTo>
                  <a:lnTo>
                    <a:pt x="63921" y="131098"/>
                  </a:lnTo>
                  <a:lnTo>
                    <a:pt x="64839" y="128662"/>
                  </a:lnTo>
                  <a:lnTo>
                    <a:pt x="66510" y="127038"/>
                  </a:lnTo>
                  <a:lnTo>
                    <a:pt x="76795" y="121610"/>
                  </a:lnTo>
                  <a:lnTo>
                    <a:pt x="79772" y="119162"/>
                  </a:lnTo>
                  <a:lnTo>
                    <a:pt x="88724" y="116442"/>
                  </a:lnTo>
                  <a:lnTo>
                    <a:pt x="98700" y="114175"/>
                  </a:lnTo>
                  <a:lnTo>
                    <a:pt x="111324" y="108006"/>
                  </a:lnTo>
                  <a:lnTo>
                    <a:pt x="126941" y="104650"/>
                  </a:lnTo>
                  <a:lnTo>
                    <a:pt x="142236" y="97393"/>
                  </a:lnTo>
                  <a:lnTo>
                    <a:pt x="152400" y="952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353"/>
            <p:cNvSpPr/>
            <p:nvPr>
              <p:custDataLst>
                <p:tags r:id="rId155"/>
              </p:custDataLst>
            </p:nvPr>
          </p:nvSpPr>
          <p:spPr>
            <a:xfrm>
              <a:off x="5334008" y="3810050"/>
              <a:ext cx="161918" cy="323801"/>
            </a:xfrm>
            <a:custGeom>
              <a:avLst/>
              <a:gdLst/>
              <a:ahLst/>
              <a:cxnLst/>
              <a:rect l="0" t="0" r="0" b="0"/>
              <a:pathLst>
                <a:path w="161918" h="323801">
                  <a:moveTo>
                    <a:pt x="19042" y="323800"/>
                  </a:moveTo>
                  <a:lnTo>
                    <a:pt x="19042" y="323800"/>
                  </a:lnTo>
                  <a:lnTo>
                    <a:pt x="19042" y="276535"/>
                  </a:lnTo>
                  <a:lnTo>
                    <a:pt x="19042" y="263546"/>
                  </a:lnTo>
                  <a:lnTo>
                    <a:pt x="33231" y="220713"/>
                  </a:lnTo>
                  <a:lnTo>
                    <a:pt x="37452" y="190254"/>
                  </a:lnTo>
                  <a:lnTo>
                    <a:pt x="38866" y="177663"/>
                  </a:lnTo>
                  <a:lnTo>
                    <a:pt x="46710" y="139643"/>
                  </a:lnTo>
                  <a:lnTo>
                    <a:pt x="48406" y="120598"/>
                  </a:lnTo>
                  <a:lnTo>
                    <a:pt x="56235" y="82500"/>
                  </a:lnTo>
                  <a:lnTo>
                    <a:pt x="57107" y="36757"/>
                  </a:lnTo>
                  <a:lnTo>
                    <a:pt x="57131" y="25907"/>
                  </a:lnTo>
                  <a:lnTo>
                    <a:pt x="54315" y="19248"/>
                  </a:lnTo>
                  <a:lnTo>
                    <a:pt x="50594" y="12760"/>
                  </a:lnTo>
                  <a:lnTo>
                    <a:pt x="48009" y="1846"/>
                  </a:lnTo>
                  <a:lnTo>
                    <a:pt x="46820" y="1214"/>
                  </a:lnTo>
                  <a:lnTo>
                    <a:pt x="33438" y="0"/>
                  </a:lnTo>
                  <a:lnTo>
                    <a:pt x="31814" y="1041"/>
                  </a:lnTo>
                  <a:lnTo>
                    <a:pt x="30732" y="2794"/>
                  </a:lnTo>
                  <a:lnTo>
                    <a:pt x="30010" y="5021"/>
                  </a:lnTo>
                  <a:lnTo>
                    <a:pt x="21218" y="19250"/>
                  </a:lnTo>
                  <a:lnTo>
                    <a:pt x="20493" y="22342"/>
                  </a:lnTo>
                  <a:lnTo>
                    <a:pt x="12783" y="35966"/>
                  </a:lnTo>
                  <a:lnTo>
                    <a:pt x="1443" y="82667"/>
                  </a:lnTo>
                  <a:lnTo>
                    <a:pt x="77" y="126960"/>
                  </a:lnTo>
                  <a:lnTo>
                    <a:pt x="0" y="170538"/>
                  </a:lnTo>
                  <a:lnTo>
                    <a:pt x="1052" y="186196"/>
                  </a:lnTo>
                  <a:lnTo>
                    <a:pt x="11751" y="225850"/>
                  </a:lnTo>
                  <a:lnTo>
                    <a:pt x="15802" y="233700"/>
                  </a:lnTo>
                  <a:lnTo>
                    <a:pt x="19140" y="244070"/>
                  </a:lnTo>
                  <a:lnTo>
                    <a:pt x="25304" y="253845"/>
                  </a:lnTo>
                  <a:lnTo>
                    <a:pt x="27116" y="260253"/>
                  </a:lnTo>
                  <a:lnTo>
                    <a:pt x="28658" y="262386"/>
                  </a:lnTo>
                  <a:lnTo>
                    <a:pt x="30745" y="263807"/>
                  </a:lnTo>
                  <a:lnTo>
                    <a:pt x="38737" y="265808"/>
                  </a:lnTo>
                  <a:lnTo>
                    <a:pt x="84459" y="266648"/>
                  </a:lnTo>
                  <a:lnTo>
                    <a:pt x="88053" y="265591"/>
                  </a:lnTo>
                  <a:lnTo>
                    <a:pt x="90450" y="263827"/>
                  </a:lnTo>
                  <a:lnTo>
                    <a:pt x="92047" y="261593"/>
                  </a:lnTo>
                  <a:lnTo>
                    <a:pt x="99467" y="259111"/>
                  </a:lnTo>
                  <a:lnTo>
                    <a:pt x="111363" y="257518"/>
                  </a:lnTo>
                  <a:lnTo>
                    <a:pt x="137951" y="247447"/>
                  </a:lnTo>
                  <a:lnTo>
                    <a:pt x="139590" y="245382"/>
                  </a:lnTo>
                  <a:lnTo>
                    <a:pt x="142469" y="240264"/>
                  </a:lnTo>
                  <a:lnTo>
                    <a:pt x="161917" y="219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354"/>
            <p:cNvSpPr/>
            <p:nvPr>
              <p:custDataLst>
                <p:tags r:id="rId156"/>
              </p:custDataLst>
            </p:nvPr>
          </p:nvSpPr>
          <p:spPr>
            <a:xfrm>
              <a:off x="5505485" y="3981453"/>
              <a:ext cx="161891" cy="132010"/>
            </a:xfrm>
            <a:custGeom>
              <a:avLst/>
              <a:gdLst/>
              <a:ahLst/>
              <a:cxnLst/>
              <a:rect l="0" t="0" r="0" b="0"/>
              <a:pathLst>
                <a:path w="161891" h="132010">
                  <a:moveTo>
                    <a:pt x="19015" y="47622"/>
                  </a:moveTo>
                  <a:lnTo>
                    <a:pt x="19015" y="47622"/>
                  </a:lnTo>
                  <a:lnTo>
                    <a:pt x="9883" y="47622"/>
                  </a:lnTo>
                  <a:lnTo>
                    <a:pt x="1323" y="39421"/>
                  </a:lnTo>
                  <a:lnTo>
                    <a:pt x="84" y="30012"/>
                  </a:lnTo>
                  <a:lnTo>
                    <a:pt x="0" y="23942"/>
                  </a:lnTo>
                  <a:lnTo>
                    <a:pt x="1047" y="22310"/>
                  </a:lnTo>
                  <a:lnTo>
                    <a:pt x="2803" y="21222"/>
                  </a:lnTo>
                  <a:lnTo>
                    <a:pt x="5033" y="20498"/>
                  </a:lnTo>
                  <a:lnTo>
                    <a:pt x="6518" y="18956"/>
                  </a:lnTo>
                  <a:lnTo>
                    <a:pt x="9099" y="10973"/>
                  </a:lnTo>
                  <a:lnTo>
                    <a:pt x="12139" y="10167"/>
                  </a:lnTo>
                  <a:lnTo>
                    <a:pt x="14430" y="9952"/>
                  </a:lnTo>
                  <a:lnTo>
                    <a:pt x="15959" y="8750"/>
                  </a:lnTo>
                  <a:lnTo>
                    <a:pt x="17657" y="4592"/>
                  </a:lnTo>
                  <a:lnTo>
                    <a:pt x="19167" y="3061"/>
                  </a:lnTo>
                  <a:lnTo>
                    <a:pt x="23669" y="1359"/>
                  </a:lnTo>
                  <a:lnTo>
                    <a:pt x="52209" y="0"/>
                  </a:lnTo>
                  <a:lnTo>
                    <a:pt x="53844" y="1058"/>
                  </a:lnTo>
                  <a:lnTo>
                    <a:pt x="54935" y="2821"/>
                  </a:lnTo>
                  <a:lnTo>
                    <a:pt x="55661" y="5054"/>
                  </a:lnTo>
                  <a:lnTo>
                    <a:pt x="57204" y="6543"/>
                  </a:lnTo>
                  <a:lnTo>
                    <a:pt x="61741" y="8198"/>
                  </a:lnTo>
                  <a:lnTo>
                    <a:pt x="63374" y="9698"/>
                  </a:lnTo>
                  <a:lnTo>
                    <a:pt x="65189" y="14186"/>
                  </a:lnTo>
                  <a:lnTo>
                    <a:pt x="66637" y="60325"/>
                  </a:lnTo>
                  <a:lnTo>
                    <a:pt x="66640" y="79372"/>
                  </a:lnTo>
                  <a:lnTo>
                    <a:pt x="63818" y="85722"/>
                  </a:lnTo>
                  <a:lnTo>
                    <a:pt x="60095" y="92072"/>
                  </a:lnTo>
                  <a:lnTo>
                    <a:pt x="57703" y="104772"/>
                  </a:lnTo>
                  <a:lnTo>
                    <a:pt x="57115" y="132009"/>
                  </a:lnTo>
                  <a:lnTo>
                    <a:pt x="57115" y="127894"/>
                  </a:lnTo>
                  <a:lnTo>
                    <a:pt x="58173" y="126537"/>
                  </a:lnTo>
                  <a:lnTo>
                    <a:pt x="66816" y="123002"/>
                  </a:lnTo>
                  <a:lnTo>
                    <a:pt x="73983" y="117346"/>
                  </a:lnTo>
                  <a:lnTo>
                    <a:pt x="79781" y="115652"/>
                  </a:lnTo>
                  <a:lnTo>
                    <a:pt x="81751" y="114142"/>
                  </a:lnTo>
                  <a:lnTo>
                    <a:pt x="98794" y="91942"/>
                  </a:lnTo>
                  <a:lnTo>
                    <a:pt x="129281" y="68781"/>
                  </a:lnTo>
                  <a:lnTo>
                    <a:pt x="161890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355"/>
            <p:cNvSpPr/>
            <p:nvPr>
              <p:custDataLst>
                <p:tags r:id="rId157"/>
              </p:custDataLst>
            </p:nvPr>
          </p:nvSpPr>
          <p:spPr>
            <a:xfrm>
              <a:off x="5581766" y="3657600"/>
              <a:ext cx="142640" cy="495301"/>
            </a:xfrm>
            <a:custGeom>
              <a:avLst/>
              <a:gdLst/>
              <a:ahLst/>
              <a:cxnLst/>
              <a:rect l="0" t="0" r="0" b="0"/>
              <a:pathLst>
                <a:path w="142640" h="495301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8096" y="0"/>
                  </a:lnTo>
                  <a:lnTo>
                    <a:pt x="14077" y="5057"/>
                  </a:lnTo>
                  <a:lnTo>
                    <a:pt x="16775" y="10361"/>
                  </a:lnTo>
                  <a:lnTo>
                    <a:pt x="17494" y="13257"/>
                  </a:lnTo>
                  <a:lnTo>
                    <a:pt x="19033" y="15188"/>
                  </a:lnTo>
                  <a:lnTo>
                    <a:pt x="23564" y="17333"/>
                  </a:lnTo>
                  <a:lnTo>
                    <a:pt x="29106" y="23931"/>
                  </a:lnTo>
                  <a:lnTo>
                    <a:pt x="34039" y="32861"/>
                  </a:lnTo>
                  <a:lnTo>
                    <a:pt x="42521" y="55585"/>
                  </a:lnTo>
                  <a:lnTo>
                    <a:pt x="78902" y="102965"/>
                  </a:lnTo>
                  <a:lnTo>
                    <a:pt x="92821" y="146130"/>
                  </a:lnTo>
                  <a:lnTo>
                    <a:pt x="114234" y="190505"/>
                  </a:lnTo>
                  <a:lnTo>
                    <a:pt x="120901" y="206729"/>
                  </a:lnTo>
                  <a:lnTo>
                    <a:pt x="132242" y="251087"/>
                  </a:lnTo>
                  <a:lnTo>
                    <a:pt x="133998" y="268894"/>
                  </a:lnTo>
                  <a:lnTo>
                    <a:pt x="140715" y="287751"/>
                  </a:lnTo>
                  <a:lnTo>
                    <a:pt x="142639" y="330317"/>
                  </a:lnTo>
                  <a:lnTo>
                    <a:pt x="141677" y="355623"/>
                  </a:lnTo>
                  <a:lnTo>
                    <a:pt x="133820" y="392512"/>
                  </a:lnTo>
                  <a:lnTo>
                    <a:pt x="132436" y="404108"/>
                  </a:lnTo>
                  <a:lnTo>
                    <a:pt x="117431" y="450698"/>
                  </a:lnTo>
                  <a:lnTo>
                    <a:pt x="114088" y="462564"/>
                  </a:lnTo>
                  <a:lnTo>
                    <a:pt x="106835" y="476055"/>
                  </a:lnTo>
                  <a:lnTo>
                    <a:pt x="104659" y="495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2" name="SMARTInkShape-Group99"/>
          <p:cNvGrpSpPr/>
          <p:nvPr/>
        </p:nvGrpSpPr>
        <p:grpSpPr>
          <a:xfrm>
            <a:off x="6086486" y="3658041"/>
            <a:ext cx="580971" cy="246814"/>
            <a:chOff x="6086486" y="3658041"/>
            <a:chExt cx="580971" cy="246814"/>
          </a:xfrm>
        </p:grpSpPr>
        <p:sp>
          <p:nvSpPr>
            <p:cNvPr id="24588" name="SMARTInkShape-356"/>
            <p:cNvSpPr/>
            <p:nvPr>
              <p:custDataLst>
                <p:tags r:id="rId147"/>
              </p:custDataLst>
            </p:nvPr>
          </p:nvSpPr>
          <p:spPr>
            <a:xfrm>
              <a:off x="6086486" y="3810000"/>
              <a:ext cx="122360" cy="28576"/>
            </a:xfrm>
            <a:custGeom>
              <a:avLst/>
              <a:gdLst/>
              <a:ahLst/>
              <a:cxnLst/>
              <a:rect l="0" t="0" r="0" b="0"/>
              <a:pathLst>
                <a:path w="122360" h="28576">
                  <a:moveTo>
                    <a:pt x="19039" y="28575"/>
                  </a:moveTo>
                  <a:lnTo>
                    <a:pt x="19039" y="28575"/>
                  </a:lnTo>
                  <a:lnTo>
                    <a:pt x="1429" y="28575"/>
                  </a:lnTo>
                  <a:lnTo>
                    <a:pt x="949" y="27517"/>
                  </a:lnTo>
                  <a:lnTo>
                    <a:pt x="0" y="19167"/>
                  </a:lnTo>
                  <a:lnTo>
                    <a:pt x="8191" y="10859"/>
                  </a:lnTo>
                  <a:lnTo>
                    <a:pt x="14179" y="9921"/>
                  </a:lnTo>
                  <a:lnTo>
                    <a:pt x="26741" y="8545"/>
                  </a:lnTo>
                  <a:lnTo>
                    <a:pt x="49503" y="1334"/>
                  </a:lnTo>
                  <a:lnTo>
                    <a:pt x="95235" y="5"/>
                  </a:lnTo>
                  <a:lnTo>
                    <a:pt x="112800" y="0"/>
                  </a:lnTo>
                  <a:lnTo>
                    <a:pt x="118904" y="5057"/>
                  </a:lnTo>
                  <a:lnTo>
                    <a:pt x="121632" y="10361"/>
                  </a:lnTo>
                  <a:lnTo>
                    <a:pt x="122359" y="13257"/>
                  </a:lnTo>
                  <a:lnTo>
                    <a:pt x="121786" y="15188"/>
                  </a:lnTo>
                  <a:lnTo>
                    <a:pt x="120345" y="16475"/>
                  </a:lnTo>
                  <a:lnTo>
                    <a:pt x="114289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357"/>
            <p:cNvSpPr/>
            <p:nvPr>
              <p:custDataLst>
                <p:tags r:id="rId148"/>
              </p:custDataLst>
            </p:nvPr>
          </p:nvSpPr>
          <p:spPr>
            <a:xfrm>
              <a:off x="6334136" y="3658041"/>
              <a:ext cx="161870" cy="218596"/>
            </a:xfrm>
            <a:custGeom>
              <a:avLst/>
              <a:gdLst/>
              <a:ahLst/>
              <a:cxnLst/>
              <a:rect l="0" t="0" r="0" b="0"/>
              <a:pathLst>
                <a:path w="161870" h="218596">
                  <a:moveTo>
                    <a:pt x="28564" y="85284"/>
                  </a:moveTo>
                  <a:lnTo>
                    <a:pt x="28564" y="85284"/>
                  </a:lnTo>
                  <a:lnTo>
                    <a:pt x="14375" y="99473"/>
                  </a:lnTo>
                  <a:lnTo>
                    <a:pt x="11674" y="104996"/>
                  </a:lnTo>
                  <a:lnTo>
                    <a:pt x="10954" y="107950"/>
                  </a:lnTo>
                  <a:lnTo>
                    <a:pt x="2164" y="123442"/>
                  </a:lnTo>
                  <a:lnTo>
                    <a:pt x="6" y="169023"/>
                  </a:lnTo>
                  <a:lnTo>
                    <a:pt x="0" y="172860"/>
                  </a:lnTo>
                  <a:lnTo>
                    <a:pt x="2816" y="179946"/>
                  </a:lnTo>
                  <a:lnTo>
                    <a:pt x="6537" y="186622"/>
                  </a:lnTo>
                  <a:lnTo>
                    <a:pt x="9690" y="196332"/>
                  </a:lnTo>
                  <a:lnTo>
                    <a:pt x="23669" y="213605"/>
                  </a:lnTo>
                  <a:lnTo>
                    <a:pt x="29211" y="216399"/>
                  </a:lnTo>
                  <a:lnTo>
                    <a:pt x="47671" y="218438"/>
                  </a:lnTo>
                  <a:lnTo>
                    <a:pt x="60325" y="218595"/>
                  </a:lnTo>
                  <a:lnTo>
                    <a:pt x="66669" y="215795"/>
                  </a:lnTo>
                  <a:lnTo>
                    <a:pt x="73016" y="212081"/>
                  </a:lnTo>
                  <a:lnTo>
                    <a:pt x="82539" y="208931"/>
                  </a:lnTo>
                  <a:lnTo>
                    <a:pt x="88889" y="204444"/>
                  </a:lnTo>
                  <a:lnTo>
                    <a:pt x="92417" y="198922"/>
                  </a:lnTo>
                  <a:lnTo>
                    <a:pt x="93358" y="195968"/>
                  </a:lnTo>
                  <a:lnTo>
                    <a:pt x="100048" y="189863"/>
                  </a:lnTo>
                  <a:lnTo>
                    <a:pt x="116532" y="177321"/>
                  </a:lnTo>
                  <a:lnTo>
                    <a:pt x="136432" y="150105"/>
                  </a:lnTo>
                  <a:lnTo>
                    <a:pt x="140006" y="140199"/>
                  </a:lnTo>
                  <a:lnTo>
                    <a:pt x="142652" y="129799"/>
                  </a:lnTo>
                  <a:lnTo>
                    <a:pt x="157941" y="100189"/>
                  </a:lnTo>
                  <a:lnTo>
                    <a:pt x="161811" y="53684"/>
                  </a:lnTo>
                  <a:lnTo>
                    <a:pt x="161869" y="45487"/>
                  </a:lnTo>
                  <a:lnTo>
                    <a:pt x="159072" y="38316"/>
                  </a:lnTo>
                  <a:lnTo>
                    <a:pt x="155359" y="31601"/>
                  </a:lnTo>
                  <a:lnTo>
                    <a:pt x="152211" y="21871"/>
                  </a:lnTo>
                  <a:lnTo>
                    <a:pt x="147724" y="15472"/>
                  </a:lnTo>
                  <a:lnTo>
                    <a:pt x="142202" y="11923"/>
                  </a:lnTo>
                  <a:lnTo>
                    <a:pt x="136221" y="9287"/>
                  </a:lnTo>
                  <a:lnTo>
                    <a:pt x="130033" y="4588"/>
                  </a:lnTo>
                  <a:lnTo>
                    <a:pt x="120934" y="1794"/>
                  </a:lnTo>
                  <a:lnTo>
                    <a:pt x="102901" y="0"/>
                  </a:lnTo>
                  <a:lnTo>
                    <a:pt x="95822" y="2577"/>
                  </a:lnTo>
                  <a:lnTo>
                    <a:pt x="92453" y="4746"/>
                  </a:lnTo>
                  <a:lnTo>
                    <a:pt x="68701" y="11335"/>
                  </a:lnTo>
                  <a:lnTo>
                    <a:pt x="61219" y="15376"/>
                  </a:lnTo>
                  <a:lnTo>
                    <a:pt x="34797" y="25929"/>
                  </a:lnTo>
                  <a:lnTo>
                    <a:pt x="26748" y="31740"/>
                  </a:lnTo>
                  <a:lnTo>
                    <a:pt x="22465" y="37851"/>
                  </a:lnTo>
                  <a:lnTo>
                    <a:pt x="19504" y="44094"/>
                  </a:lnTo>
                  <a:lnTo>
                    <a:pt x="11038" y="54839"/>
                  </a:lnTo>
                  <a:lnTo>
                    <a:pt x="11588" y="56521"/>
                  </a:lnTo>
                  <a:lnTo>
                    <a:pt x="16361" y="63944"/>
                  </a:lnTo>
                  <a:lnTo>
                    <a:pt x="19304" y="72846"/>
                  </a:lnTo>
                  <a:lnTo>
                    <a:pt x="23742" y="79050"/>
                  </a:lnTo>
                  <a:lnTo>
                    <a:pt x="29243" y="82514"/>
                  </a:lnTo>
                  <a:lnTo>
                    <a:pt x="38089" y="852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358"/>
            <p:cNvSpPr/>
            <p:nvPr>
              <p:custDataLst>
                <p:tags r:id="rId149"/>
              </p:custDataLst>
            </p:nvPr>
          </p:nvSpPr>
          <p:spPr>
            <a:xfrm>
              <a:off x="6638925" y="3695700"/>
              <a:ext cx="28532" cy="19051"/>
            </a:xfrm>
            <a:custGeom>
              <a:avLst/>
              <a:gdLst/>
              <a:ahLst/>
              <a:cxnLst/>
              <a:rect l="0" t="0" r="0" b="0"/>
              <a:pathLst>
                <a:path w="28532" h="19051">
                  <a:moveTo>
                    <a:pt x="9525" y="0"/>
                  </a:moveTo>
                  <a:lnTo>
                    <a:pt x="9525" y="0"/>
                  </a:lnTo>
                  <a:lnTo>
                    <a:pt x="28531" y="0"/>
                  </a:lnTo>
                  <a:lnTo>
                    <a:pt x="14110" y="14465"/>
                  </a:lnTo>
                  <a:lnTo>
                    <a:pt x="8741" y="17013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359"/>
            <p:cNvSpPr/>
            <p:nvPr>
              <p:custDataLst>
                <p:tags r:id="rId150"/>
              </p:custDataLst>
            </p:nvPr>
          </p:nvSpPr>
          <p:spPr>
            <a:xfrm>
              <a:off x="6115095" y="3829050"/>
              <a:ext cx="161881" cy="75805"/>
            </a:xfrm>
            <a:custGeom>
              <a:avLst/>
              <a:gdLst/>
              <a:ahLst/>
              <a:cxnLst/>
              <a:rect l="0" t="0" r="0" b="0"/>
              <a:pathLst>
                <a:path w="161881" h="75805">
                  <a:moveTo>
                    <a:pt x="19005" y="57150"/>
                  </a:moveTo>
                  <a:lnTo>
                    <a:pt x="19005" y="57150"/>
                  </a:lnTo>
                  <a:lnTo>
                    <a:pt x="13949" y="62207"/>
                  </a:lnTo>
                  <a:lnTo>
                    <a:pt x="8644" y="64689"/>
                  </a:lnTo>
                  <a:lnTo>
                    <a:pt x="463" y="66558"/>
                  </a:lnTo>
                  <a:lnTo>
                    <a:pt x="0" y="74866"/>
                  </a:lnTo>
                  <a:lnTo>
                    <a:pt x="1043" y="75311"/>
                  </a:lnTo>
                  <a:lnTo>
                    <a:pt x="5025" y="75804"/>
                  </a:lnTo>
                  <a:lnTo>
                    <a:pt x="6510" y="74878"/>
                  </a:lnTo>
                  <a:lnTo>
                    <a:pt x="7500" y="73202"/>
                  </a:lnTo>
                  <a:lnTo>
                    <a:pt x="8160" y="71026"/>
                  </a:lnTo>
                  <a:lnTo>
                    <a:pt x="9658" y="69576"/>
                  </a:lnTo>
                  <a:lnTo>
                    <a:pt x="19667" y="64426"/>
                  </a:lnTo>
                  <a:lnTo>
                    <a:pt x="25650" y="60384"/>
                  </a:lnTo>
                  <a:lnTo>
                    <a:pt x="34967" y="57050"/>
                  </a:lnTo>
                  <a:lnTo>
                    <a:pt x="45489" y="50888"/>
                  </a:lnTo>
                  <a:lnTo>
                    <a:pt x="60483" y="47534"/>
                  </a:lnTo>
                  <a:lnTo>
                    <a:pt x="75569" y="40277"/>
                  </a:lnTo>
                  <a:lnTo>
                    <a:pt x="93795" y="33473"/>
                  </a:lnTo>
                  <a:lnTo>
                    <a:pt x="111232" y="22997"/>
                  </a:lnTo>
                  <a:lnTo>
                    <a:pt x="131140" y="17007"/>
                  </a:lnTo>
                  <a:lnTo>
                    <a:pt x="16188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93" name="SMARTInkShape-360"/>
          <p:cNvSpPr/>
          <p:nvPr>
            <p:custDataLst>
              <p:tags r:id="rId4"/>
            </p:custDataLst>
          </p:nvPr>
        </p:nvSpPr>
        <p:spPr>
          <a:xfrm>
            <a:off x="6829425" y="2267078"/>
            <a:ext cx="2066926" cy="176785"/>
          </a:xfrm>
          <a:custGeom>
            <a:avLst/>
            <a:gdLst/>
            <a:ahLst/>
            <a:cxnLst/>
            <a:rect l="0" t="0" r="0" b="0"/>
            <a:pathLst>
              <a:path w="2066926" h="176785">
                <a:moveTo>
                  <a:pt x="0" y="123697"/>
                </a:moveTo>
                <a:lnTo>
                  <a:pt x="0" y="123697"/>
                </a:lnTo>
                <a:lnTo>
                  <a:pt x="0" y="128753"/>
                </a:lnTo>
                <a:lnTo>
                  <a:pt x="1058" y="130243"/>
                </a:lnTo>
                <a:lnTo>
                  <a:pt x="2822" y="131236"/>
                </a:lnTo>
                <a:lnTo>
                  <a:pt x="13257" y="132830"/>
                </a:lnTo>
                <a:lnTo>
                  <a:pt x="15188" y="134019"/>
                </a:lnTo>
                <a:lnTo>
                  <a:pt x="16475" y="135870"/>
                </a:lnTo>
                <a:lnTo>
                  <a:pt x="17333" y="138162"/>
                </a:lnTo>
                <a:lnTo>
                  <a:pt x="18963" y="139691"/>
                </a:lnTo>
                <a:lnTo>
                  <a:pt x="23598" y="141389"/>
                </a:lnTo>
                <a:lnTo>
                  <a:pt x="68924" y="142731"/>
                </a:lnTo>
                <a:lnTo>
                  <a:pt x="92175" y="141687"/>
                </a:lnTo>
                <a:lnTo>
                  <a:pt x="121082" y="134546"/>
                </a:lnTo>
                <a:lnTo>
                  <a:pt x="152457" y="130574"/>
                </a:lnTo>
                <a:lnTo>
                  <a:pt x="171467" y="125735"/>
                </a:lnTo>
                <a:lnTo>
                  <a:pt x="202143" y="122907"/>
                </a:lnTo>
                <a:lnTo>
                  <a:pt x="221062" y="116211"/>
                </a:lnTo>
                <a:lnTo>
                  <a:pt x="238713" y="111954"/>
                </a:lnTo>
                <a:lnTo>
                  <a:pt x="257349" y="106812"/>
                </a:lnTo>
                <a:lnTo>
                  <a:pt x="303968" y="104703"/>
                </a:lnTo>
                <a:lnTo>
                  <a:pt x="345668" y="104648"/>
                </a:lnTo>
                <a:lnTo>
                  <a:pt x="352244" y="107470"/>
                </a:lnTo>
                <a:lnTo>
                  <a:pt x="358694" y="111193"/>
                </a:lnTo>
                <a:lnTo>
                  <a:pt x="368276" y="114348"/>
                </a:lnTo>
                <a:lnTo>
                  <a:pt x="377818" y="120456"/>
                </a:lnTo>
                <a:lnTo>
                  <a:pt x="387348" y="123795"/>
                </a:lnTo>
                <a:lnTo>
                  <a:pt x="396875" y="129959"/>
                </a:lnTo>
                <a:lnTo>
                  <a:pt x="406400" y="133313"/>
                </a:lnTo>
                <a:lnTo>
                  <a:pt x="438150" y="159031"/>
                </a:lnTo>
                <a:lnTo>
                  <a:pt x="444500" y="161626"/>
                </a:lnTo>
                <a:lnTo>
                  <a:pt x="454025" y="167979"/>
                </a:lnTo>
                <a:lnTo>
                  <a:pt x="463550" y="170331"/>
                </a:lnTo>
                <a:lnTo>
                  <a:pt x="489147" y="172293"/>
                </a:lnTo>
                <a:lnTo>
                  <a:pt x="497152" y="176340"/>
                </a:lnTo>
                <a:lnTo>
                  <a:pt x="501826" y="176784"/>
                </a:lnTo>
                <a:lnTo>
                  <a:pt x="546012" y="171506"/>
                </a:lnTo>
                <a:lnTo>
                  <a:pt x="558892" y="170318"/>
                </a:lnTo>
                <a:lnTo>
                  <a:pt x="606313" y="152359"/>
                </a:lnTo>
                <a:lnTo>
                  <a:pt x="645056" y="133041"/>
                </a:lnTo>
                <a:lnTo>
                  <a:pt x="683027" y="110986"/>
                </a:lnTo>
                <a:lnTo>
                  <a:pt x="704066" y="102660"/>
                </a:lnTo>
                <a:lnTo>
                  <a:pt x="707503" y="100147"/>
                </a:lnTo>
                <a:lnTo>
                  <a:pt x="716965" y="97355"/>
                </a:lnTo>
                <a:lnTo>
                  <a:pt x="727168" y="95056"/>
                </a:lnTo>
                <a:lnTo>
                  <a:pt x="742342" y="87779"/>
                </a:lnTo>
                <a:lnTo>
                  <a:pt x="784221" y="85608"/>
                </a:lnTo>
                <a:lnTo>
                  <a:pt x="790574" y="88424"/>
                </a:lnTo>
                <a:lnTo>
                  <a:pt x="796925" y="92145"/>
                </a:lnTo>
                <a:lnTo>
                  <a:pt x="806450" y="95299"/>
                </a:lnTo>
                <a:lnTo>
                  <a:pt x="815975" y="101407"/>
                </a:lnTo>
                <a:lnTo>
                  <a:pt x="825500" y="104745"/>
                </a:lnTo>
                <a:lnTo>
                  <a:pt x="831850" y="109277"/>
                </a:lnTo>
                <a:lnTo>
                  <a:pt x="835378" y="114819"/>
                </a:lnTo>
                <a:lnTo>
                  <a:pt x="836318" y="117778"/>
                </a:lnTo>
                <a:lnTo>
                  <a:pt x="843008" y="123889"/>
                </a:lnTo>
                <a:lnTo>
                  <a:pt x="864037" y="138539"/>
                </a:lnTo>
                <a:lnTo>
                  <a:pt x="883717" y="144738"/>
                </a:lnTo>
                <a:lnTo>
                  <a:pt x="891238" y="148924"/>
                </a:lnTo>
                <a:lnTo>
                  <a:pt x="902481" y="151280"/>
                </a:lnTo>
                <a:lnTo>
                  <a:pt x="949231" y="152246"/>
                </a:lnTo>
                <a:lnTo>
                  <a:pt x="990780" y="152270"/>
                </a:lnTo>
                <a:lnTo>
                  <a:pt x="1003380" y="151213"/>
                </a:lnTo>
                <a:lnTo>
                  <a:pt x="1047755" y="140513"/>
                </a:lnTo>
                <a:lnTo>
                  <a:pt x="1066801" y="135382"/>
                </a:lnTo>
                <a:lnTo>
                  <a:pt x="1104900" y="130589"/>
                </a:lnTo>
                <a:lnTo>
                  <a:pt x="1150540" y="116763"/>
                </a:lnTo>
                <a:lnTo>
                  <a:pt x="1170987" y="112118"/>
                </a:lnTo>
                <a:lnTo>
                  <a:pt x="1185073" y="107967"/>
                </a:lnTo>
                <a:lnTo>
                  <a:pt x="1230994" y="98393"/>
                </a:lnTo>
                <a:lnTo>
                  <a:pt x="1276297" y="87774"/>
                </a:lnTo>
                <a:lnTo>
                  <a:pt x="1306906" y="82966"/>
                </a:lnTo>
                <a:lnTo>
                  <a:pt x="1312596" y="80668"/>
                </a:lnTo>
                <a:lnTo>
                  <a:pt x="1317447" y="80194"/>
                </a:lnTo>
                <a:lnTo>
                  <a:pt x="1364251" y="85476"/>
                </a:lnTo>
                <a:lnTo>
                  <a:pt x="1387566" y="86639"/>
                </a:lnTo>
                <a:lnTo>
                  <a:pt x="1411423" y="93796"/>
                </a:lnTo>
                <a:lnTo>
                  <a:pt x="1438921" y="97770"/>
                </a:lnTo>
                <a:lnTo>
                  <a:pt x="1458746" y="103289"/>
                </a:lnTo>
                <a:lnTo>
                  <a:pt x="1505129" y="104594"/>
                </a:lnTo>
                <a:lnTo>
                  <a:pt x="1517730" y="105682"/>
                </a:lnTo>
                <a:lnTo>
                  <a:pt x="1554566" y="113582"/>
                </a:lnTo>
                <a:lnTo>
                  <a:pt x="1597140" y="114138"/>
                </a:lnTo>
                <a:lnTo>
                  <a:pt x="1641482" y="105528"/>
                </a:lnTo>
                <a:lnTo>
                  <a:pt x="1679576" y="103666"/>
                </a:lnTo>
                <a:lnTo>
                  <a:pt x="1724025" y="88176"/>
                </a:lnTo>
                <a:lnTo>
                  <a:pt x="1762321" y="78333"/>
                </a:lnTo>
                <a:lnTo>
                  <a:pt x="1804197" y="60117"/>
                </a:lnTo>
                <a:lnTo>
                  <a:pt x="1850120" y="41140"/>
                </a:lnTo>
                <a:lnTo>
                  <a:pt x="1889047" y="23155"/>
                </a:lnTo>
                <a:lnTo>
                  <a:pt x="1934866" y="10886"/>
                </a:lnTo>
                <a:lnTo>
                  <a:pt x="1971014" y="519"/>
                </a:lnTo>
                <a:lnTo>
                  <a:pt x="1984244" y="0"/>
                </a:lnTo>
                <a:lnTo>
                  <a:pt x="1990666" y="2751"/>
                </a:lnTo>
                <a:lnTo>
                  <a:pt x="1997049" y="6443"/>
                </a:lnTo>
                <a:lnTo>
                  <a:pt x="2007651" y="8522"/>
                </a:lnTo>
                <a:lnTo>
                  <a:pt x="2018004" y="9008"/>
                </a:lnTo>
                <a:lnTo>
                  <a:pt x="2021610" y="10196"/>
                </a:lnTo>
                <a:lnTo>
                  <a:pt x="2024016" y="12046"/>
                </a:lnTo>
                <a:lnTo>
                  <a:pt x="2025619" y="14338"/>
                </a:lnTo>
                <a:lnTo>
                  <a:pt x="2027746" y="15866"/>
                </a:lnTo>
                <a:lnTo>
                  <a:pt x="2046858" y="23576"/>
                </a:lnTo>
                <a:lnTo>
                  <a:pt x="2050372" y="26258"/>
                </a:lnTo>
                <a:lnTo>
                  <a:pt x="2066925" y="47497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94" name="SMARTInkShape-361"/>
          <p:cNvSpPr/>
          <p:nvPr>
            <p:custDataLst>
              <p:tags r:id="rId5"/>
            </p:custDataLst>
          </p:nvPr>
        </p:nvSpPr>
        <p:spPr>
          <a:xfrm>
            <a:off x="7772434" y="2400300"/>
            <a:ext cx="19017" cy="19048"/>
          </a:xfrm>
          <a:custGeom>
            <a:avLst/>
            <a:gdLst/>
            <a:ahLst/>
            <a:cxnLst/>
            <a:rect l="0" t="0" r="0" b="0"/>
            <a:pathLst>
              <a:path w="19017" h="19048">
                <a:moveTo>
                  <a:pt x="9491" y="0"/>
                </a:moveTo>
                <a:lnTo>
                  <a:pt x="9491" y="0"/>
                </a:lnTo>
                <a:lnTo>
                  <a:pt x="0" y="0"/>
                </a:lnTo>
                <a:lnTo>
                  <a:pt x="9487" y="9522"/>
                </a:lnTo>
                <a:lnTo>
                  <a:pt x="9490" y="9524"/>
                </a:lnTo>
                <a:lnTo>
                  <a:pt x="19016" y="9525"/>
                </a:lnTo>
                <a:lnTo>
                  <a:pt x="19016" y="19047"/>
                </a:lnTo>
                <a:lnTo>
                  <a:pt x="19016" y="9525"/>
                </a:lnTo>
                <a:lnTo>
                  <a:pt x="9491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99" name="SMARTInkShape-Group102"/>
          <p:cNvGrpSpPr/>
          <p:nvPr/>
        </p:nvGrpSpPr>
        <p:grpSpPr>
          <a:xfrm>
            <a:off x="3333750" y="4610114"/>
            <a:ext cx="666751" cy="352412"/>
            <a:chOff x="3333750" y="4610114"/>
            <a:chExt cx="666751" cy="352412"/>
          </a:xfrm>
        </p:grpSpPr>
        <p:sp>
          <p:nvSpPr>
            <p:cNvPr id="24595" name="SMARTInkShape-362"/>
            <p:cNvSpPr/>
            <p:nvPr>
              <p:custDataLst>
                <p:tags r:id="rId143"/>
              </p:custDataLst>
            </p:nvPr>
          </p:nvSpPr>
          <p:spPr>
            <a:xfrm>
              <a:off x="3333750" y="4610114"/>
              <a:ext cx="190501" cy="348287"/>
            </a:xfrm>
            <a:custGeom>
              <a:avLst/>
              <a:gdLst/>
              <a:ahLst/>
              <a:cxnLst/>
              <a:rect l="0" t="0" r="0" b="0"/>
              <a:pathLst>
                <a:path w="190501" h="348287">
                  <a:moveTo>
                    <a:pt x="9525" y="247636"/>
                  </a:moveTo>
                  <a:lnTo>
                    <a:pt x="9525" y="247636"/>
                  </a:lnTo>
                  <a:lnTo>
                    <a:pt x="117" y="247636"/>
                  </a:lnTo>
                  <a:lnTo>
                    <a:pt x="3" y="256769"/>
                  </a:lnTo>
                  <a:lnTo>
                    <a:pt x="0" y="251988"/>
                  </a:lnTo>
                  <a:lnTo>
                    <a:pt x="1058" y="250537"/>
                  </a:lnTo>
                  <a:lnTo>
                    <a:pt x="8201" y="248018"/>
                  </a:lnTo>
                  <a:lnTo>
                    <a:pt x="8936" y="244983"/>
                  </a:lnTo>
                  <a:lnTo>
                    <a:pt x="9132" y="242693"/>
                  </a:lnTo>
                  <a:lnTo>
                    <a:pt x="12173" y="237325"/>
                  </a:lnTo>
                  <a:lnTo>
                    <a:pt x="23704" y="218985"/>
                  </a:lnTo>
                  <a:lnTo>
                    <a:pt x="30756" y="200419"/>
                  </a:lnTo>
                  <a:lnTo>
                    <a:pt x="34835" y="193842"/>
                  </a:lnTo>
                  <a:lnTo>
                    <a:pt x="38191" y="184189"/>
                  </a:lnTo>
                  <a:lnTo>
                    <a:pt x="44359" y="173568"/>
                  </a:lnTo>
                  <a:lnTo>
                    <a:pt x="48397" y="146920"/>
                  </a:lnTo>
                  <a:lnTo>
                    <a:pt x="54086" y="135715"/>
                  </a:lnTo>
                  <a:lnTo>
                    <a:pt x="57301" y="120518"/>
                  </a:lnTo>
                  <a:lnTo>
                    <a:pt x="63427" y="107784"/>
                  </a:lnTo>
                  <a:lnTo>
                    <a:pt x="66771" y="92133"/>
                  </a:lnTo>
                  <a:lnTo>
                    <a:pt x="74024" y="76827"/>
                  </a:lnTo>
                  <a:lnTo>
                    <a:pt x="85439" y="32005"/>
                  </a:lnTo>
                  <a:lnTo>
                    <a:pt x="85687" y="20953"/>
                  </a:lnTo>
                  <a:lnTo>
                    <a:pt x="78181" y="8928"/>
                  </a:lnTo>
                  <a:lnTo>
                    <a:pt x="76591" y="1752"/>
                  </a:lnTo>
                  <a:lnTo>
                    <a:pt x="75402" y="1164"/>
                  </a:lnTo>
                  <a:lnTo>
                    <a:pt x="58594" y="0"/>
                  </a:lnTo>
                  <a:lnTo>
                    <a:pt x="42999" y="14175"/>
                  </a:lnTo>
                  <a:lnTo>
                    <a:pt x="40277" y="19698"/>
                  </a:lnTo>
                  <a:lnTo>
                    <a:pt x="39551" y="22652"/>
                  </a:lnTo>
                  <a:lnTo>
                    <a:pt x="30752" y="38145"/>
                  </a:lnTo>
                  <a:lnTo>
                    <a:pt x="19480" y="84026"/>
                  </a:lnTo>
                  <a:lnTo>
                    <a:pt x="10130" y="128677"/>
                  </a:lnTo>
                  <a:lnTo>
                    <a:pt x="9560" y="172457"/>
                  </a:lnTo>
                  <a:lnTo>
                    <a:pt x="9526" y="219224"/>
                  </a:lnTo>
                  <a:lnTo>
                    <a:pt x="10583" y="263322"/>
                  </a:lnTo>
                  <a:lnTo>
                    <a:pt x="21284" y="294599"/>
                  </a:lnTo>
                  <a:lnTo>
                    <a:pt x="25335" y="301317"/>
                  </a:lnTo>
                  <a:lnTo>
                    <a:pt x="28673" y="311049"/>
                  </a:lnTo>
                  <a:lnTo>
                    <a:pt x="34837" y="320635"/>
                  </a:lnTo>
                  <a:lnTo>
                    <a:pt x="36649" y="327000"/>
                  </a:lnTo>
                  <a:lnTo>
                    <a:pt x="38191" y="329121"/>
                  </a:lnTo>
                  <a:lnTo>
                    <a:pt x="40278" y="330534"/>
                  </a:lnTo>
                  <a:lnTo>
                    <a:pt x="42727" y="331476"/>
                  </a:lnTo>
                  <a:lnTo>
                    <a:pt x="44360" y="333163"/>
                  </a:lnTo>
                  <a:lnTo>
                    <a:pt x="47195" y="341397"/>
                  </a:lnTo>
                  <a:lnTo>
                    <a:pt x="50256" y="342224"/>
                  </a:lnTo>
                  <a:lnTo>
                    <a:pt x="52555" y="342445"/>
                  </a:lnTo>
                  <a:lnTo>
                    <a:pt x="57929" y="345512"/>
                  </a:lnTo>
                  <a:lnTo>
                    <a:pt x="60845" y="347812"/>
                  </a:lnTo>
                  <a:lnTo>
                    <a:pt x="62788" y="348286"/>
                  </a:lnTo>
                  <a:lnTo>
                    <a:pt x="64083" y="347545"/>
                  </a:lnTo>
                  <a:lnTo>
                    <a:pt x="64947" y="345992"/>
                  </a:lnTo>
                  <a:lnTo>
                    <a:pt x="66582" y="344957"/>
                  </a:lnTo>
                  <a:lnTo>
                    <a:pt x="73938" y="343500"/>
                  </a:lnTo>
                  <a:lnTo>
                    <a:pt x="89020" y="342967"/>
                  </a:lnTo>
                  <a:lnTo>
                    <a:pt x="91097" y="341882"/>
                  </a:lnTo>
                  <a:lnTo>
                    <a:pt x="92481" y="340100"/>
                  </a:lnTo>
                  <a:lnTo>
                    <a:pt x="93404" y="337854"/>
                  </a:lnTo>
                  <a:lnTo>
                    <a:pt x="95078" y="336356"/>
                  </a:lnTo>
                  <a:lnTo>
                    <a:pt x="99759" y="334692"/>
                  </a:lnTo>
                  <a:lnTo>
                    <a:pt x="111389" y="332566"/>
                  </a:lnTo>
                  <a:lnTo>
                    <a:pt x="120728" y="326893"/>
                  </a:lnTo>
                  <a:lnTo>
                    <a:pt x="130198" y="323684"/>
                  </a:lnTo>
                  <a:lnTo>
                    <a:pt x="152401" y="307413"/>
                  </a:lnTo>
                  <a:lnTo>
                    <a:pt x="155576" y="306538"/>
                  </a:lnTo>
                  <a:lnTo>
                    <a:pt x="157692" y="304896"/>
                  </a:lnTo>
                  <a:lnTo>
                    <a:pt x="175017" y="282442"/>
                  </a:lnTo>
                  <a:lnTo>
                    <a:pt x="181149" y="278980"/>
                  </a:lnTo>
                  <a:lnTo>
                    <a:pt x="184267" y="278057"/>
                  </a:lnTo>
                  <a:lnTo>
                    <a:pt x="186344" y="276383"/>
                  </a:lnTo>
                  <a:lnTo>
                    <a:pt x="190500" y="2666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6" name="SMARTInkShape-363"/>
            <p:cNvSpPr/>
            <p:nvPr>
              <p:custDataLst>
                <p:tags r:id="rId144"/>
              </p:custDataLst>
            </p:nvPr>
          </p:nvSpPr>
          <p:spPr>
            <a:xfrm>
              <a:off x="3571878" y="4800600"/>
              <a:ext cx="209548" cy="161926"/>
            </a:xfrm>
            <a:custGeom>
              <a:avLst/>
              <a:gdLst/>
              <a:ahLst/>
              <a:cxnLst/>
              <a:rect l="0" t="0" r="0" b="0"/>
              <a:pathLst>
                <a:path w="209548" h="161926">
                  <a:moveTo>
                    <a:pt x="9522" y="0"/>
                  </a:moveTo>
                  <a:lnTo>
                    <a:pt x="9522" y="0"/>
                  </a:lnTo>
                  <a:lnTo>
                    <a:pt x="1321" y="8201"/>
                  </a:lnTo>
                  <a:lnTo>
                    <a:pt x="0" y="19012"/>
                  </a:lnTo>
                  <a:lnTo>
                    <a:pt x="14545" y="19050"/>
                  </a:lnTo>
                  <a:lnTo>
                    <a:pt x="16045" y="17992"/>
                  </a:lnTo>
                  <a:lnTo>
                    <a:pt x="17045" y="16228"/>
                  </a:lnTo>
                  <a:lnTo>
                    <a:pt x="17713" y="13993"/>
                  </a:lnTo>
                  <a:lnTo>
                    <a:pt x="19216" y="12504"/>
                  </a:lnTo>
                  <a:lnTo>
                    <a:pt x="23708" y="10849"/>
                  </a:lnTo>
                  <a:lnTo>
                    <a:pt x="70274" y="9525"/>
                  </a:lnTo>
                  <a:lnTo>
                    <a:pt x="74442" y="9525"/>
                  </a:lnTo>
                  <a:lnTo>
                    <a:pt x="83455" y="16071"/>
                  </a:lnTo>
                  <a:lnTo>
                    <a:pt x="89300" y="17726"/>
                  </a:lnTo>
                  <a:lnTo>
                    <a:pt x="91283" y="19226"/>
                  </a:lnTo>
                  <a:lnTo>
                    <a:pt x="93485" y="23714"/>
                  </a:lnTo>
                  <a:lnTo>
                    <a:pt x="95092" y="36349"/>
                  </a:lnTo>
                  <a:lnTo>
                    <a:pt x="101762" y="45358"/>
                  </a:lnTo>
                  <a:lnTo>
                    <a:pt x="103880" y="54244"/>
                  </a:lnTo>
                  <a:lnTo>
                    <a:pt x="104737" y="79386"/>
                  </a:lnTo>
                  <a:lnTo>
                    <a:pt x="101935" y="85730"/>
                  </a:lnTo>
                  <a:lnTo>
                    <a:pt x="98219" y="92077"/>
                  </a:lnTo>
                  <a:lnTo>
                    <a:pt x="95833" y="104775"/>
                  </a:lnTo>
                  <a:lnTo>
                    <a:pt x="95363" y="117475"/>
                  </a:lnTo>
                  <a:lnTo>
                    <a:pt x="92476" y="123825"/>
                  </a:lnTo>
                  <a:lnTo>
                    <a:pt x="88724" y="130175"/>
                  </a:lnTo>
                  <a:lnTo>
                    <a:pt x="86117" y="140994"/>
                  </a:lnTo>
                  <a:lnTo>
                    <a:pt x="77555" y="150911"/>
                  </a:lnTo>
                  <a:lnTo>
                    <a:pt x="76197" y="161914"/>
                  </a:lnTo>
                  <a:lnTo>
                    <a:pt x="76197" y="161925"/>
                  </a:lnTo>
                  <a:lnTo>
                    <a:pt x="108467" y="161925"/>
                  </a:lnTo>
                  <a:lnTo>
                    <a:pt x="110411" y="160867"/>
                  </a:lnTo>
                  <a:lnTo>
                    <a:pt x="111706" y="159103"/>
                  </a:lnTo>
                  <a:lnTo>
                    <a:pt x="112570" y="156869"/>
                  </a:lnTo>
                  <a:lnTo>
                    <a:pt x="114204" y="155380"/>
                  </a:lnTo>
                  <a:lnTo>
                    <a:pt x="118841" y="153724"/>
                  </a:lnTo>
                  <a:lnTo>
                    <a:pt x="130443" y="151604"/>
                  </a:lnTo>
                  <a:lnTo>
                    <a:pt x="141026" y="144233"/>
                  </a:lnTo>
                  <a:lnTo>
                    <a:pt x="150111" y="142085"/>
                  </a:lnTo>
                  <a:lnTo>
                    <a:pt x="159011" y="136409"/>
                  </a:lnTo>
                  <a:lnTo>
                    <a:pt x="168350" y="133198"/>
                  </a:lnTo>
                  <a:lnTo>
                    <a:pt x="209547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364"/>
            <p:cNvSpPr/>
            <p:nvPr>
              <p:custDataLst>
                <p:tags r:id="rId145"/>
              </p:custDataLst>
            </p:nvPr>
          </p:nvSpPr>
          <p:spPr>
            <a:xfrm>
              <a:off x="3848100" y="4695825"/>
              <a:ext cx="129228" cy="38101"/>
            </a:xfrm>
            <a:custGeom>
              <a:avLst/>
              <a:gdLst/>
              <a:ahLst/>
              <a:cxnLst/>
              <a:rect l="0" t="0" r="0" b="0"/>
              <a:pathLst>
                <a:path w="129228" h="38101">
                  <a:moveTo>
                    <a:pt x="0" y="38100"/>
                  </a:moveTo>
                  <a:lnTo>
                    <a:pt x="0" y="38100"/>
                  </a:lnTo>
                  <a:lnTo>
                    <a:pt x="0" y="28692"/>
                  </a:lnTo>
                  <a:lnTo>
                    <a:pt x="5056" y="28609"/>
                  </a:lnTo>
                  <a:lnTo>
                    <a:pt x="6546" y="27539"/>
                  </a:lnTo>
                  <a:lnTo>
                    <a:pt x="9132" y="20377"/>
                  </a:lnTo>
                  <a:lnTo>
                    <a:pt x="12173" y="19639"/>
                  </a:lnTo>
                  <a:lnTo>
                    <a:pt x="14465" y="19443"/>
                  </a:lnTo>
                  <a:lnTo>
                    <a:pt x="15994" y="18254"/>
                  </a:lnTo>
                  <a:lnTo>
                    <a:pt x="17692" y="14110"/>
                  </a:lnTo>
                  <a:lnTo>
                    <a:pt x="19202" y="12582"/>
                  </a:lnTo>
                  <a:lnTo>
                    <a:pt x="27131" y="9928"/>
                  </a:lnTo>
                  <a:lnTo>
                    <a:pt x="41706" y="9561"/>
                  </a:lnTo>
                  <a:lnTo>
                    <a:pt x="47816" y="6719"/>
                  </a:lnTo>
                  <a:lnTo>
                    <a:pt x="55306" y="1327"/>
                  </a:lnTo>
                  <a:lnTo>
                    <a:pt x="64390" y="262"/>
                  </a:lnTo>
                  <a:lnTo>
                    <a:pt x="110950" y="0"/>
                  </a:lnTo>
                  <a:lnTo>
                    <a:pt x="118916" y="0"/>
                  </a:lnTo>
                  <a:lnTo>
                    <a:pt x="120552" y="1058"/>
                  </a:lnTo>
                  <a:lnTo>
                    <a:pt x="121643" y="2822"/>
                  </a:lnTo>
                  <a:lnTo>
                    <a:pt x="123394" y="8201"/>
                  </a:lnTo>
                  <a:lnTo>
                    <a:pt x="126455" y="8936"/>
                  </a:lnTo>
                  <a:lnTo>
                    <a:pt x="128754" y="9133"/>
                  </a:lnTo>
                  <a:lnTo>
                    <a:pt x="129227" y="10321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365"/>
            <p:cNvSpPr/>
            <p:nvPr>
              <p:custDataLst>
                <p:tags r:id="rId146"/>
              </p:custDataLst>
            </p:nvPr>
          </p:nvSpPr>
          <p:spPr>
            <a:xfrm>
              <a:off x="3876675" y="47815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9525" y="19050"/>
                  </a:moveTo>
                  <a:lnTo>
                    <a:pt x="9525" y="19050"/>
                  </a:lnTo>
                  <a:lnTo>
                    <a:pt x="0" y="28575"/>
                  </a:lnTo>
                  <a:lnTo>
                    <a:pt x="33203" y="28575"/>
                  </a:lnTo>
                  <a:lnTo>
                    <a:pt x="38746" y="25753"/>
                  </a:lnTo>
                  <a:lnTo>
                    <a:pt x="44737" y="22029"/>
                  </a:lnTo>
                  <a:lnTo>
                    <a:pt x="55306" y="19442"/>
                  </a:lnTo>
                  <a:lnTo>
                    <a:pt x="64390" y="12582"/>
                  </a:lnTo>
                  <a:lnTo>
                    <a:pt x="73289" y="10431"/>
                  </a:lnTo>
                  <a:lnTo>
                    <a:pt x="107953" y="9536"/>
                  </a:lnTo>
                  <a:lnTo>
                    <a:pt x="110068" y="8474"/>
                  </a:lnTo>
                  <a:lnTo>
                    <a:pt x="111479" y="6708"/>
                  </a:lnTo>
                  <a:lnTo>
                    <a:pt x="112419" y="4472"/>
                  </a:lnTo>
                  <a:lnTo>
                    <a:pt x="114104" y="298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2" name="SMARTInkShape-Group103"/>
          <p:cNvGrpSpPr/>
          <p:nvPr/>
        </p:nvGrpSpPr>
        <p:grpSpPr>
          <a:xfrm>
            <a:off x="6429375" y="2343278"/>
            <a:ext cx="1352551" cy="1885823"/>
            <a:chOff x="6429375" y="2343278"/>
            <a:chExt cx="1352551" cy="1885823"/>
          </a:xfrm>
        </p:grpSpPr>
        <p:sp>
          <p:nvSpPr>
            <p:cNvPr id="24600" name="SMARTInkShape-366"/>
            <p:cNvSpPr/>
            <p:nvPr>
              <p:custDataLst>
                <p:tags r:id="rId141"/>
              </p:custDataLst>
            </p:nvPr>
          </p:nvSpPr>
          <p:spPr>
            <a:xfrm>
              <a:off x="6429375" y="2343278"/>
              <a:ext cx="1352551" cy="1876260"/>
            </a:xfrm>
            <a:custGeom>
              <a:avLst/>
              <a:gdLst/>
              <a:ahLst/>
              <a:cxnLst/>
              <a:rect l="0" t="0" r="0" b="0"/>
              <a:pathLst>
                <a:path w="1352551" h="1876260">
                  <a:moveTo>
                    <a:pt x="1343025" y="66547"/>
                  </a:moveTo>
                  <a:lnTo>
                    <a:pt x="1343025" y="66547"/>
                  </a:lnTo>
                  <a:lnTo>
                    <a:pt x="1343025" y="53289"/>
                  </a:lnTo>
                  <a:lnTo>
                    <a:pt x="1345847" y="47249"/>
                  </a:lnTo>
                  <a:lnTo>
                    <a:pt x="1349572" y="41037"/>
                  </a:lnTo>
                  <a:lnTo>
                    <a:pt x="1351962" y="28425"/>
                  </a:lnTo>
                  <a:lnTo>
                    <a:pt x="1352550" y="0"/>
                  </a:lnTo>
                  <a:lnTo>
                    <a:pt x="1352550" y="45406"/>
                  </a:lnTo>
                  <a:lnTo>
                    <a:pt x="1352550" y="90824"/>
                  </a:lnTo>
                  <a:lnTo>
                    <a:pt x="1351492" y="136660"/>
                  </a:lnTo>
                  <a:lnTo>
                    <a:pt x="1343907" y="184128"/>
                  </a:lnTo>
                  <a:lnTo>
                    <a:pt x="1338085" y="228904"/>
                  </a:lnTo>
                  <a:lnTo>
                    <a:pt x="1334104" y="276154"/>
                  </a:lnTo>
                  <a:lnTo>
                    <a:pt x="1328562" y="314208"/>
                  </a:lnTo>
                  <a:lnTo>
                    <a:pt x="1318335" y="358845"/>
                  </a:lnTo>
                  <a:lnTo>
                    <a:pt x="1312395" y="402156"/>
                  </a:lnTo>
                  <a:lnTo>
                    <a:pt x="1301345" y="446107"/>
                  </a:lnTo>
                  <a:lnTo>
                    <a:pt x="1290028" y="492967"/>
                  </a:lnTo>
                  <a:lnTo>
                    <a:pt x="1283873" y="540166"/>
                  </a:lnTo>
                  <a:lnTo>
                    <a:pt x="1267723" y="585434"/>
                  </a:lnTo>
                  <a:lnTo>
                    <a:pt x="1255332" y="622576"/>
                  </a:lnTo>
                  <a:lnTo>
                    <a:pt x="1244957" y="660392"/>
                  </a:lnTo>
                  <a:lnTo>
                    <a:pt x="1235181" y="698408"/>
                  </a:lnTo>
                  <a:lnTo>
                    <a:pt x="1220525" y="736483"/>
                  </a:lnTo>
                  <a:lnTo>
                    <a:pt x="1207833" y="774576"/>
                  </a:lnTo>
                  <a:lnTo>
                    <a:pt x="1192314" y="812673"/>
                  </a:lnTo>
                  <a:lnTo>
                    <a:pt x="1179366" y="850773"/>
                  </a:lnTo>
                  <a:lnTo>
                    <a:pt x="1163770" y="888872"/>
                  </a:lnTo>
                  <a:lnTo>
                    <a:pt x="1145743" y="926972"/>
                  </a:lnTo>
                  <a:lnTo>
                    <a:pt x="1120691" y="971226"/>
                  </a:lnTo>
                  <a:lnTo>
                    <a:pt x="1101699" y="1007230"/>
                  </a:lnTo>
                  <a:lnTo>
                    <a:pt x="1073498" y="1054499"/>
                  </a:lnTo>
                  <a:lnTo>
                    <a:pt x="1042723" y="1099780"/>
                  </a:lnTo>
                  <a:lnTo>
                    <a:pt x="1016260" y="1142944"/>
                  </a:lnTo>
                  <a:lnTo>
                    <a:pt x="987829" y="1188316"/>
                  </a:lnTo>
                  <a:lnTo>
                    <a:pt x="957010" y="1228166"/>
                  </a:lnTo>
                  <a:lnTo>
                    <a:pt x="929480" y="1266612"/>
                  </a:lnTo>
                  <a:lnTo>
                    <a:pt x="890359" y="1309254"/>
                  </a:lnTo>
                  <a:lnTo>
                    <a:pt x="849890" y="1350187"/>
                  </a:lnTo>
                  <a:lnTo>
                    <a:pt x="809714" y="1390424"/>
                  </a:lnTo>
                  <a:lnTo>
                    <a:pt x="762090" y="1431509"/>
                  </a:lnTo>
                  <a:lnTo>
                    <a:pt x="714465" y="1469872"/>
                  </a:lnTo>
                  <a:lnTo>
                    <a:pt x="683623" y="1492470"/>
                  </a:lnTo>
                  <a:lnTo>
                    <a:pt x="659402" y="1506806"/>
                  </a:lnTo>
                  <a:lnTo>
                    <a:pt x="635998" y="1521638"/>
                  </a:lnTo>
                  <a:lnTo>
                    <a:pt x="611777" y="1535557"/>
                  </a:lnTo>
                  <a:lnTo>
                    <a:pt x="588373" y="1550265"/>
                  </a:lnTo>
                  <a:lnTo>
                    <a:pt x="564152" y="1564147"/>
                  </a:lnTo>
                  <a:lnTo>
                    <a:pt x="540748" y="1578844"/>
                  </a:lnTo>
                  <a:lnTo>
                    <a:pt x="496071" y="1603156"/>
                  </a:lnTo>
                  <a:lnTo>
                    <a:pt x="454371" y="1626244"/>
                  </a:lnTo>
                  <a:lnTo>
                    <a:pt x="425871" y="1645654"/>
                  </a:lnTo>
                  <a:lnTo>
                    <a:pt x="381595" y="1666568"/>
                  </a:lnTo>
                  <a:lnTo>
                    <a:pt x="335711" y="1692140"/>
                  </a:lnTo>
                  <a:lnTo>
                    <a:pt x="299384" y="1708021"/>
                  </a:lnTo>
                  <a:lnTo>
                    <a:pt x="288988" y="1717194"/>
                  </a:lnTo>
                  <a:lnTo>
                    <a:pt x="279781" y="1727268"/>
                  </a:lnTo>
                  <a:lnTo>
                    <a:pt x="237961" y="1752297"/>
                  </a:lnTo>
                  <a:lnTo>
                    <a:pt x="207411" y="1769382"/>
                  </a:lnTo>
                  <a:lnTo>
                    <a:pt x="188509" y="1788581"/>
                  </a:lnTo>
                  <a:lnTo>
                    <a:pt x="145934" y="1812680"/>
                  </a:lnTo>
                  <a:lnTo>
                    <a:pt x="111294" y="1833957"/>
                  </a:lnTo>
                  <a:lnTo>
                    <a:pt x="82647" y="1845429"/>
                  </a:lnTo>
                  <a:lnTo>
                    <a:pt x="69762" y="1853275"/>
                  </a:lnTo>
                  <a:lnTo>
                    <a:pt x="55125" y="1857128"/>
                  </a:lnTo>
                  <a:lnTo>
                    <a:pt x="52625" y="1859284"/>
                  </a:lnTo>
                  <a:lnTo>
                    <a:pt x="50959" y="1861780"/>
                  </a:lnTo>
                  <a:lnTo>
                    <a:pt x="43462" y="1864554"/>
                  </a:lnTo>
                  <a:lnTo>
                    <a:pt x="38500" y="1865293"/>
                  </a:lnTo>
                  <a:lnTo>
                    <a:pt x="35192" y="1866844"/>
                  </a:lnTo>
                  <a:lnTo>
                    <a:pt x="32986" y="1868937"/>
                  </a:lnTo>
                  <a:lnTo>
                    <a:pt x="31516" y="1871391"/>
                  </a:lnTo>
                  <a:lnTo>
                    <a:pt x="29477" y="1873026"/>
                  </a:lnTo>
                  <a:lnTo>
                    <a:pt x="24390" y="1874843"/>
                  </a:lnTo>
                  <a:lnTo>
                    <a:pt x="5000" y="1876259"/>
                  </a:lnTo>
                  <a:lnTo>
                    <a:pt x="3333" y="1875213"/>
                  </a:lnTo>
                  <a:lnTo>
                    <a:pt x="2222" y="1873458"/>
                  </a:lnTo>
                  <a:lnTo>
                    <a:pt x="0" y="18667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367"/>
            <p:cNvSpPr/>
            <p:nvPr>
              <p:custDataLst>
                <p:tags r:id="rId142"/>
              </p:custDataLst>
            </p:nvPr>
          </p:nvSpPr>
          <p:spPr>
            <a:xfrm>
              <a:off x="6429375" y="4029078"/>
              <a:ext cx="171451" cy="200023"/>
            </a:xfrm>
            <a:custGeom>
              <a:avLst/>
              <a:gdLst/>
              <a:ahLst/>
              <a:cxnLst/>
              <a:rect l="0" t="0" r="0" b="0"/>
              <a:pathLst>
                <a:path w="171451" h="200023">
                  <a:moveTo>
                    <a:pt x="114300" y="19047"/>
                  </a:moveTo>
                  <a:lnTo>
                    <a:pt x="114300" y="19047"/>
                  </a:lnTo>
                  <a:lnTo>
                    <a:pt x="114300" y="35"/>
                  </a:lnTo>
                  <a:lnTo>
                    <a:pt x="106100" y="0"/>
                  </a:lnTo>
                  <a:lnTo>
                    <a:pt x="105658" y="1058"/>
                  </a:lnTo>
                  <a:lnTo>
                    <a:pt x="105168" y="5054"/>
                  </a:lnTo>
                  <a:lnTo>
                    <a:pt x="103979" y="6543"/>
                  </a:lnTo>
                  <a:lnTo>
                    <a:pt x="99835" y="8198"/>
                  </a:lnTo>
                  <a:lnTo>
                    <a:pt x="98306" y="9698"/>
                  </a:lnTo>
                  <a:lnTo>
                    <a:pt x="96609" y="14186"/>
                  </a:lnTo>
                  <a:lnTo>
                    <a:pt x="95097" y="15807"/>
                  </a:lnTo>
                  <a:lnTo>
                    <a:pt x="77952" y="27121"/>
                  </a:lnTo>
                  <a:lnTo>
                    <a:pt x="63096" y="41702"/>
                  </a:lnTo>
                  <a:lnTo>
                    <a:pt x="59793" y="47813"/>
                  </a:lnTo>
                  <a:lnTo>
                    <a:pt x="57266" y="54057"/>
                  </a:lnTo>
                  <a:lnTo>
                    <a:pt x="50952" y="63522"/>
                  </a:lnTo>
                  <a:lnTo>
                    <a:pt x="47552" y="73029"/>
                  </a:lnTo>
                  <a:lnTo>
                    <a:pt x="32524" y="98618"/>
                  </a:lnTo>
                  <a:lnTo>
                    <a:pt x="30330" y="106623"/>
                  </a:lnTo>
                  <a:lnTo>
                    <a:pt x="28687" y="109181"/>
                  </a:lnTo>
                  <a:lnTo>
                    <a:pt x="26533" y="110887"/>
                  </a:lnTo>
                  <a:lnTo>
                    <a:pt x="21318" y="113839"/>
                  </a:lnTo>
                  <a:lnTo>
                    <a:pt x="15471" y="118680"/>
                  </a:lnTo>
                  <a:lnTo>
                    <a:pt x="12168" y="124359"/>
                  </a:lnTo>
                  <a:lnTo>
                    <a:pt x="9641" y="130411"/>
                  </a:lnTo>
                  <a:lnTo>
                    <a:pt x="3327" y="139768"/>
                  </a:lnTo>
                  <a:lnTo>
                    <a:pt x="986" y="149243"/>
                  </a:lnTo>
                  <a:lnTo>
                    <a:pt x="0" y="185874"/>
                  </a:lnTo>
                  <a:lnTo>
                    <a:pt x="1058" y="187415"/>
                  </a:lnTo>
                  <a:lnTo>
                    <a:pt x="2822" y="188442"/>
                  </a:lnTo>
                  <a:lnTo>
                    <a:pt x="5056" y="189127"/>
                  </a:lnTo>
                  <a:lnTo>
                    <a:pt x="6545" y="190642"/>
                  </a:lnTo>
                  <a:lnTo>
                    <a:pt x="8201" y="195148"/>
                  </a:lnTo>
                  <a:lnTo>
                    <a:pt x="9701" y="196773"/>
                  </a:lnTo>
                  <a:lnTo>
                    <a:pt x="14189" y="198578"/>
                  </a:lnTo>
                  <a:lnTo>
                    <a:pt x="60718" y="200021"/>
                  </a:lnTo>
                  <a:lnTo>
                    <a:pt x="88910" y="200022"/>
                  </a:lnTo>
                  <a:lnTo>
                    <a:pt x="95255" y="197200"/>
                  </a:lnTo>
                  <a:lnTo>
                    <a:pt x="98427" y="194965"/>
                  </a:lnTo>
                  <a:lnTo>
                    <a:pt x="113008" y="191821"/>
                  </a:lnTo>
                  <a:lnTo>
                    <a:pt x="150206" y="189462"/>
                  </a:lnTo>
                  <a:lnTo>
                    <a:pt x="171450" y="1809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7" name="SMARTInkShape-Group104"/>
          <p:cNvGrpSpPr/>
          <p:nvPr/>
        </p:nvGrpSpPr>
        <p:grpSpPr>
          <a:xfrm>
            <a:off x="4267328" y="4343566"/>
            <a:ext cx="819023" cy="418807"/>
            <a:chOff x="4267328" y="4343566"/>
            <a:chExt cx="819023" cy="418807"/>
          </a:xfrm>
        </p:grpSpPr>
        <p:sp>
          <p:nvSpPr>
            <p:cNvPr id="24603" name="SMARTInkShape-368"/>
            <p:cNvSpPr/>
            <p:nvPr>
              <p:custDataLst>
                <p:tags r:id="rId137"/>
              </p:custDataLst>
            </p:nvPr>
          </p:nvSpPr>
          <p:spPr>
            <a:xfrm>
              <a:off x="4267328" y="4467274"/>
              <a:ext cx="218948" cy="295099"/>
            </a:xfrm>
            <a:custGeom>
              <a:avLst/>
              <a:gdLst/>
              <a:ahLst/>
              <a:cxnLst/>
              <a:rect l="0" t="0" r="0" b="0"/>
              <a:pathLst>
                <a:path w="218948" h="295099">
                  <a:moveTo>
                    <a:pt x="9397" y="238076"/>
                  </a:moveTo>
                  <a:lnTo>
                    <a:pt x="9397" y="238076"/>
                  </a:lnTo>
                  <a:lnTo>
                    <a:pt x="9397" y="223611"/>
                  </a:lnTo>
                  <a:lnTo>
                    <a:pt x="12219" y="218242"/>
                  </a:lnTo>
                  <a:lnTo>
                    <a:pt x="15943" y="212327"/>
                  </a:lnTo>
                  <a:lnTo>
                    <a:pt x="18334" y="199907"/>
                  </a:lnTo>
                  <a:lnTo>
                    <a:pt x="18529" y="196756"/>
                  </a:lnTo>
                  <a:lnTo>
                    <a:pt x="21570" y="190431"/>
                  </a:lnTo>
                  <a:lnTo>
                    <a:pt x="52819" y="145825"/>
                  </a:lnTo>
                  <a:lnTo>
                    <a:pt x="66613" y="98485"/>
                  </a:lnTo>
                  <a:lnTo>
                    <a:pt x="76712" y="78368"/>
                  </a:lnTo>
                  <a:lnTo>
                    <a:pt x="81648" y="70786"/>
                  </a:lnTo>
                  <a:lnTo>
                    <a:pt x="83842" y="63889"/>
                  </a:lnTo>
                  <a:lnTo>
                    <a:pt x="85577" y="19180"/>
                  </a:lnTo>
                  <a:lnTo>
                    <a:pt x="85596" y="1843"/>
                  </a:lnTo>
                  <a:lnTo>
                    <a:pt x="84538" y="1213"/>
                  </a:lnTo>
                  <a:lnTo>
                    <a:pt x="71407" y="0"/>
                  </a:lnTo>
                  <a:lnTo>
                    <a:pt x="69787" y="1042"/>
                  </a:lnTo>
                  <a:lnTo>
                    <a:pt x="68707" y="2795"/>
                  </a:lnTo>
                  <a:lnTo>
                    <a:pt x="67987" y="5022"/>
                  </a:lnTo>
                  <a:lnTo>
                    <a:pt x="66449" y="6507"/>
                  </a:lnTo>
                  <a:lnTo>
                    <a:pt x="61917" y="8156"/>
                  </a:lnTo>
                  <a:lnTo>
                    <a:pt x="60285" y="9654"/>
                  </a:lnTo>
                  <a:lnTo>
                    <a:pt x="34669" y="55454"/>
                  </a:lnTo>
                  <a:lnTo>
                    <a:pt x="23131" y="79628"/>
                  </a:lnTo>
                  <a:lnTo>
                    <a:pt x="11629" y="123793"/>
                  </a:lnTo>
                  <a:lnTo>
                    <a:pt x="7237" y="142831"/>
                  </a:lnTo>
                  <a:lnTo>
                    <a:pt x="2054" y="161878"/>
                  </a:lnTo>
                  <a:lnTo>
                    <a:pt x="0" y="206326"/>
                  </a:lnTo>
                  <a:lnTo>
                    <a:pt x="937" y="241075"/>
                  </a:lnTo>
                  <a:lnTo>
                    <a:pt x="11632" y="266455"/>
                  </a:lnTo>
                  <a:lnTo>
                    <a:pt x="23552" y="280664"/>
                  </a:lnTo>
                  <a:lnTo>
                    <a:pt x="29094" y="283462"/>
                  </a:lnTo>
                  <a:lnTo>
                    <a:pt x="32053" y="284208"/>
                  </a:lnTo>
                  <a:lnTo>
                    <a:pt x="47554" y="293044"/>
                  </a:lnTo>
                  <a:lnTo>
                    <a:pt x="64668" y="295098"/>
                  </a:lnTo>
                  <a:lnTo>
                    <a:pt x="74839" y="288655"/>
                  </a:lnTo>
                  <a:lnTo>
                    <a:pt x="89229" y="285518"/>
                  </a:lnTo>
                  <a:lnTo>
                    <a:pt x="104111" y="278335"/>
                  </a:lnTo>
                  <a:lnTo>
                    <a:pt x="107464" y="277616"/>
                  </a:lnTo>
                  <a:lnTo>
                    <a:pt x="136388" y="262025"/>
                  </a:lnTo>
                  <a:lnTo>
                    <a:pt x="155446" y="244298"/>
                  </a:lnTo>
                  <a:lnTo>
                    <a:pt x="164619" y="240842"/>
                  </a:lnTo>
                  <a:lnTo>
                    <a:pt x="174693" y="238247"/>
                  </a:lnTo>
                  <a:lnTo>
                    <a:pt x="189784" y="227958"/>
                  </a:lnTo>
                  <a:lnTo>
                    <a:pt x="196460" y="222996"/>
                  </a:lnTo>
                  <a:lnTo>
                    <a:pt x="209370" y="216988"/>
                  </a:lnTo>
                  <a:lnTo>
                    <a:pt x="218947" y="2095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369"/>
            <p:cNvSpPr/>
            <p:nvPr>
              <p:custDataLst>
                <p:tags r:id="rId138"/>
              </p:custDataLst>
            </p:nvPr>
          </p:nvSpPr>
          <p:spPr>
            <a:xfrm>
              <a:off x="4514850" y="4619625"/>
              <a:ext cx="114301" cy="37984"/>
            </a:xfrm>
            <a:custGeom>
              <a:avLst/>
              <a:gdLst/>
              <a:ahLst/>
              <a:cxnLst/>
              <a:rect l="0" t="0" r="0" b="0"/>
              <a:pathLst>
                <a:path w="114301" h="37984">
                  <a:moveTo>
                    <a:pt x="0" y="28575"/>
                  </a:moveTo>
                  <a:lnTo>
                    <a:pt x="0" y="28575"/>
                  </a:lnTo>
                  <a:lnTo>
                    <a:pt x="0" y="37708"/>
                  </a:lnTo>
                  <a:lnTo>
                    <a:pt x="5056" y="37983"/>
                  </a:lnTo>
                  <a:lnTo>
                    <a:pt x="6545" y="36964"/>
                  </a:lnTo>
                  <a:lnTo>
                    <a:pt x="7539" y="35226"/>
                  </a:lnTo>
                  <a:lnTo>
                    <a:pt x="9263" y="28392"/>
                  </a:lnTo>
                  <a:lnTo>
                    <a:pt x="9491" y="20490"/>
                  </a:lnTo>
                  <a:lnTo>
                    <a:pt x="10561" y="20010"/>
                  </a:lnTo>
                  <a:lnTo>
                    <a:pt x="26858" y="19088"/>
                  </a:lnTo>
                  <a:lnTo>
                    <a:pt x="35840" y="12512"/>
                  </a:lnTo>
                  <a:lnTo>
                    <a:pt x="44721" y="10410"/>
                  </a:lnTo>
                  <a:lnTo>
                    <a:pt x="89098" y="847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370"/>
            <p:cNvSpPr/>
            <p:nvPr>
              <p:custDataLst>
                <p:tags r:id="rId139"/>
              </p:custDataLst>
            </p:nvPr>
          </p:nvSpPr>
          <p:spPr>
            <a:xfrm>
              <a:off x="4800600" y="4343566"/>
              <a:ext cx="219076" cy="304635"/>
            </a:xfrm>
            <a:custGeom>
              <a:avLst/>
              <a:gdLst/>
              <a:ahLst/>
              <a:cxnLst/>
              <a:rect l="0" t="0" r="0" b="0"/>
              <a:pathLst>
                <a:path w="219076" h="304635">
                  <a:moveTo>
                    <a:pt x="9525" y="304634"/>
                  </a:moveTo>
                  <a:lnTo>
                    <a:pt x="9525" y="304634"/>
                  </a:lnTo>
                  <a:lnTo>
                    <a:pt x="1324" y="304634"/>
                  </a:lnTo>
                  <a:lnTo>
                    <a:pt x="883" y="303576"/>
                  </a:lnTo>
                  <a:lnTo>
                    <a:pt x="0" y="272453"/>
                  </a:lnTo>
                  <a:lnTo>
                    <a:pt x="2822" y="266342"/>
                  </a:lnTo>
                  <a:lnTo>
                    <a:pt x="5056" y="263231"/>
                  </a:lnTo>
                  <a:lnTo>
                    <a:pt x="8201" y="248739"/>
                  </a:lnTo>
                  <a:lnTo>
                    <a:pt x="10321" y="232484"/>
                  </a:lnTo>
                  <a:lnTo>
                    <a:pt x="33970" y="193356"/>
                  </a:lnTo>
                  <a:lnTo>
                    <a:pt x="51197" y="145754"/>
                  </a:lnTo>
                  <a:lnTo>
                    <a:pt x="73393" y="102618"/>
                  </a:lnTo>
                  <a:lnTo>
                    <a:pt x="78191" y="84970"/>
                  </a:lnTo>
                  <a:lnTo>
                    <a:pt x="86314" y="69157"/>
                  </a:lnTo>
                  <a:lnTo>
                    <a:pt x="89293" y="65099"/>
                  </a:lnTo>
                  <a:lnTo>
                    <a:pt x="92602" y="54947"/>
                  </a:lnTo>
                  <a:lnTo>
                    <a:pt x="95960" y="32570"/>
                  </a:lnTo>
                  <a:lnTo>
                    <a:pt x="102720" y="19079"/>
                  </a:lnTo>
                  <a:lnTo>
                    <a:pt x="103406" y="15839"/>
                  </a:lnTo>
                  <a:lnTo>
                    <a:pt x="102803" y="12620"/>
                  </a:lnTo>
                  <a:lnTo>
                    <a:pt x="95607" y="395"/>
                  </a:lnTo>
                  <a:lnTo>
                    <a:pt x="90300" y="0"/>
                  </a:lnTo>
                  <a:lnTo>
                    <a:pt x="84936" y="2730"/>
                  </a:lnTo>
                  <a:lnTo>
                    <a:pt x="63453" y="22228"/>
                  </a:lnTo>
                  <a:lnTo>
                    <a:pt x="38098" y="66763"/>
                  </a:lnTo>
                  <a:lnTo>
                    <a:pt x="15875" y="110973"/>
                  </a:lnTo>
                  <a:lnTo>
                    <a:pt x="5026" y="154116"/>
                  </a:lnTo>
                  <a:lnTo>
                    <a:pt x="441" y="196292"/>
                  </a:lnTo>
                  <a:lnTo>
                    <a:pt x="38" y="229693"/>
                  </a:lnTo>
                  <a:lnTo>
                    <a:pt x="9703" y="262364"/>
                  </a:lnTo>
                  <a:lnTo>
                    <a:pt x="26824" y="283664"/>
                  </a:lnTo>
                  <a:lnTo>
                    <a:pt x="33113" y="290072"/>
                  </a:lnTo>
                  <a:lnTo>
                    <a:pt x="38706" y="292870"/>
                  </a:lnTo>
                  <a:lnTo>
                    <a:pt x="57204" y="294913"/>
                  </a:lnTo>
                  <a:lnTo>
                    <a:pt x="79378" y="295098"/>
                  </a:lnTo>
                  <a:lnTo>
                    <a:pt x="85726" y="292282"/>
                  </a:lnTo>
                  <a:lnTo>
                    <a:pt x="88901" y="290049"/>
                  </a:lnTo>
                  <a:lnTo>
                    <a:pt x="112314" y="283350"/>
                  </a:lnTo>
                  <a:lnTo>
                    <a:pt x="119767" y="279299"/>
                  </a:lnTo>
                  <a:lnTo>
                    <a:pt x="129913" y="275961"/>
                  </a:lnTo>
                  <a:lnTo>
                    <a:pt x="152384" y="259639"/>
                  </a:lnTo>
                  <a:lnTo>
                    <a:pt x="170153" y="252472"/>
                  </a:lnTo>
                  <a:lnTo>
                    <a:pt x="199850" y="231203"/>
                  </a:lnTo>
                  <a:lnTo>
                    <a:pt x="203084" y="230280"/>
                  </a:lnTo>
                  <a:lnTo>
                    <a:pt x="205239" y="228606"/>
                  </a:lnTo>
                  <a:lnTo>
                    <a:pt x="219075" y="2093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6" name="SMARTInkShape-371"/>
            <p:cNvSpPr/>
            <p:nvPr>
              <p:custDataLst>
                <p:tags r:id="rId140"/>
              </p:custDataLst>
            </p:nvPr>
          </p:nvSpPr>
          <p:spPr>
            <a:xfrm>
              <a:off x="5048273" y="4476750"/>
              <a:ext cx="38078" cy="276226"/>
            </a:xfrm>
            <a:custGeom>
              <a:avLst/>
              <a:gdLst/>
              <a:ahLst/>
              <a:cxnLst/>
              <a:rect l="0" t="0" r="0" b="0"/>
              <a:pathLst>
                <a:path w="38078" h="276226">
                  <a:moveTo>
                    <a:pt x="38077" y="0"/>
                  </a:moveTo>
                  <a:lnTo>
                    <a:pt x="38077" y="0"/>
                  </a:lnTo>
                  <a:lnTo>
                    <a:pt x="38077" y="5057"/>
                  </a:lnTo>
                  <a:lnTo>
                    <a:pt x="37019" y="6546"/>
                  </a:lnTo>
                  <a:lnTo>
                    <a:pt x="35255" y="7539"/>
                  </a:lnTo>
                  <a:lnTo>
                    <a:pt x="33021" y="8201"/>
                  </a:lnTo>
                  <a:lnTo>
                    <a:pt x="31532" y="9701"/>
                  </a:lnTo>
                  <a:lnTo>
                    <a:pt x="29876" y="14189"/>
                  </a:lnTo>
                  <a:lnTo>
                    <a:pt x="28376" y="15810"/>
                  </a:lnTo>
                  <a:lnTo>
                    <a:pt x="23888" y="17610"/>
                  </a:lnTo>
                  <a:lnTo>
                    <a:pt x="22267" y="19148"/>
                  </a:lnTo>
                  <a:lnTo>
                    <a:pt x="20467" y="23680"/>
                  </a:lnTo>
                  <a:lnTo>
                    <a:pt x="18253" y="35213"/>
                  </a:lnTo>
                  <a:lnTo>
                    <a:pt x="12565" y="44535"/>
                  </a:lnTo>
                  <a:lnTo>
                    <a:pt x="10107" y="57167"/>
                  </a:lnTo>
                  <a:lnTo>
                    <a:pt x="9622" y="69853"/>
                  </a:lnTo>
                  <a:lnTo>
                    <a:pt x="6733" y="76201"/>
                  </a:lnTo>
                  <a:lnTo>
                    <a:pt x="4481" y="79375"/>
                  </a:lnTo>
                  <a:lnTo>
                    <a:pt x="1311" y="93957"/>
                  </a:lnTo>
                  <a:lnTo>
                    <a:pt x="0" y="139798"/>
                  </a:lnTo>
                  <a:lnTo>
                    <a:pt x="1042" y="156545"/>
                  </a:lnTo>
                  <a:lnTo>
                    <a:pt x="8620" y="187215"/>
                  </a:lnTo>
                  <a:lnTo>
                    <a:pt x="10483" y="215973"/>
                  </a:lnTo>
                  <a:lnTo>
                    <a:pt x="17693" y="244902"/>
                  </a:lnTo>
                  <a:lnTo>
                    <a:pt x="19027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08" name="SMARTInkShape-372"/>
          <p:cNvSpPr/>
          <p:nvPr>
            <p:custDataLst>
              <p:tags r:id="rId6"/>
            </p:custDataLst>
          </p:nvPr>
        </p:nvSpPr>
        <p:spPr>
          <a:xfrm>
            <a:off x="2981453" y="4057650"/>
            <a:ext cx="304673" cy="895351"/>
          </a:xfrm>
          <a:custGeom>
            <a:avLst/>
            <a:gdLst/>
            <a:ahLst/>
            <a:cxnLst/>
            <a:rect l="0" t="0" r="0" b="0"/>
            <a:pathLst>
              <a:path w="304673" h="895351">
                <a:moveTo>
                  <a:pt x="104647" y="28575"/>
                </a:moveTo>
                <a:lnTo>
                  <a:pt x="104647" y="28575"/>
                </a:lnTo>
                <a:lnTo>
                  <a:pt x="104647" y="428"/>
                </a:lnTo>
                <a:lnTo>
                  <a:pt x="71135" y="0"/>
                </a:lnTo>
                <a:lnTo>
                  <a:pt x="69605" y="1058"/>
                </a:lnTo>
                <a:lnTo>
                  <a:pt x="68586" y="2822"/>
                </a:lnTo>
                <a:lnTo>
                  <a:pt x="66949" y="8201"/>
                </a:lnTo>
                <a:lnTo>
                  <a:pt x="58381" y="17610"/>
                </a:lnTo>
                <a:lnTo>
                  <a:pt x="56232" y="26370"/>
                </a:lnTo>
                <a:lnTo>
                  <a:pt x="48856" y="36346"/>
                </a:lnTo>
                <a:lnTo>
                  <a:pt x="47765" y="45358"/>
                </a:lnTo>
                <a:lnTo>
                  <a:pt x="47497" y="92099"/>
                </a:lnTo>
                <a:lnTo>
                  <a:pt x="47497" y="136172"/>
                </a:lnTo>
                <a:lnTo>
                  <a:pt x="48555" y="146246"/>
                </a:lnTo>
                <a:lnTo>
                  <a:pt x="55035" y="164159"/>
                </a:lnTo>
                <a:lnTo>
                  <a:pt x="58003" y="203112"/>
                </a:lnTo>
                <a:lnTo>
                  <a:pt x="64546" y="221253"/>
                </a:lnTo>
                <a:lnTo>
                  <a:pt x="69317" y="268743"/>
                </a:lnTo>
                <a:lnTo>
                  <a:pt x="74738" y="287447"/>
                </a:lnTo>
                <a:lnTo>
                  <a:pt x="76065" y="331872"/>
                </a:lnTo>
                <a:lnTo>
                  <a:pt x="76072" y="356555"/>
                </a:lnTo>
                <a:lnTo>
                  <a:pt x="66939" y="393333"/>
                </a:lnTo>
                <a:lnTo>
                  <a:pt x="65751" y="395572"/>
                </a:lnTo>
                <a:lnTo>
                  <a:pt x="63899" y="397064"/>
                </a:lnTo>
                <a:lnTo>
                  <a:pt x="61607" y="398059"/>
                </a:lnTo>
                <a:lnTo>
                  <a:pt x="60078" y="400839"/>
                </a:lnTo>
                <a:lnTo>
                  <a:pt x="56869" y="412749"/>
                </a:lnTo>
                <a:lnTo>
                  <a:pt x="54804" y="414866"/>
                </a:lnTo>
                <a:lnTo>
                  <a:pt x="52368" y="416277"/>
                </a:lnTo>
                <a:lnTo>
                  <a:pt x="50744" y="418277"/>
                </a:lnTo>
                <a:lnTo>
                  <a:pt x="45316" y="429090"/>
                </a:lnTo>
                <a:lnTo>
                  <a:pt x="42868" y="432110"/>
                </a:lnTo>
                <a:lnTo>
                  <a:pt x="37326" y="435465"/>
                </a:lnTo>
                <a:lnTo>
                  <a:pt x="34367" y="436361"/>
                </a:lnTo>
                <a:lnTo>
                  <a:pt x="32393" y="438015"/>
                </a:lnTo>
                <a:lnTo>
                  <a:pt x="30201" y="442676"/>
                </a:lnTo>
                <a:lnTo>
                  <a:pt x="28558" y="444342"/>
                </a:lnTo>
                <a:lnTo>
                  <a:pt x="20400" y="447236"/>
                </a:lnTo>
                <a:lnTo>
                  <a:pt x="14303" y="447545"/>
                </a:lnTo>
                <a:lnTo>
                  <a:pt x="12668" y="446530"/>
                </a:lnTo>
                <a:lnTo>
                  <a:pt x="11578" y="444795"/>
                </a:lnTo>
                <a:lnTo>
                  <a:pt x="10851" y="442580"/>
                </a:lnTo>
                <a:lnTo>
                  <a:pt x="9308" y="441104"/>
                </a:lnTo>
                <a:lnTo>
                  <a:pt x="4772" y="439463"/>
                </a:lnTo>
                <a:lnTo>
                  <a:pt x="3138" y="437967"/>
                </a:lnTo>
                <a:lnTo>
                  <a:pt x="302" y="430065"/>
                </a:lnTo>
                <a:lnTo>
                  <a:pt x="0" y="423995"/>
                </a:lnTo>
                <a:lnTo>
                  <a:pt x="2751" y="418453"/>
                </a:lnTo>
                <a:lnTo>
                  <a:pt x="8084" y="411329"/>
                </a:lnTo>
                <a:lnTo>
                  <a:pt x="9138" y="402318"/>
                </a:lnTo>
                <a:lnTo>
                  <a:pt x="9282" y="396472"/>
                </a:lnTo>
                <a:lnTo>
                  <a:pt x="10379" y="394489"/>
                </a:lnTo>
                <a:lnTo>
                  <a:pt x="12168" y="393168"/>
                </a:lnTo>
                <a:lnTo>
                  <a:pt x="14419" y="392287"/>
                </a:lnTo>
                <a:lnTo>
                  <a:pt x="15920" y="390641"/>
                </a:lnTo>
                <a:lnTo>
                  <a:pt x="21151" y="380396"/>
                </a:lnTo>
                <a:lnTo>
                  <a:pt x="33077" y="366941"/>
                </a:lnTo>
                <a:lnTo>
                  <a:pt x="38618" y="364168"/>
                </a:lnTo>
                <a:lnTo>
                  <a:pt x="52034" y="362080"/>
                </a:lnTo>
                <a:lnTo>
                  <a:pt x="64785" y="361961"/>
                </a:lnTo>
                <a:lnTo>
                  <a:pt x="65372" y="363015"/>
                </a:lnTo>
                <a:lnTo>
                  <a:pt x="66025" y="367010"/>
                </a:lnTo>
                <a:lnTo>
                  <a:pt x="74702" y="379284"/>
                </a:lnTo>
                <a:lnTo>
                  <a:pt x="82348" y="388266"/>
                </a:lnTo>
                <a:lnTo>
                  <a:pt x="84153" y="394107"/>
                </a:lnTo>
                <a:lnTo>
                  <a:pt x="88402" y="440803"/>
                </a:lnTo>
                <a:lnTo>
                  <a:pt x="93794" y="459017"/>
                </a:lnTo>
                <a:lnTo>
                  <a:pt x="95087" y="503104"/>
                </a:lnTo>
                <a:lnTo>
                  <a:pt x="94062" y="536484"/>
                </a:lnTo>
                <a:lnTo>
                  <a:pt x="87582" y="554627"/>
                </a:lnTo>
                <a:lnTo>
                  <a:pt x="85649" y="602118"/>
                </a:lnTo>
                <a:lnTo>
                  <a:pt x="84546" y="625548"/>
                </a:lnTo>
                <a:lnTo>
                  <a:pt x="77397" y="654477"/>
                </a:lnTo>
                <a:lnTo>
                  <a:pt x="76095" y="701748"/>
                </a:lnTo>
                <a:lnTo>
                  <a:pt x="77137" y="717454"/>
                </a:lnTo>
                <a:lnTo>
                  <a:pt x="83612" y="735601"/>
                </a:lnTo>
                <a:lnTo>
                  <a:pt x="86632" y="777790"/>
                </a:lnTo>
                <a:lnTo>
                  <a:pt x="93131" y="790558"/>
                </a:lnTo>
                <a:lnTo>
                  <a:pt x="95918" y="806448"/>
                </a:lnTo>
                <a:lnTo>
                  <a:pt x="102609" y="819150"/>
                </a:lnTo>
                <a:lnTo>
                  <a:pt x="103289" y="822325"/>
                </a:lnTo>
                <a:lnTo>
                  <a:pt x="104800" y="824442"/>
                </a:lnTo>
                <a:lnTo>
                  <a:pt x="106865" y="825853"/>
                </a:lnTo>
                <a:lnTo>
                  <a:pt x="109301" y="826794"/>
                </a:lnTo>
                <a:lnTo>
                  <a:pt x="110925" y="828479"/>
                </a:lnTo>
                <a:lnTo>
                  <a:pt x="112728" y="833174"/>
                </a:lnTo>
                <a:lnTo>
                  <a:pt x="114268" y="834850"/>
                </a:lnTo>
                <a:lnTo>
                  <a:pt x="123788" y="838964"/>
                </a:lnTo>
                <a:lnTo>
                  <a:pt x="131014" y="844659"/>
                </a:lnTo>
                <a:lnTo>
                  <a:pt x="139859" y="846817"/>
                </a:lnTo>
                <a:lnTo>
                  <a:pt x="159927" y="847689"/>
                </a:lnTo>
                <a:lnTo>
                  <a:pt x="169032" y="854264"/>
                </a:lnTo>
                <a:lnTo>
                  <a:pt x="177934" y="856365"/>
                </a:lnTo>
                <a:lnTo>
                  <a:pt x="225559" y="857250"/>
                </a:lnTo>
                <a:lnTo>
                  <a:pt x="231763" y="857250"/>
                </a:lnTo>
                <a:lnTo>
                  <a:pt x="238049" y="860072"/>
                </a:lnTo>
                <a:lnTo>
                  <a:pt x="254757" y="873060"/>
                </a:lnTo>
                <a:lnTo>
                  <a:pt x="263659" y="875340"/>
                </a:lnTo>
                <a:lnTo>
                  <a:pt x="269863" y="875873"/>
                </a:lnTo>
                <a:lnTo>
                  <a:pt x="276149" y="878932"/>
                </a:lnTo>
                <a:lnTo>
                  <a:pt x="282470" y="882762"/>
                </a:lnTo>
                <a:lnTo>
                  <a:pt x="291979" y="885975"/>
                </a:lnTo>
                <a:lnTo>
                  <a:pt x="304672" y="8953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12" name="SMARTInkShape-Group106"/>
          <p:cNvGrpSpPr/>
          <p:nvPr/>
        </p:nvGrpSpPr>
        <p:grpSpPr>
          <a:xfrm>
            <a:off x="4039206" y="4173277"/>
            <a:ext cx="1580545" cy="892652"/>
            <a:chOff x="4039206" y="4173277"/>
            <a:chExt cx="1580545" cy="892652"/>
          </a:xfrm>
        </p:grpSpPr>
        <p:sp>
          <p:nvSpPr>
            <p:cNvPr id="24609" name="SMARTInkShape-373"/>
            <p:cNvSpPr/>
            <p:nvPr>
              <p:custDataLst>
                <p:tags r:id="rId134"/>
              </p:custDataLst>
            </p:nvPr>
          </p:nvSpPr>
          <p:spPr>
            <a:xfrm>
              <a:off x="4039206" y="4305303"/>
              <a:ext cx="1275497" cy="760626"/>
            </a:xfrm>
            <a:custGeom>
              <a:avLst/>
              <a:gdLst/>
              <a:ahLst/>
              <a:cxnLst/>
              <a:rect l="0" t="0" r="0" b="0"/>
              <a:pathLst>
                <a:path w="1275497" h="760626">
                  <a:moveTo>
                    <a:pt x="227994" y="133347"/>
                  </a:moveTo>
                  <a:lnTo>
                    <a:pt x="227994" y="133347"/>
                  </a:lnTo>
                  <a:lnTo>
                    <a:pt x="222938" y="138404"/>
                  </a:lnTo>
                  <a:lnTo>
                    <a:pt x="217633" y="140886"/>
                  </a:lnTo>
                  <a:lnTo>
                    <a:pt x="202484" y="143668"/>
                  </a:lnTo>
                  <a:lnTo>
                    <a:pt x="189872" y="150360"/>
                  </a:lnTo>
                  <a:lnTo>
                    <a:pt x="186704" y="151039"/>
                  </a:lnTo>
                  <a:lnTo>
                    <a:pt x="184592" y="152549"/>
                  </a:lnTo>
                  <a:lnTo>
                    <a:pt x="183185" y="154615"/>
                  </a:lnTo>
                  <a:lnTo>
                    <a:pt x="182246" y="157051"/>
                  </a:lnTo>
                  <a:lnTo>
                    <a:pt x="138726" y="194067"/>
                  </a:lnTo>
                  <a:lnTo>
                    <a:pt x="91583" y="231775"/>
                  </a:lnTo>
                  <a:lnTo>
                    <a:pt x="75608" y="250470"/>
                  </a:lnTo>
                  <a:lnTo>
                    <a:pt x="43844" y="297006"/>
                  </a:lnTo>
                  <a:lnTo>
                    <a:pt x="24794" y="330628"/>
                  </a:lnTo>
                  <a:lnTo>
                    <a:pt x="12270" y="374672"/>
                  </a:lnTo>
                  <a:lnTo>
                    <a:pt x="6293" y="421920"/>
                  </a:lnTo>
                  <a:lnTo>
                    <a:pt x="0" y="466134"/>
                  </a:lnTo>
                  <a:lnTo>
                    <a:pt x="532" y="499453"/>
                  </a:lnTo>
                  <a:lnTo>
                    <a:pt x="11158" y="544315"/>
                  </a:lnTo>
                  <a:lnTo>
                    <a:pt x="31275" y="587454"/>
                  </a:lnTo>
                  <a:lnTo>
                    <a:pt x="49858" y="619133"/>
                  </a:lnTo>
                  <a:lnTo>
                    <a:pt x="89287" y="660222"/>
                  </a:lnTo>
                  <a:lnTo>
                    <a:pt x="132802" y="685601"/>
                  </a:lnTo>
                  <a:lnTo>
                    <a:pt x="173671" y="704830"/>
                  </a:lnTo>
                  <a:lnTo>
                    <a:pt x="220704" y="723896"/>
                  </a:lnTo>
                  <a:lnTo>
                    <a:pt x="268276" y="742947"/>
                  </a:lnTo>
                  <a:lnTo>
                    <a:pt x="295316" y="749650"/>
                  </a:lnTo>
                  <a:lnTo>
                    <a:pt x="342379" y="753159"/>
                  </a:lnTo>
                  <a:lnTo>
                    <a:pt x="389930" y="760625"/>
                  </a:lnTo>
                  <a:lnTo>
                    <a:pt x="437545" y="758994"/>
                  </a:lnTo>
                  <a:lnTo>
                    <a:pt x="485169" y="753331"/>
                  </a:lnTo>
                  <a:lnTo>
                    <a:pt x="532794" y="747529"/>
                  </a:lnTo>
                  <a:lnTo>
                    <a:pt x="577439" y="742794"/>
                  </a:lnTo>
                  <a:lnTo>
                    <a:pt x="617931" y="735587"/>
                  </a:lnTo>
                  <a:lnTo>
                    <a:pt x="661559" y="728793"/>
                  </a:lnTo>
                  <a:lnTo>
                    <a:pt x="703338" y="717260"/>
                  </a:lnTo>
                  <a:lnTo>
                    <a:pt x="742165" y="704790"/>
                  </a:lnTo>
                  <a:lnTo>
                    <a:pt x="785466" y="692136"/>
                  </a:lnTo>
                  <a:lnTo>
                    <a:pt x="827180" y="679445"/>
                  </a:lnTo>
                  <a:lnTo>
                    <a:pt x="865993" y="663924"/>
                  </a:lnTo>
                  <a:lnTo>
                    <a:pt x="904235" y="645846"/>
                  </a:lnTo>
                  <a:lnTo>
                    <a:pt x="942362" y="631025"/>
                  </a:lnTo>
                  <a:lnTo>
                    <a:pt x="980468" y="608813"/>
                  </a:lnTo>
                  <a:lnTo>
                    <a:pt x="1027036" y="584290"/>
                  </a:lnTo>
                  <a:lnTo>
                    <a:pt x="1067518" y="555216"/>
                  </a:lnTo>
                  <a:lnTo>
                    <a:pt x="1106454" y="523819"/>
                  </a:lnTo>
                  <a:lnTo>
                    <a:pt x="1151272" y="485767"/>
                  </a:lnTo>
                  <a:lnTo>
                    <a:pt x="1189962" y="444849"/>
                  </a:lnTo>
                  <a:lnTo>
                    <a:pt x="1225292" y="400636"/>
                  </a:lnTo>
                  <a:lnTo>
                    <a:pt x="1246921" y="354459"/>
                  </a:lnTo>
                  <a:lnTo>
                    <a:pt x="1266197" y="306962"/>
                  </a:lnTo>
                  <a:lnTo>
                    <a:pt x="1272915" y="286388"/>
                  </a:lnTo>
                  <a:lnTo>
                    <a:pt x="1275496" y="240164"/>
                  </a:lnTo>
                  <a:lnTo>
                    <a:pt x="1274575" y="226329"/>
                  </a:lnTo>
                  <a:lnTo>
                    <a:pt x="1263979" y="181025"/>
                  </a:lnTo>
                  <a:lnTo>
                    <a:pt x="1248991" y="149229"/>
                  </a:lnTo>
                  <a:lnTo>
                    <a:pt x="1216343" y="104772"/>
                  </a:lnTo>
                  <a:lnTo>
                    <a:pt x="1185489" y="74080"/>
                  </a:lnTo>
                  <a:lnTo>
                    <a:pt x="1140076" y="44623"/>
                  </a:lnTo>
                  <a:lnTo>
                    <a:pt x="1093590" y="22516"/>
                  </a:lnTo>
                  <a:lnTo>
                    <a:pt x="1056436" y="12402"/>
                  </a:lnTo>
                  <a:lnTo>
                    <a:pt x="1009014" y="3355"/>
                  </a:lnTo>
                  <a:lnTo>
                    <a:pt x="961415" y="439"/>
                  </a:lnTo>
                  <a:lnTo>
                    <a:pt x="922260" y="84"/>
                  </a:lnTo>
                  <a:lnTo>
                    <a:pt x="877680" y="14"/>
                  </a:lnTo>
                  <a:lnTo>
                    <a:pt x="832929" y="0"/>
                  </a:lnTo>
                  <a:lnTo>
                    <a:pt x="795878" y="5054"/>
                  </a:lnTo>
                  <a:lnTo>
                    <a:pt x="758088" y="13255"/>
                  </a:lnTo>
                  <a:lnTo>
                    <a:pt x="720080" y="22387"/>
                  </a:lnTo>
                  <a:lnTo>
                    <a:pt x="675857" y="34955"/>
                  </a:lnTo>
                  <a:lnTo>
                    <a:pt x="639859" y="45515"/>
                  </a:lnTo>
                  <a:lnTo>
                    <a:pt x="592592" y="67510"/>
                  </a:lnTo>
                  <a:lnTo>
                    <a:pt x="547310" y="92237"/>
                  </a:lnTo>
                  <a:lnTo>
                    <a:pt x="510167" y="111171"/>
                  </a:lnTo>
                  <a:lnTo>
                    <a:pt x="467294" y="136532"/>
                  </a:lnTo>
                  <a:lnTo>
                    <a:pt x="425429" y="161924"/>
                  </a:lnTo>
                  <a:lnTo>
                    <a:pt x="381763" y="192379"/>
                  </a:lnTo>
                  <a:lnTo>
                    <a:pt x="342564" y="221364"/>
                  </a:lnTo>
                  <a:lnTo>
                    <a:pt x="299761" y="253881"/>
                  </a:lnTo>
                  <a:lnTo>
                    <a:pt x="254564" y="298440"/>
                  </a:lnTo>
                  <a:lnTo>
                    <a:pt x="228249" y="342897"/>
                  </a:lnTo>
                  <a:lnTo>
                    <a:pt x="218469" y="3619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0" name="SMARTInkShape-374"/>
            <p:cNvSpPr/>
            <p:nvPr>
              <p:custDataLst>
                <p:tags r:id="rId135"/>
              </p:custDataLst>
            </p:nvPr>
          </p:nvSpPr>
          <p:spPr>
            <a:xfrm>
              <a:off x="5362613" y="4173277"/>
              <a:ext cx="180938" cy="244997"/>
            </a:xfrm>
            <a:custGeom>
              <a:avLst/>
              <a:gdLst/>
              <a:ahLst/>
              <a:cxnLst/>
              <a:rect l="0" t="0" r="0" b="0"/>
              <a:pathLst>
                <a:path w="180938" h="244997">
                  <a:moveTo>
                    <a:pt x="38062" y="227273"/>
                  </a:moveTo>
                  <a:lnTo>
                    <a:pt x="38062" y="227273"/>
                  </a:lnTo>
                  <a:lnTo>
                    <a:pt x="33006" y="227273"/>
                  </a:lnTo>
                  <a:lnTo>
                    <a:pt x="27701" y="230095"/>
                  </a:lnTo>
                  <a:lnTo>
                    <a:pt x="21815" y="233819"/>
                  </a:lnTo>
                  <a:lnTo>
                    <a:pt x="11320" y="236406"/>
                  </a:lnTo>
                  <a:lnTo>
                    <a:pt x="1447" y="236764"/>
                  </a:lnTo>
                  <a:lnTo>
                    <a:pt x="953" y="237834"/>
                  </a:lnTo>
                  <a:lnTo>
                    <a:pt x="93" y="244996"/>
                  </a:lnTo>
                  <a:lnTo>
                    <a:pt x="0" y="240873"/>
                  </a:lnTo>
                  <a:lnTo>
                    <a:pt x="1046" y="239515"/>
                  </a:lnTo>
                  <a:lnTo>
                    <a:pt x="5030" y="238006"/>
                  </a:lnTo>
                  <a:lnTo>
                    <a:pt x="6515" y="236545"/>
                  </a:lnTo>
                  <a:lnTo>
                    <a:pt x="8167" y="232099"/>
                  </a:lnTo>
                  <a:lnTo>
                    <a:pt x="9665" y="230490"/>
                  </a:lnTo>
                  <a:lnTo>
                    <a:pt x="14152" y="228704"/>
                  </a:lnTo>
                  <a:lnTo>
                    <a:pt x="15772" y="227169"/>
                  </a:lnTo>
                  <a:lnTo>
                    <a:pt x="23642" y="214141"/>
                  </a:lnTo>
                  <a:lnTo>
                    <a:pt x="66642" y="167300"/>
                  </a:lnTo>
                  <a:lnTo>
                    <a:pt x="85687" y="142136"/>
                  </a:lnTo>
                  <a:lnTo>
                    <a:pt x="95212" y="129375"/>
                  </a:lnTo>
                  <a:lnTo>
                    <a:pt x="114262" y="104052"/>
                  </a:lnTo>
                  <a:lnTo>
                    <a:pt x="123787" y="91279"/>
                  </a:lnTo>
                  <a:lnTo>
                    <a:pt x="140015" y="65952"/>
                  </a:lnTo>
                  <a:lnTo>
                    <a:pt x="142641" y="59267"/>
                  </a:lnTo>
                  <a:lnTo>
                    <a:pt x="149012" y="49552"/>
                  </a:lnTo>
                  <a:lnTo>
                    <a:pt x="152427" y="39971"/>
                  </a:lnTo>
                  <a:lnTo>
                    <a:pt x="158614" y="30430"/>
                  </a:lnTo>
                  <a:lnTo>
                    <a:pt x="161456" y="19605"/>
                  </a:lnTo>
                  <a:lnTo>
                    <a:pt x="179610" y="0"/>
                  </a:lnTo>
                  <a:lnTo>
                    <a:pt x="180052" y="616"/>
                  </a:lnTo>
                  <a:lnTo>
                    <a:pt x="180937" y="81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375"/>
            <p:cNvSpPr/>
            <p:nvPr>
              <p:custDataLst>
                <p:tags r:id="rId136"/>
              </p:custDataLst>
            </p:nvPr>
          </p:nvSpPr>
          <p:spPr>
            <a:xfrm>
              <a:off x="5429285" y="4191000"/>
              <a:ext cx="190466" cy="142876"/>
            </a:xfrm>
            <a:custGeom>
              <a:avLst/>
              <a:gdLst/>
              <a:ahLst/>
              <a:cxnLst/>
              <a:rect l="0" t="0" r="0" b="0"/>
              <a:pathLst>
                <a:path w="190466" h="142876">
                  <a:moveTo>
                    <a:pt x="19015" y="76200"/>
                  </a:moveTo>
                  <a:lnTo>
                    <a:pt x="19015" y="76200"/>
                  </a:lnTo>
                  <a:lnTo>
                    <a:pt x="0" y="76200"/>
                  </a:lnTo>
                  <a:lnTo>
                    <a:pt x="8169" y="67999"/>
                  </a:lnTo>
                  <a:lnTo>
                    <a:pt x="9099" y="62011"/>
                  </a:lnTo>
                  <a:lnTo>
                    <a:pt x="10288" y="60391"/>
                  </a:lnTo>
                  <a:lnTo>
                    <a:pt x="14430" y="58590"/>
                  </a:lnTo>
                  <a:lnTo>
                    <a:pt x="15959" y="57052"/>
                  </a:lnTo>
                  <a:lnTo>
                    <a:pt x="21233" y="46978"/>
                  </a:lnTo>
                  <a:lnTo>
                    <a:pt x="23669" y="44019"/>
                  </a:lnTo>
                  <a:lnTo>
                    <a:pt x="29197" y="40730"/>
                  </a:lnTo>
                  <a:lnTo>
                    <a:pt x="35182" y="38211"/>
                  </a:lnTo>
                  <a:lnTo>
                    <a:pt x="41369" y="33563"/>
                  </a:lnTo>
                  <a:lnTo>
                    <a:pt x="44825" y="27970"/>
                  </a:lnTo>
                  <a:lnTo>
                    <a:pt x="45747" y="24997"/>
                  </a:lnTo>
                  <a:lnTo>
                    <a:pt x="47419" y="23014"/>
                  </a:lnTo>
                  <a:lnTo>
                    <a:pt x="52100" y="20812"/>
                  </a:lnTo>
                  <a:lnTo>
                    <a:pt x="63729" y="18340"/>
                  </a:lnTo>
                  <a:lnTo>
                    <a:pt x="78166" y="7312"/>
                  </a:lnTo>
                  <a:lnTo>
                    <a:pt x="80674" y="4874"/>
                  </a:lnTo>
                  <a:lnTo>
                    <a:pt x="86283" y="2166"/>
                  </a:lnTo>
                  <a:lnTo>
                    <a:pt x="97805" y="56"/>
                  </a:lnTo>
                  <a:lnTo>
                    <a:pt x="118894" y="0"/>
                  </a:lnTo>
                  <a:lnTo>
                    <a:pt x="120525" y="1058"/>
                  </a:lnTo>
                  <a:lnTo>
                    <a:pt x="121614" y="2822"/>
                  </a:lnTo>
                  <a:lnTo>
                    <a:pt x="123360" y="8201"/>
                  </a:lnTo>
                  <a:lnTo>
                    <a:pt x="126421" y="8936"/>
                  </a:lnTo>
                  <a:lnTo>
                    <a:pt x="128720" y="9132"/>
                  </a:lnTo>
                  <a:lnTo>
                    <a:pt x="130251" y="10321"/>
                  </a:lnTo>
                  <a:lnTo>
                    <a:pt x="134104" y="19203"/>
                  </a:lnTo>
                  <a:lnTo>
                    <a:pt x="139781" y="26386"/>
                  </a:lnTo>
                  <a:lnTo>
                    <a:pt x="142437" y="36349"/>
                  </a:lnTo>
                  <a:lnTo>
                    <a:pt x="142805" y="51204"/>
                  </a:lnTo>
                  <a:lnTo>
                    <a:pt x="145647" y="57329"/>
                  </a:lnTo>
                  <a:lnTo>
                    <a:pt x="149379" y="63580"/>
                  </a:lnTo>
                  <a:lnTo>
                    <a:pt x="151972" y="74329"/>
                  </a:lnTo>
                  <a:lnTo>
                    <a:pt x="152249" y="80702"/>
                  </a:lnTo>
                  <a:lnTo>
                    <a:pt x="155136" y="86315"/>
                  </a:lnTo>
                  <a:lnTo>
                    <a:pt x="158889" y="92337"/>
                  </a:lnTo>
                  <a:lnTo>
                    <a:pt x="161297" y="104827"/>
                  </a:lnTo>
                  <a:lnTo>
                    <a:pt x="161495" y="107984"/>
                  </a:lnTo>
                  <a:lnTo>
                    <a:pt x="162685" y="110089"/>
                  </a:lnTo>
                  <a:lnTo>
                    <a:pt x="164536" y="111493"/>
                  </a:lnTo>
                  <a:lnTo>
                    <a:pt x="166829" y="112428"/>
                  </a:lnTo>
                  <a:lnTo>
                    <a:pt x="168358" y="114111"/>
                  </a:lnTo>
                  <a:lnTo>
                    <a:pt x="173633" y="124415"/>
                  </a:lnTo>
                  <a:lnTo>
                    <a:pt x="176069" y="127393"/>
                  </a:lnTo>
                  <a:lnTo>
                    <a:pt x="181597" y="130702"/>
                  </a:lnTo>
                  <a:lnTo>
                    <a:pt x="184553" y="131585"/>
                  </a:lnTo>
                  <a:lnTo>
                    <a:pt x="186524" y="133231"/>
                  </a:lnTo>
                  <a:lnTo>
                    <a:pt x="190465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9" name="SMARTInkShape-Group107"/>
          <p:cNvGrpSpPr/>
          <p:nvPr/>
        </p:nvGrpSpPr>
        <p:grpSpPr>
          <a:xfrm>
            <a:off x="1552578" y="5257811"/>
            <a:ext cx="628648" cy="390515"/>
            <a:chOff x="1552578" y="5257811"/>
            <a:chExt cx="628648" cy="390515"/>
          </a:xfrm>
        </p:grpSpPr>
        <p:sp>
          <p:nvSpPr>
            <p:cNvPr id="24613" name="SMARTInkShape-376"/>
            <p:cNvSpPr/>
            <p:nvPr>
              <p:custDataLst>
                <p:tags r:id="rId128"/>
              </p:custDataLst>
            </p:nvPr>
          </p:nvSpPr>
          <p:spPr>
            <a:xfrm>
              <a:off x="1590675" y="5257839"/>
              <a:ext cx="19051" cy="370995"/>
            </a:xfrm>
            <a:custGeom>
              <a:avLst/>
              <a:gdLst/>
              <a:ahLst/>
              <a:cxnLst/>
              <a:rect l="0" t="0" r="0" b="0"/>
              <a:pathLst>
                <a:path w="19051" h="370995">
                  <a:moveTo>
                    <a:pt x="19050" y="66636"/>
                  </a:moveTo>
                  <a:lnTo>
                    <a:pt x="19050" y="66636"/>
                  </a:lnTo>
                  <a:lnTo>
                    <a:pt x="19050" y="22176"/>
                  </a:lnTo>
                  <a:lnTo>
                    <a:pt x="19050" y="92"/>
                  </a:lnTo>
                  <a:lnTo>
                    <a:pt x="13993" y="0"/>
                  </a:lnTo>
                  <a:lnTo>
                    <a:pt x="12504" y="1045"/>
                  </a:lnTo>
                  <a:lnTo>
                    <a:pt x="11511" y="2800"/>
                  </a:lnTo>
                  <a:lnTo>
                    <a:pt x="9787" y="9664"/>
                  </a:lnTo>
                  <a:lnTo>
                    <a:pt x="8474" y="42577"/>
                  </a:lnTo>
                  <a:lnTo>
                    <a:pt x="883" y="79454"/>
                  </a:lnTo>
                  <a:lnTo>
                    <a:pt x="52" y="126615"/>
                  </a:lnTo>
                  <a:lnTo>
                    <a:pt x="5" y="170823"/>
                  </a:lnTo>
                  <a:lnTo>
                    <a:pt x="0" y="216999"/>
                  </a:lnTo>
                  <a:lnTo>
                    <a:pt x="0" y="264496"/>
                  </a:lnTo>
                  <a:lnTo>
                    <a:pt x="0" y="310831"/>
                  </a:lnTo>
                  <a:lnTo>
                    <a:pt x="0" y="335011"/>
                  </a:lnTo>
                  <a:lnTo>
                    <a:pt x="2822" y="342195"/>
                  </a:lnTo>
                  <a:lnTo>
                    <a:pt x="6546" y="348915"/>
                  </a:lnTo>
                  <a:lnTo>
                    <a:pt x="9263" y="361689"/>
                  </a:lnTo>
                  <a:lnTo>
                    <a:pt x="9408" y="366399"/>
                  </a:lnTo>
                  <a:lnTo>
                    <a:pt x="10506" y="368078"/>
                  </a:lnTo>
                  <a:lnTo>
                    <a:pt x="12295" y="369196"/>
                  </a:lnTo>
                  <a:lnTo>
                    <a:pt x="17716" y="370994"/>
                  </a:lnTo>
                  <a:lnTo>
                    <a:pt x="18161" y="370083"/>
                  </a:lnTo>
                  <a:lnTo>
                    <a:pt x="19050" y="3619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377"/>
            <p:cNvSpPr/>
            <p:nvPr>
              <p:custDataLst>
                <p:tags r:id="rId129"/>
              </p:custDataLst>
            </p:nvPr>
          </p:nvSpPr>
          <p:spPr>
            <a:xfrm>
              <a:off x="1581150" y="5276850"/>
              <a:ext cx="123826" cy="152401"/>
            </a:xfrm>
            <a:custGeom>
              <a:avLst/>
              <a:gdLst/>
              <a:ahLst/>
              <a:cxnLst/>
              <a:rect l="0" t="0" r="0" b="0"/>
              <a:pathLst>
                <a:path w="123826" h="152401">
                  <a:moveTo>
                    <a:pt x="0" y="85725"/>
                  </a:moveTo>
                  <a:lnTo>
                    <a:pt x="0" y="85725"/>
                  </a:lnTo>
                  <a:lnTo>
                    <a:pt x="0" y="48987"/>
                  </a:lnTo>
                  <a:lnTo>
                    <a:pt x="6546" y="40290"/>
                  </a:lnTo>
                  <a:lnTo>
                    <a:pt x="8201" y="34487"/>
                  </a:lnTo>
                  <a:lnTo>
                    <a:pt x="9701" y="32516"/>
                  </a:lnTo>
                  <a:lnTo>
                    <a:pt x="15809" y="28685"/>
                  </a:lnTo>
                  <a:lnTo>
                    <a:pt x="23680" y="15471"/>
                  </a:lnTo>
                  <a:lnTo>
                    <a:pt x="29222" y="12168"/>
                  </a:lnTo>
                  <a:lnTo>
                    <a:pt x="32181" y="11287"/>
                  </a:lnTo>
                  <a:lnTo>
                    <a:pt x="34154" y="9641"/>
                  </a:lnTo>
                  <a:lnTo>
                    <a:pt x="36346" y="4990"/>
                  </a:lnTo>
                  <a:lnTo>
                    <a:pt x="37989" y="3327"/>
                  </a:lnTo>
                  <a:lnTo>
                    <a:pt x="42637" y="1479"/>
                  </a:lnTo>
                  <a:lnTo>
                    <a:pt x="89017" y="0"/>
                  </a:lnTo>
                  <a:lnTo>
                    <a:pt x="93403" y="0"/>
                  </a:lnTo>
                  <a:lnTo>
                    <a:pt x="99759" y="5056"/>
                  </a:lnTo>
                  <a:lnTo>
                    <a:pt x="102546" y="10361"/>
                  </a:lnTo>
                  <a:lnTo>
                    <a:pt x="103289" y="13257"/>
                  </a:lnTo>
                  <a:lnTo>
                    <a:pt x="104842" y="15188"/>
                  </a:lnTo>
                  <a:lnTo>
                    <a:pt x="109391" y="17333"/>
                  </a:lnTo>
                  <a:lnTo>
                    <a:pt x="111028" y="18963"/>
                  </a:lnTo>
                  <a:lnTo>
                    <a:pt x="122857" y="37984"/>
                  </a:lnTo>
                  <a:lnTo>
                    <a:pt x="123824" y="85531"/>
                  </a:lnTo>
                  <a:lnTo>
                    <a:pt x="123825" y="131142"/>
                  </a:lnTo>
                  <a:lnTo>
                    <a:pt x="123825" y="136955"/>
                  </a:lnTo>
                  <a:lnTo>
                    <a:pt x="122767" y="138928"/>
                  </a:lnTo>
                  <a:lnTo>
                    <a:pt x="121003" y="140244"/>
                  </a:lnTo>
                  <a:lnTo>
                    <a:pt x="118768" y="141121"/>
                  </a:lnTo>
                  <a:lnTo>
                    <a:pt x="117279" y="142764"/>
                  </a:lnTo>
                  <a:lnTo>
                    <a:pt x="114692" y="150922"/>
                  </a:lnTo>
                  <a:lnTo>
                    <a:pt x="111652" y="151743"/>
                  </a:lnTo>
                  <a:lnTo>
                    <a:pt x="10477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5" name="SMARTInkShape-378"/>
            <p:cNvSpPr/>
            <p:nvPr>
              <p:custDataLst>
                <p:tags r:id="rId130"/>
              </p:custDataLst>
            </p:nvPr>
          </p:nvSpPr>
          <p:spPr>
            <a:xfrm>
              <a:off x="1552578" y="5505450"/>
              <a:ext cx="114298" cy="28576"/>
            </a:xfrm>
            <a:custGeom>
              <a:avLst/>
              <a:gdLst/>
              <a:ahLst/>
              <a:cxnLst/>
              <a:rect l="0" t="0" r="0" b="0"/>
              <a:pathLst>
                <a:path w="114298" h="28576">
                  <a:moveTo>
                    <a:pt x="28572" y="0"/>
                  </a:moveTo>
                  <a:lnTo>
                    <a:pt x="28572" y="0"/>
                  </a:lnTo>
                  <a:lnTo>
                    <a:pt x="10962" y="17609"/>
                  </a:lnTo>
                  <a:lnTo>
                    <a:pt x="4892" y="18623"/>
                  </a:lnTo>
                  <a:lnTo>
                    <a:pt x="3260" y="19824"/>
                  </a:lnTo>
                  <a:lnTo>
                    <a:pt x="964" y="25512"/>
                  </a:lnTo>
                  <a:lnTo>
                    <a:pt x="0" y="28565"/>
                  </a:lnTo>
                  <a:lnTo>
                    <a:pt x="45355" y="28575"/>
                  </a:lnTo>
                  <a:lnTo>
                    <a:pt x="60442" y="28575"/>
                  </a:lnTo>
                  <a:lnTo>
                    <a:pt x="66725" y="25753"/>
                  </a:lnTo>
                  <a:lnTo>
                    <a:pt x="73046" y="22030"/>
                  </a:lnTo>
                  <a:lnTo>
                    <a:pt x="85727" y="19638"/>
                  </a:lnTo>
                  <a:lnTo>
                    <a:pt x="114297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6" name="SMARTInkShape-379"/>
            <p:cNvSpPr/>
            <p:nvPr>
              <p:custDataLst>
                <p:tags r:id="rId131"/>
              </p:custDataLst>
            </p:nvPr>
          </p:nvSpPr>
          <p:spPr>
            <a:xfrm>
              <a:off x="1800225" y="5515367"/>
              <a:ext cx="28576" cy="132959"/>
            </a:xfrm>
            <a:custGeom>
              <a:avLst/>
              <a:gdLst/>
              <a:ahLst/>
              <a:cxnLst/>
              <a:rect l="0" t="0" r="0" b="0"/>
              <a:pathLst>
                <a:path w="28576" h="132959">
                  <a:moveTo>
                    <a:pt x="0" y="9133"/>
                  </a:moveTo>
                  <a:lnTo>
                    <a:pt x="0" y="9133"/>
                  </a:lnTo>
                  <a:lnTo>
                    <a:pt x="9490" y="9133"/>
                  </a:lnTo>
                  <a:lnTo>
                    <a:pt x="18657" y="0"/>
                  </a:lnTo>
                  <a:lnTo>
                    <a:pt x="19050" y="47413"/>
                  </a:lnTo>
                  <a:lnTo>
                    <a:pt x="19050" y="94858"/>
                  </a:lnTo>
                  <a:lnTo>
                    <a:pt x="19050" y="107558"/>
                  </a:lnTo>
                  <a:lnTo>
                    <a:pt x="21872" y="113908"/>
                  </a:lnTo>
                  <a:lnTo>
                    <a:pt x="27251" y="121552"/>
                  </a:lnTo>
                  <a:lnTo>
                    <a:pt x="28575" y="1329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380"/>
            <p:cNvSpPr/>
            <p:nvPr>
              <p:custDataLst>
                <p:tags r:id="rId132"/>
              </p:custDataLst>
            </p:nvPr>
          </p:nvSpPr>
          <p:spPr>
            <a:xfrm>
              <a:off x="1962150" y="5257811"/>
              <a:ext cx="133351" cy="323444"/>
            </a:xfrm>
            <a:custGeom>
              <a:avLst/>
              <a:gdLst/>
              <a:ahLst/>
              <a:cxnLst/>
              <a:rect l="0" t="0" r="0" b="0"/>
              <a:pathLst>
                <a:path w="133351" h="323444">
                  <a:moveTo>
                    <a:pt x="0" y="276214"/>
                  </a:moveTo>
                  <a:lnTo>
                    <a:pt x="0" y="276214"/>
                  </a:lnTo>
                  <a:lnTo>
                    <a:pt x="8201" y="268013"/>
                  </a:lnTo>
                  <a:lnTo>
                    <a:pt x="9409" y="258605"/>
                  </a:lnTo>
                  <a:lnTo>
                    <a:pt x="16048" y="249844"/>
                  </a:lnTo>
                  <a:lnTo>
                    <a:pt x="19219" y="241002"/>
                  </a:lnTo>
                  <a:lnTo>
                    <a:pt x="25332" y="231678"/>
                  </a:lnTo>
                  <a:lnTo>
                    <a:pt x="28673" y="222214"/>
                  </a:lnTo>
                  <a:lnTo>
                    <a:pt x="34836" y="212707"/>
                  </a:lnTo>
                  <a:lnTo>
                    <a:pt x="37133" y="202129"/>
                  </a:lnTo>
                  <a:lnTo>
                    <a:pt x="38872" y="187117"/>
                  </a:lnTo>
                  <a:lnTo>
                    <a:pt x="53902" y="148037"/>
                  </a:lnTo>
                  <a:lnTo>
                    <a:pt x="63611" y="101734"/>
                  </a:lnTo>
                  <a:lnTo>
                    <a:pt x="66555" y="64943"/>
                  </a:lnTo>
                  <a:lnTo>
                    <a:pt x="66672" y="25819"/>
                  </a:lnTo>
                  <a:lnTo>
                    <a:pt x="63851" y="19230"/>
                  </a:lnTo>
                  <a:lnTo>
                    <a:pt x="58473" y="11433"/>
                  </a:lnTo>
                  <a:lnTo>
                    <a:pt x="57185" y="431"/>
                  </a:lnTo>
                  <a:lnTo>
                    <a:pt x="48018" y="0"/>
                  </a:lnTo>
                  <a:lnTo>
                    <a:pt x="39458" y="8191"/>
                  </a:lnTo>
                  <a:lnTo>
                    <a:pt x="37310" y="16857"/>
                  </a:lnTo>
                  <a:lnTo>
                    <a:pt x="31633" y="25682"/>
                  </a:lnTo>
                  <a:lnTo>
                    <a:pt x="29481" y="35001"/>
                  </a:lnTo>
                  <a:lnTo>
                    <a:pt x="28977" y="41303"/>
                  </a:lnTo>
                  <a:lnTo>
                    <a:pt x="25932" y="47631"/>
                  </a:lnTo>
                  <a:lnTo>
                    <a:pt x="22108" y="53971"/>
                  </a:lnTo>
                  <a:lnTo>
                    <a:pt x="19956" y="64549"/>
                  </a:lnTo>
                  <a:lnTo>
                    <a:pt x="18260" y="79561"/>
                  </a:lnTo>
                  <a:lnTo>
                    <a:pt x="10884" y="98022"/>
                  </a:lnTo>
                  <a:lnTo>
                    <a:pt x="9578" y="143097"/>
                  </a:lnTo>
                  <a:lnTo>
                    <a:pt x="9527" y="185031"/>
                  </a:lnTo>
                  <a:lnTo>
                    <a:pt x="9525" y="231612"/>
                  </a:lnTo>
                  <a:lnTo>
                    <a:pt x="9525" y="268410"/>
                  </a:lnTo>
                  <a:lnTo>
                    <a:pt x="12347" y="275568"/>
                  </a:lnTo>
                  <a:lnTo>
                    <a:pt x="16071" y="282277"/>
                  </a:lnTo>
                  <a:lnTo>
                    <a:pt x="18658" y="293345"/>
                  </a:lnTo>
                  <a:lnTo>
                    <a:pt x="25518" y="302490"/>
                  </a:lnTo>
                  <a:lnTo>
                    <a:pt x="27217" y="308353"/>
                  </a:lnTo>
                  <a:lnTo>
                    <a:pt x="28728" y="310340"/>
                  </a:lnTo>
                  <a:lnTo>
                    <a:pt x="36656" y="313791"/>
                  </a:lnTo>
                  <a:lnTo>
                    <a:pt x="42729" y="314159"/>
                  </a:lnTo>
                  <a:lnTo>
                    <a:pt x="44361" y="315269"/>
                  </a:lnTo>
                  <a:lnTo>
                    <a:pt x="45449" y="317068"/>
                  </a:lnTo>
                  <a:lnTo>
                    <a:pt x="46174" y="319325"/>
                  </a:lnTo>
                  <a:lnTo>
                    <a:pt x="47716" y="320829"/>
                  </a:lnTo>
                  <a:lnTo>
                    <a:pt x="52252" y="322501"/>
                  </a:lnTo>
                  <a:lnTo>
                    <a:pt x="60755" y="323443"/>
                  </a:lnTo>
                  <a:lnTo>
                    <a:pt x="66866" y="320840"/>
                  </a:lnTo>
                  <a:lnTo>
                    <a:pt x="73110" y="317215"/>
                  </a:lnTo>
                  <a:lnTo>
                    <a:pt x="85537" y="314569"/>
                  </a:lnTo>
                  <a:lnTo>
                    <a:pt x="90227" y="314427"/>
                  </a:lnTo>
                  <a:lnTo>
                    <a:pt x="95840" y="311542"/>
                  </a:lnTo>
                  <a:lnTo>
                    <a:pt x="101862" y="307790"/>
                  </a:lnTo>
                  <a:lnTo>
                    <a:pt x="108066" y="306123"/>
                  </a:lnTo>
                  <a:lnTo>
                    <a:pt x="110144" y="304620"/>
                  </a:lnTo>
                  <a:lnTo>
                    <a:pt x="111529" y="302560"/>
                  </a:lnTo>
                  <a:lnTo>
                    <a:pt x="112453" y="300128"/>
                  </a:lnTo>
                  <a:lnTo>
                    <a:pt x="114127" y="298506"/>
                  </a:lnTo>
                  <a:lnTo>
                    <a:pt x="124418" y="293082"/>
                  </a:lnTo>
                  <a:lnTo>
                    <a:pt x="133350" y="2857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381"/>
            <p:cNvSpPr/>
            <p:nvPr>
              <p:custDataLst>
                <p:tags r:id="rId133"/>
              </p:custDataLst>
            </p:nvPr>
          </p:nvSpPr>
          <p:spPr>
            <a:xfrm>
              <a:off x="2152650" y="5476875"/>
              <a:ext cx="28576" cy="152401"/>
            </a:xfrm>
            <a:custGeom>
              <a:avLst/>
              <a:gdLst/>
              <a:ahLst/>
              <a:cxnLst/>
              <a:rect l="0" t="0" r="0" b="0"/>
              <a:pathLst>
                <a:path w="28576" h="152401">
                  <a:moveTo>
                    <a:pt x="19050" y="9525"/>
                  </a:moveTo>
                  <a:lnTo>
                    <a:pt x="19050" y="9525"/>
                  </a:lnTo>
                  <a:lnTo>
                    <a:pt x="19050" y="392"/>
                  </a:lnTo>
                  <a:lnTo>
                    <a:pt x="9560" y="0"/>
                  </a:lnTo>
                  <a:lnTo>
                    <a:pt x="9528" y="8201"/>
                  </a:lnTo>
                  <a:lnTo>
                    <a:pt x="8469" y="8642"/>
                  </a:lnTo>
                  <a:lnTo>
                    <a:pt x="4469" y="9133"/>
                  </a:lnTo>
                  <a:lnTo>
                    <a:pt x="2979" y="10321"/>
                  </a:lnTo>
                  <a:lnTo>
                    <a:pt x="1324" y="14465"/>
                  </a:lnTo>
                  <a:lnTo>
                    <a:pt x="0" y="60728"/>
                  </a:lnTo>
                  <a:lnTo>
                    <a:pt x="0" y="107984"/>
                  </a:lnTo>
                  <a:lnTo>
                    <a:pt x="0" y="147500"/>
                  </a:lnTo>
                  <a:lnTo>
                    <a:pt x="1058" y="149134"/>
                  </a:lnTo>
                  <a:lnTo>
                    <a:pt x="2822" y="150222"/>
                  </a:lnTo>
                  <a:lnTo>
                    <a:pt x="9701" y="152113"/>
                  </a:lnTo>
                  <a:lnTo>
                    <a:pt x="2857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20" name="SMARTInkShape-382"/>
          <p:cNvSpPr/>
          <p:nvPr>
            <p:custDataLst>
              <p:tags r:id="rId7"/>
            </p:custDataLst>
          </p:nvPr>
        </p:nvSpPr>
        <p:spPr>
          <a:xfrm>
            <a:off x="2428876" y="5381625"/>
            <a:ext cx="161925" cy="28576"/>
          </a:xfrm>
          <a:custGeom>
            <a:avLst/>
            <a:gdLst/>
            <a:ahLst/>
            <a:cxnLst/>
            <a:rect l="0" t="0" r="0" b="0"/>
            <a:pathLst>
              <a:path w="161925" h="28576">
                <a:moveTo>
                  <a:pt x="28574" y="19050"/>
                </a:moveTo>
                <a:lnTo>
                  <a:pt x="28574" y="19050"/>
                </a:lnTo>
                <a:lnTo>
                  <a:pt x="9650" y="19050"/>
                </a:lnTo>
                <a:lnTo>
                  <a:pt x="9528" y="28183"/>
                </a:lnTo>
                <a:lnTo>
                  <a:pt x="0" y="28575"/>
                </a:lnTo>
                <a:lnTo>
                  <a:pt x="47513" y="28575"/>
                </a:lnTo>
                <a:lnTo>
                  <a:pt x="60728" y="28575"/>
                </a:lnTo>
                <a:lnTo>
                  <a:pt x="66854" y="25753"/>
                </a:lnTo>
                <a:lnTo>
                  <a:pt x="74353" y="20374"/>
                </a:lnTo>
                <a:lnTo>
                  <a:pt x="83439" y="19312"/>
                </a:lnTo>
                <a:lnTo>
                  <a:pt x="109283" y="19053"/>
                </a:lnTo>
                <a:lnTo>
                  <a:pt x="114892" y="16230"/>
                </a:lnTo>
                <a:lnTo>
                  <a:pt x="122060" y="10849"/>
                </a:lnTo>
                <a:lnTo>
                  <a:pt x="131870" y="9641"/>
                </a:lnTo>
                <a:lnTo>
                  <a:pt x="142836" y="9525"/>
                </a:lnTo>
                <a:lnTo>
                  <a:pt x="142873" y="392"/>
                </a:lnTo>
                <a:lnTo>
                  <a:pt x="152399" y="0"/>
                </a:lnTo>
                <a:lnTo>
                  <a:pt x="152399" y="9133"/>
                </a:lnTo>
                <a:lnTo>
                  <a:pt x="161924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31" name="SMARTInkShape-Group109"/>
          <p:cNvGrpSpPr/>
          <p:nvPr/>
        </p:nvGrpSpPr>
        <p:grpSpPr>
          <a:xfrm>
            <a:off x="2733676" y="5086742"/>
            <a:ext cx="1409700" cy="466320"/>
            <a:chOff x="2733676" y="5086742"/>
            <a:chExt cx="1409700" cy="466320"/>
          </a:xfrm>
        </p:grpSpPr>
        <p:sp>
          <p:nvSpPr>
            <p:cNvPr id="24621" name="SMARTInkShape-383"/>
            <p:cNvSpPr/>
            <p:nvPr>
              <p:custDataLst>
                <p:tags r:id="rId118"/>
              </p:custDataLst>
            </p:nvPr>
          </p:nvSpPr>
          <p:spPr>
            <a:xfrm>
              <a:off x="2752725" y="5305425"/>
              <a:ext cx="19051" cy="247637"/>
            </a:xfrm>
            <a:custGeom>
              <a:avLst/>
              <a:gdLst/>
              <a:ahLst/>
              <a:cxnLst/>
              <a:rect l="0" t="0" r="0" b="0"/>
              <a:pathLst>
                <a:path w="19051" h="247637">
                  <a:moveTo>
                    <a:pt x="19050" y="19050"/>
                  </a:moveTo>
                  <a:lnTo>
                    <a:pt x="19050" y="19050"/>
                  </a:lnTo>
                  <a:lnTo>
                    <a:pt x="13994" y="19050"/>
                  </a:lnTo>
                  <a:lnTo>
                    <a:pt x="12504" y="17992"/>
                  </a:lnTo>
                  <a:lnTo>
                    <a:pt x="11511" y="16228"/>
                  </a:lnTo>
                  <a:lnTo>
                    <a:pt x="9641" y="9917"/>
                  </a:lnTo>
                  <a:lnTo>
                    <a:pt x="9535" y="1358"/>
                  </a:lnTo>
                  <a:lnTo>
                    <a:pt x="8474" y="906"/>
                  </a:lnTo>
                  <a:lnTo>
                    <a:pt x="3" y="0"/>
                  </a:lnTo>
                  <a:lnTo>
                    <a:pt x="0" y="46370"/>
                  </a:lnTo>
                  <a:lnTo>
                    <a:pt x="2822" y="55182"/>
                  </a:lnTo>
                  <a:lnTo>
                    <a:pt x="6546" y="63684"/>
                  </a:lnTo>
                  <a:lnTo>
                    <a:pt x="9447" y="111016"/>
                  </a:lnTo>
                  <a:lnTo>
                    <a:pt x="8460" y="146319"/>
                  </a:lnTo>
                  <a:lnTo>
                    <a:pt x="588" y="182976"/>
                  </a:lnTo>
                  <a:lnTo>
                    <a:pt x="5" y="228542"/>
                  </a:lnTo>
                  <a:lnTo>
                    <a:pt x="0" y="245765"/>
                  </a:lnTo>
                  <a:lnTo>
                    <a:pt x="1058" y="246393"/>
                  </a:lnTo>
                  <a:lnTo>
                    <a:pt x="9409" y="247636"/>
                  </a:lnTo>
                  <a:lnTo>
                    <a:pt x="9490" y="242589"/>
                  </a:lnTo>
                  <a:lnTo>
                    <a:pt x="12332" y="237287"/>
                  </a:lnTo>
                  <a:lnTo>
                    <a:pt x="16064" y="231403"/>
                  </a:lnTo>
                  <a:lnTo>
                    <a:pt x="1905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2" name="SMARTInkShape-384"/>
            <p:cNvSpPr/>
            <p:nvPr>
              <p:custDataLst>
                <p:tags r:id="rId119"/>
              </p:custDataLst>
            </p:nvPr>
          </p:nvSpPr>
          <p:spPr>
            <a:xfrm>
              <a:off x="2733676" y="5248275"/>
              <a:ext cx="161925" cy="76201"/>
            </a:xfrm>
            <a:custGeom>
              <a:avLst/>
              <a:gdLst/>
              <a:ahLst/>
              <a:cxnLst/>
              <a:rect l="0" t="0" r="0" b="0"/>
              <a:pathLst>
                <a:path w="161925" h="76201">
                  <a:moveTo>
                    <a:pt x="19049" y="76200"/>
                  </a:moveTo>
                  <a:lnTo>
                    <a:pt x="19049" y="76200"/>
                  </a:lnTo>
                  <a:lnTo>
                    <a:pt x="19049" y="71144"/>
                  </a:lnTo>
                  <a:lnTo>
                    <a:pt x="17991" y="69655"/>
                  </a:lnTo>
                  <a:lnTo>
                    <a:pt x="16227" y="68661"/>
                  </a:lnTo>
                  <a:lnTo>
                    <a:pt x="10848" y="67067"/>
                  </a:lnTo>
                  <a:lnTo>
                    <a:pt x="4860" y="61735"/>
                  </a:lnTo>
                  <a:lnTo>
                    <a:pt x="2159" y="56366"/>
                  </a:lnTo>
                  <a:lnTo>
                    <a:pt x="83" y="46908"/>
                  </a:lnTo>
                  <a:lnTo>
                    <a:pt x="0" y="30019"/>
                  </a:lnTo>
                  <a:lnTo>
                    <a:pt x="1058" y="29538"/>
                  </a:lnTo>
                  <a:lnTo>
                    <a:pt x="5055" y="29003"/>
                  </a:lnTo>
                  <a:lnTo>
                    <a:pt x="6545" y="27802"/>
                  </a:lnTo>
                  <a:lnTo>
                    <a:pt x="8200" y="23645"/>
                  </a:lnTo>
                  <a:lnTo>
                    <a:pt x="9700" y="22113"/>
                  </a:lnTo>
                  <a:lnTo>
                    <a:pt x="14188" y="20411"/>
                  </a:lnTo>
                  <a:lnTo>
                    <a:pt x="15808" y="18900"/>
                  </a:lnTo>
                  <a:lnTo>
                    <a:pt x="17609" y="14397"/>
                  </a:lnTo>
                  <a:lnTo>
                    <a:pt x="19147" y="12773"/>
                  </a:lnTo>
                  <a:lnTo>
                    <a:pt x="23679" y="10969"/>
                  </a:lnTo>
                  <a:lnTo>
                    <a:pt x="25311" y="9430"/>
                  </a:lnTo>
                  <a:lnTo>
                    <a:pt x="27124" y="4897"/>
                  </a:lnTo>
                  <a:lnTo>
                    <a:pt x="28665" y="3265"/>
                  </a:lnTo>
                  <a:lnTo>
                    <a:pt x="33201" y="1451"/>
                  </a:lnTo>
                  <a:lnTo>
                    <a:pt x="80699" y="0"/>
                  </a:lnTo>
                  <a:lnTo>
                    <a:pt x="123301" y="0"/>
                  </a:lnTo>
                  <a:lnTo>
                    <a:pt x="131979" y="8201"/>
                  </a:lnTo>
                  <a:lnTo>
                    <a:pt x="141430" y="9409"/>
                  </a:lnTo>
                  <a:lnTo>
                    <a:pt x="147502" y="9491"/>
                  </a:lnTo>
                  <a:lnTo>
                    <a:pt x="149135" y="10561"/>
                  </a:lnTo>
                  <a:lnTo>
                    <a:pt x="150223" y="12332"/>
                  </a:lnTo>
                  <a:lnTo>
                    <a:pt x="151969" y="17723"/>
                  </a:lnTo>
                  <a:lnTo>
                    <a:pt x="161924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3" name="SMARTInkShape-385"/>
            <p:cNvSpPr/>
            <p:nvPr>
              <p:custDataLst>
                <p:tags r:id="rId120"/>
              </p:custDataLst>
            </p:nvPr>
          </p:nvSpPr>
          <p:spPr>
            <a:xfrm>
              <a:off x="2743203" y="5410200"/>
              <a:ext cx="114298" cy="19051"/>
            </a:xfrm>
            <a:custGeom>
              <a:avLst/>
              <a:gdLst/>
              <a:ahLst/>
              <a:cxnLst/>
              <a:rect l="0" t="0" r="0" b="0"/>
              <a:pathLst>
                <a:path w="114298" h="19051">
                  <a:moveTo>
                    <a:pt x="9522" y="0"/>
                  </a:moveTo>
                  <a:lnTo>
                    <a:pt x="9522" y="0"/>
                  </a:lnTo>
                  <a:lnTo>
                    <a:pt x="7" y="9515"/>
                  </a:lnTo>
                  <a:lnTo>
                    <a:pt x="0" y="14578"/>
                  </a:lnTo>
                  <a:lnTo>
                    <a:pt x="1057" y="16069"/>
                  </a:lnTo>
                  <a:lnTo>
                    <a:pt x="2820" y="17063"/>
                  </a:lnTo>
                  <a:lnTo>
                    <a:pt x="9130" y="18934"/>
                  </a:lnTo>
                  <a:lnTo>
                    <a:pt x="54935" y="19050"/>
                  </a:lnTo>
                  <a:lnTo>
                    <a:pt x="71209" y="19050"/>
                  </a:lnTo>
                  <a:lnTo>
                    <a:pt x="72871" y="17992"/>
                  </a:lnTo>
                  <a:lnTo>
                    <a:pt x="73980" y="16228"/>
                  </a:lnTo>
                  <a:lnTo>
                    <a:pt x="74719" y="13994"/>
                  </a:lnTo>
                  <a:lnTo>
                    <a:pt x="76270" y="12505"/>
                  </a:lnTo>
                  <a:lnTo>
                    <a:pt x="80816" y="10849"/>
                  </a:lnTo>
                  <a:lnTo>
                    <a:pt x="109391" y="9528"/>
                  </a:lnTo>
                  <a:lnTo>
                    <a:pt x="111026" y="8469"/>
                  </a:lnTo>
                  <a:lnTo>
                    <a:pt x="112116" y="6705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386"/>
            <p:cNvSpPr/>
            <p:nvPr>
              <p:custDataLst>
                <p:tags r:id="rId121"/>
              </p:custDataLst>
            </p:nvPr>
          </p:nvSpPr>
          <p:spPr>
            <a:xfrm>
              <a:off x="2933816" y="5429250"/>
              <a:ext cx="104660" cy="114301"/>
            </a:xfrm>
            <a:custGeom>
              <a:avLst/>
              <a:gdLst/>
              <a:ahLst/>
              <a:cxnLst/>
              <a:rect l="0" t="0" r="0" b="0"/>
              <a:pathLst>
                <a:path w="104660" h="114301">
                  <a:moveTo>
                    <a:pt x="9409" y="9525"/>
                  </a:moveTo>
                  <a:lnTo>
                    <a:pt x="9409" y="9525"/>
                  </a:lnTo>
                  <a:lnTo>
                    <a:pt x="4353" y="9525"/>
                  </a:lnTo>
                  <a:lnTo>
                    <a:pt x="2863" y="10583"/>
                  </a:lnTo>
                  <a:lnTo>
                    <a:pt x="1871" y="12347"/>
                  </a:lnTo>
                  <a:lnTo>
                    <a:pt x="276" y="17726"/>
                  </a:lnTo>
                  <a:lnTo>
                    <a:pt x="0" y="13601"/>
                  </a:lnTo>
                  <a:lnTo>
                    <a:pt x="1020" y="12242"/>
                  </a:lnTo>
                  <a:lnTo>
                    <a:pt x="9020" y="9632"/>
                  </a:lnTo>
                  <a:lnTo>
                    <a:pt x="9294" y="4500"/>
                  </a:lnTo>
                  <a:lnTo>
                    <a:pt x="10390" y="3000"/>
                  </a:lnTo>
                  <a:lnTo>
                    <a:pt x="18539" y="117"/>
                  </a:lnTo>
                  <a:lnTo>
                    <a:pt x="52438" y="0"/>
                  </a:lnTo>
                  <a:lnTo>
                    <a:pt x="53970" y="1058"/>
                  </a:lnTo>
                  <a:lnTo>
                    <a:pt x="54991" y="2822"/>
                  </a:lnTo>
                  <a:lnTo>
                    <a:pt x="56915" y="9133"/>
                  </a:lnTo>
                  <a:lnTo>
                    <a:pt x="57034" y="36625"/>
                  </a:lnTo>
                  <a:lnTo>
                    <a:pt x="50488" y="45413"/>
                  </a:lnTo>
                  <a:lnTo>
                    <a:pt x="48392" y="54260"/>
                  </a:lnTo>
                  <a:lnTo>
                    <a:pt x="47901" y="60452"/>
                  </a:lnTo>
                  <a:lnTo>
                    <a:pt x="46713" y="62526"/>
                  </a:lnTo>
                  <a:lnTo>
                    <a:pt x="44861" y="63909"/>
                  </a:lnTo>
                  <a:lnTo>
                    <a:pt x="42569" y="64831"/>
                  </a:lnTo>
                  <a:lnTo>
                    <a:pt x="41040" y="66504"/>
                  </a:lnTo>
                  <a:lnTo>
                    <a:pt x="35766" y="76793"/>
                  </a:lnTo>
                  <a:lnTo>
                    <a:pt x="29903" y="83961"/>
                  </a:lnTo>
                  <a:lnTo>
                    <a:pt x="28887" y="90259"/>
                  </a:lnTo>
                  <a:lnTo>
                    <a:pt x="27685" y="91922"/>
                  </a:lnTo>
                  <a:lnTo>
                    <a:pt x="25827" y="93032"/>
                  </a:lnTo>
                  <a:lnTo>
                    <a:pt x="20296" y="94812"/>
                  </a:lnTo>
                  <a:lnTo>
                    <a:pt x="19539" y="97877"/>
                  </a:lnTo>
                  <a:lnTo>
                    <a:pt x="18934" y="114265"/>
                  </a:lnTo>
                  <a:lnTo>
                    <a:pt x="36544" y="114300"/>
                  </a:lnTo>
                  <a:lnTo>
                    <a:pt x="46059" y="106099"/>
                  </a:lnTo>
                  <a:lnTo>
                    <a:pt x="52136" y="105167"/>
                  </a:lnTo>
                  <a:lnTo>
                    <a:pt x="64805" y="104809"/>
                  </a:lnTo>
                  <a:lnTo>
                    <a:pt x="74606" y="96577"/>
                  </a:lnTo>
                  <a:lnTo>
                    <a:pt x="80703" y="95643"/>
                  </a:lnTo>
                  <a:lnTo>
                    <a:pt x="89211" y="95366"/>
                  </a:lnTo>
                  <a:lnTo>
                    <a:pt x="95324" y="92479"/>
                  </a:lnTo>
                  <a:lnTo>
                    <a:pt x="104659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387"/>
            <p:cNvSpPr/>
            <p:nvPr>
              <p:custDataLst>
                <p:tags r:id="rId122"/>
              </p:custDataLst>
            </p:nvPr>
          </p:nvSpPr>
          <p:spPr>
            <a:xfrm>
              <a:off x="3228975" y="5124488"/>
              <a:ext cx="57116" cy="351014"/>
            </a:xfrm>
            <a:custGeom>
              <a:avLst/>
              <a:gdLst/>
              <a:ahLst/>
              <a:cxnLst/>
              <a:rect l="0" t="0" r="0" b="0"/>
              <a:pathLst>
                <a:path w="57116" h="351014">
                  <a:moveTo>
                    <a:pt x="38100" y="38062"/>
                  </a:moveTo>
                  <a:lnTo>
                    <a:pt x="38100" y="38062"/>
                  </a:lnTo>
                  <a:lnTo>
                    <a:pt x="38100" y="33006"/>
                  </a:lnTo>
                  <a:lnTo>
                    <a:pt x="39158" y="31517"/>
                  </a:lnTo>
                  <a:lnTo>
                    <a:pt x="40922" y="30523"/>
                  </a:lnTo>
                  <a:lnTo>
                    <a:pt x="43156" y="29861"/>
                  </a:lnTo>
                  <a:lnTo>
                    <a:pt x="44646" y="28361"/>
                  </a:lnTo>
                  <a:lnTo>
                    <a:pt x="47232" y="20453"/>
                  </a:lnTo>
                  <a:lnTo>
                    <a:pt x="47508" y="14382"/>
                  </a:lnTo>
                  <a:lnTo>
                    <a:pt x="48606" y="12750"/>
                  </a:lnTo>
                  <a:lnTo>
                    <a:pt x="50395" y="11662"/>
                  </a:lnTo>
                  <a:lnTo>
                    <a:pt x="52647" y="10938"/>
                  </a:lnTo>
                  <a:lnTo>
                    <a:pt x="54148" y="9396"/>
                  </a:lnTo>
                  <a:lnTo>
                    <a:pt x="57115" y="89"/>
                  </a:lnTo>
                  <a:lnTo>
                    <a:pt x="52083" y="0"/>
                  </a:lnTo>
                  <a:lnTo>
                    <a:pt x="50597" y="1046"/>
                  </a:lnTo>
                  <a:lnTo>
                    <a:pt x="49606" y="2801"/>
                  </a:lnTo>
                  <a:lnTo>
                    <a:pt x="48016" y="8167"/>
                  </a:lnTo>
                  <a:lnTo>
                    <a:pt x="41156" y="16831"/>
                  </a:lnTo>
                  <a:lnTo>
                    <a:pt x="38503" y="26786"/>
                  </a:lnTo>
                  <a:lnTo>
                    <a:pt x="31633" y="35796"/>
                  </a:lnTo>
                  <a:lnTo>
                    <a:pt x="20013" y="72128"/>
                  </a:lnTo>
                  <a:lnTo>
                    <a:pt x="18276" y="83315"/>
                  </a:lnTo>
                  <a:lnTo>
                    <a:pt x="10887" y="106554"/>
                  </a:lnTo>
                  <a:lnTo>
                    <a:pt x="8547" y="145246"/>
                  </a:lnTo>
                  <a:lnTo>
                    <a:pt x="2002" y="163931"/>
                  </a:lnTo>
                  <a:lnTo>
                    <a:pt x="117" y="206456"/>
                  </a:lnTo>
                  <a:lnTo>
                    <a:pt x="7" y="249736"/>
                  </a:lnTo>
                  <a:lnTo>
                    <a:pt x="0" y="292128"/>
                  </a:lnTo>
                  <a:lnTo>
                    <a:pt x="0" y="326556"/>
                  </a:lnTo>
                  <a:lnTo>
                    <a:pt x="2822" y="333145"/>
                  </a:lnTo>
                  <a:lnTo>
                    <a:pt x="17692" y="351013"/>
                  </a:lnTo>
                  <a:lnTo>
                    <a:pt x="19203" y="350413"/>
                  </a:lnTo>
                  <a:lnTo>
                    <a:pt x="28575" y="3428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388"/>
            <p:cNvSpPr/>
            <p:nvPr>
              <p:custDataLst>
                <p:tags r:id="rId123"/>
              </p:custDataLst>
            </p:nvPr>
          </p:nvSpPr>
          <p:spPr>
            <a:xfrm>
              <a:off x="3381409" y="5173413"/>
              <a:ext cx="152367" cy="293935"/>
            </a:xfrm>
            <a:custGeom>
              <a:avLst/>
              <a:gdLst/>
              <a:ahLst/>
              <a:cxnLst/>
              <a:rect l="0" t="0" r="0" b="0"/>
              <a:pathLst>
                <a:path w="152367" h="293935">
                  <a:moveTo>
                    <a:pt x="9491" y="217737"/>
                  </a:moveTo>
                  <a:lnTo>
                    <a:pt x="9491" y="217737"/>
                  </a:lnTo>
                  <a:lnTo>
                    <a:pt x="9491" y="226870"/>
                  </a:lnTo>
                  <a:lnTo>
                    <a:pt x="359" y="227252"/>
                  </a:lnTo>
                  <a:lnTo>
                    <a:pt x="0" y="219060"/>
                  </a:lnTo>
                  <a:lnTo>
                    <a:pt x="8170" y="209652"/>
                  </a:lnTo>
                  <a:lnTo>
                    <a:pt x="9100" y="203582"/>
                  </a:lnTo>
                  <a:lnTo>
                    <a:pt x="9375" y="195081"/>
                  </a:lnTo>
                  <a:lnTo>
                    <a:pt x="10472" y="193107"/>
                  </a:lnTo>
                  <a:lnTo>
                    <a:pt x="12262" y="191792"/>
                  </a:lnTo>
                  <a:lnTo>
                    <a:pt x="14514" y="190915"/>
                  </a:lnTo>
                  <a:lnTo>
                    <a:pt x="16014" y="188214"/>
                  </a:lnTo>
                  <a:lnTo>
                    <a:pt x="19185" y="175358"/>
                  </a:lnTo>
                  <a:lnTo>
                    <a:pt x="26380" y="160996"/>
                  </a:lnTo>
                  <a:lnTo>
                    <a:pt x="27100" y="157685"/>
                  </a:lnTo>
                  <a:lnTo>
                    <a:pt x="45414" y="114951"/>
                  </a:lnTo>
                  <a:lnTo>
                    <a:pt x="48363" y="90803"/>
                  </a:lnTo>
                  <a:lnTo>
                    <a:pt x="55073" y="72680"/>
                  </a:lnTo>
                  <a:lnTo>
                    <a:pt x="57267" y="62250"/>
                  </a:lnTo>
                  <a:lnTo>
                    <a:pt x="64476" y="46931"/>
                  </a:lnTo>
                  <a:lnTo>
                    <a:pt x="66641" y="3180"/>
                  </a:lnTo>
                  <a:lnTo>
                    <a:pt x="65583" y="1674"/>
                  </a:lnTo>
                  <a:lnTo>
                    <a:pt x="63819" y="670"/>
                  </a:lnTo>
                  <a:lnTo>
                    <a:pt x="61585" y="0"/>
                  </a:lnTo>
                  <a:lnTo>
                    <a:pt x="60095" y="612"/>
                  </a:lnTo>
                  <a:lnTo>
                    <a:pt x="59102" y="2079"/>
                  </a:lnTo>
                  <a:lnTo>
                    <a:pt x="57509" y="6981"/>
                  </a:lnTo>
                  <a:lnTo>
                    <a:pt x="54468" y="7651"/>
                  </a:lnTo>
                  <a:lnTo>
                    <a:pt x="52176" y="7829"/>
                  </a:lnTo>
                  <a:lnTo>
                    <a:pt x="50647" y="9007"/>
                  </a:lnTo>
                  <a:lnTo>
                    <a:pt x="48949" y="13137"/>
                  </a:lnTo>
                  <a:lnTo>
                    <a:pt x="46801" y="24413"/>
                  </a:lnTo>
                  <a:lnTo>
                    <a:pt x="41124" y="33691"/>
                  </a:lnTo>
                  <a:lnTo>
                    <a:pt x="26360" y="77098"/>
                  </a:lnTo>
                  <a:lnTo>
                    <a:pt x="22281" y="88555"/>
                  </a:lnTo>
                  <a:lnTo>
                    <a:pt x="12555" y="136095"/>
                  </a:lnTo>
                  <a:lnTo>
                    <a:pt x="9570" y="182660"/>
                  </a:lnTo>
                  <a:lnTo>
                    <a:pt x="9491" y="230006"/>
                  </a:lnTo>
                  <a:lnTo>
                    <a:pt x="9491" y="239834"/>
                  </a:lnTo>
                  <a:lnTo>
                    <a:pt x="12313" y="246256"/>
                  </a:lnTo>
                  <a:lnTo>
                    <a:pt x="16037" y="252637"/>
                  </a:lnTo>
                  <a:lnTo>
                    <a:pt x="18428" y="265357"/>
                  </a:lnTo>
                  <a:lnTo>
                    <a:pt x="18623" y="268534"/>
                  </a:lnTo>
                  <a:lnTo>
                    <a:pt x="21664" y="274886"/>
                  </a:lnTo>
                  <a:lnTo>
                    <a:pt x="36622" y="292448"/>
                  </a:lnTo>
                  <a:lnTo>
                    <a:pt x="46140" y="293806"/>
                  </a:lnTo>
                  <a:lnTo>
                    <a:pt x="61742" y="293934"/>
                  </a:lnTo>
                  <a:lnTo>
                    <a:pt x="67286" y="291114"/>
                  </a:lnTo>
                  <a:lnTo>
                    <a:pt x="74412" y="285736"/>
                  </a:lnTo>
                  <a:lnTo>
                    <a:pt x="83424" y="283615"/>
                  </a:lnTo>
                  <a:lnTo>
                    <a:pt x="105345" y="267527"/>
                  </a:lnTo>
                  <a:lnTo>
                    <a:pt x="108319" y="266805"/>
                  </a:lnTo>
                  <a:lnTo>
                    <a:pt x="110301" y="265266"/>
                  </a:lnTo>
                  <a:lnTo>
                    <a:pt x="112504" y="260734"/>
                  </a:lnTo>
                  <a:lnTo>
                    <a:pt x="114149" y="259102"/>
                  </a:lnTo>
                  <a:lnTo>
                    <a:pt x="118800" y="257288"/>
                  </a:lnTo>
                  <a:lnTo>
                    <a:pt x="127369" y="256267"/>
                  </a:lnTo>
                  <a:lnTo>
                    <a:pt x="129351" y="255065"/>
                  </a:lnTo>
                  <a:lnTo>
                    <a:pt x="130672" y="253206"/>
                  </a:lnTo>
                  <a:lnTo>
                    <a:pt x="131554" y="250907"/>
                  </a:lnTo>
                  <a:lnTo>
                    <a:pt x="133199" y="249376"/>
                  </a:lnTo>
                  <a:lnTo>
                    <a:pt x="137850" y="247674"/>
                  </a:lnTo>
                  <a:lnTo>
                    <a:pt x="139513" y="246162"/>
                  </a:lnTo>
                  <a:lnTo>
                    <a:pt x="152366" y="2272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389"/>
            <p:cNvSpPr/>
            <p:nvPr>
              <p:custDataLst>
                <p:tags r:id="rId124"/>
              </p:custDataLst>
            </p:nvPr>
          </p:nvSpPr>
          <p:spPr>
            <a:xfrm>
              <a:off x="3609978" y="5334000"/>
              <a:ext cx="114298" cy="19051"/>
            </a:xfrm>
            <a:custGeom>
              <a:avLst/>
              <a:gdLst/>
              <a:ahLst/>
              <a:cxnLst/>
              <a:rect l="0" t="0" r="0" b="0"/>
              <a:pathLst>
                <a:path w="114298" h="19051">
                  <a:moveTo>
                    <a:pt x="9522" y="0"/>
                  </a:moveTo>
                  <a:lnTo>
                    <a:pt x="9522" y="0"/>
                  </a:lnTo>
                  <a:lnTo>
                    <a:pt x="31" y="9491"/>
                  </a:lnTo>
                  <a:lnTo>
                    <a:pt x="0" y="17723"/>
                  </a:lnTo>
                  <a:lnTo>
                    <a:pt x="1057" y="18165"/>
                  </a:lnTo>
                  <a:lnTo>
                    <a:pt x="23701" y="19050"/>
                  </a:lnTo>
                  <a:lnTo>
                    <a:pt x="29230" y="16228"/>
                  </a:lnTo>
                  <a:lnTo>
                    <a:pt x="35214" y="12505"/>
                  </a:lnTo>
                  <a:lnTo>
                    <a:pt x="45779" y="9917"/>
                  </a:lnTo>
                  <a:lnTo>
                    <a:pt x="60718" y="9559"/>
                  </a:lnTo>
                  <a:lnTo>
                    <a:pt x="66848" y="6718"/>
                  </a:lnTo>
                  <a:lnTo>
                    <a:pt x="73100" y="2986"/>
                  </a:lnTo>
                  <a:lnTo>
                    <a:pt x="85738" y="589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390"/>
            <p:cNvSpPr/>
            <p:nvPr>
              <p:custDataLst>
                <p:tags r:id="rId125"/>
              </p:custDataLst>
            </p:nvPr>
          </p:nvSpPr>
          <p:spPr>
            <a:xfrm>
              <a:off x="3819525" y="5096314"/>
              <a:ext cx="161926" cy="332926"/>
            </a:xfrm>
            <a:custGeom>
              <a:avLst/>
              <a:gdLst/>
              <a:ahLst/>
              <a:cxnLst/>
              <a:rect l="0" t="0" r="0" b="0"/>
              <a:pathLst>
                <a:path w="161926" h="332926">
                  <a:moveTo>
                    <a:pt x="19050" y="275786"/>
                  </a:moveTo>
                  <a:lnTo>
                    <a:pt x="19050" y="275786"/>
                  </a:lnTo>
                  <a:lnTo>
                    <a:pt x="9641" y="275786"/>
                  </a:lnTo>
                  <a:lnTo>
                    <a:pt x="9525" y="261321"/>
                  </a:lnTo>
                  <a:lnTo>
                    <a:pt x="12347" y="255952"/>
                  </a:lnTo>
                  <a:lnTo>
                    <a:pt x="17726" y="248937"/>
                  </a:lnTo>
                  <a:lnTo>
                    <a:pt x="19846" y="239948"/>
                  </a:lnTo>
                  <a:lnTo>
                    <a:pt x="25519" y="231065"/>
                  </a:lnTo>
                  <a:lnTo>
                    <a:pt x="28727" y="221732"/>
                  </a:lnTo>
                  <a:lnTo>
                    <a:pt x="34853" y="211204"/>
                  </a:lnTo>
                  <a:lnTo>
                    <a:pt x="38196" y="196208"/>
                  </a:lnTo>
                  <a:lnTo>
                    <a:pt x="45449" y="181122"/>
                  </a:lnTo>
                  <a:lnTo>
                    <a:pt x="61776" y="134607"/>
                  </a:lnTo>
                  <a:lnTo>
                    <a:pt x="68852" y="106963"/>
                  </a:lnTo>
                  <a:lnTo>
                    <a:pt x="72934" y="99154"/>
                  </a:lnTo>
                  <a:lnTo>
                    <a:pt x="75233" y="87749"/>
                  </a:lnTo>
                  <a:lnTo>
                    <a:pt x="76072" y="64430"/>
                  </a:lnTo>
                  <a:lnTo>
                    <a:pt x="78965" y="57320"/>
                  </a:lnTo>
                  <a:lnTo>
                    <a:pt x="81219" y="53942"/>
                  </a:lnTo>
                  <a:lnTo>
                    <a:pt x="85330" y="31377"/>
                  </a:lnTo>
                  <a:lnTo>
                    <a:pt x="85725" y="1043"/>
                  </a:lnTo>
                  <a:lnTo>
                    <a:pt x="84667" y="549"/>
                  </a:lnTo>
                  <a:lnTo>
                    <a:pt x="80669" y="0"/>
                  </a:lnTo>
                  <a:lnTo>
                    <a:pt x="79179" y="913"/>
                  </a:lnTo>
                  <a:lnTo>
                    <a:pt x="78186" y="2578"/>
                  </a:lnTo>
                  <a:lnTo>
                    <a:pt x="77524" y="4747"/>
                  </a:lnTo>
                  <a:lnTo>
                    <a:pt x="76024" y="6194"/>
                  </a:lnTo>
                  <a:lnTo>
                    <a:pt x="66577" y="9891"/>
                  </a:lnTo>
                  <a:lnTo>
                    <a:pt x="62045" y="14030"/>
                  </a:lnTo>
                  <a:lnTo>
                    <a:pt x="59325" y="19397"/>
                  </a:lnTo>
                  <a:lnTo>
                    <a:pt x="58601" y="22310"/>
                  </a:lnTo>
                  <a:lnTo>
                    <a:pt x="49802" y="37730"/>
                  </a:lnTo>
                  <a:lnTo>
                    <a:pt x="49076" y="40881"/>
                  </a:lnTo>
                  <a:lnTo>
                    <a:pt x="41366" y="54604"/>
                  </a:lnTo>
                  <a:lnTo>
                    <a:pt x="38009" y="69609"/>
                  </a:lnTo>
                  <a:lnTo>
                    <a:pt x="21681" y="102176"/>
                  </a:lnTo>
                  <a:lnTo>
                    <a:pt x="9452" y="145898"/>
                  </a:lnTo>
                  <a:lnTo>
                    <a:pt x="1453" y="177399"/>
                  </a:lnTo>
                  <a:lnTo>
                    <a:pt x="85" y="220755"/>
                  </a:lnTo>
                  <a:lnTo>
                    <a:pt x="3" y="263479"/>
                  </a:lnTo>
                  <a:lnTo>
                    <a:pt x="0" y="277196"/>
                  </a:lnTo>
                  <a:lnTo>
                    <a:pt x="2822" y="284527"/>
                  </a:lnTo>
                  <a:lnTo>
                    <a:pt x="6546" y="291312"/>
                  </a:lnTo>
                  <a:lnTo>
                    <a:pt x="9701" y="301083"/>
                  </a:lnTo>
                  <a:lnTo>
                    <a:pt x="15810" y="310681"/>
                  </a:lnTo>
                  <a:lnTo>
                    <a:pt x="17609" y="317047"/>
                  </a:lnTo>
                  <a:lnTo>
                    <a:pt x="19148" y="319168"/>
                  </a:lnTo>
                  <a:lnTo>
                    <a:pt x="21232" y="320583"/>
                  </a:lnTo>
                  <a:lnTo>
                    <a:pt x="23680" y="321526"/>
                  </a:lnTo>
                  <a:lnTo>
                    <a:pt x="25312" y="323213"/>
                  </a:lnTo>
                  <a:lnTo>
                    <a:pt x="27124" y="327909"/>
                  </a:lnTo>
                  <a:lnTo>
                    <a:pt x="28666" y="329584"/>
                  </a:lnTo>
                  <a:lnTo>
                    <a:pt x="36649" y="332495"/>
                  </a:lnTo>
                  <a:lnTo>
                    <a:pt x="60453" y="332925"/>
                  </a:lnTo>
                  <a:lnTo>
                    <a:pt x="66731" y="330109"/>
                  </a:lnTo>
                  <a:lnTo>
                    <a:pt x="73049" y="326388"/>
                  </a:lnTo>
                  <a:lnTo>
                    <a:pt x="83846" y="323803"/>
                  </a:lnTo>
                  <a:lnTo>
                    <a:pt x="92958" y="316942"/>
                  </a:lnTo>
                  <a:lnTo>
                    <a:pt x="101862" y="313734"/>
                  </a:lnTo>
                  <a:lnTo>
                    <a:pt x="111203" y="307608"/>
                  </a:lnTo>
                  <a:lnTo>
                    <a:pt x="117509" y="305804"/>
                  </a:lnTo>
                  <a:lnTo>
                    <a:pt x="119615" y="304265"/>
                  </a:lnTo>
                  <a:lnTo>
                    <a:pt x="121018" y="302181"/>
                  </a:lnTo>
                  <a:lnTo>
                    <a:pt x="121953" y="299733"/>
                  </a:lnTo>
                  <a:lnTo>
                    <a:pt x="123635" y="298101"/>
                  </a:lnTo>
                  <a:lnTo>
                    <a:pt x="128327" y="296287"/>
                  </a:lnTo>
                  <a:lnTo>
                    <a:pt x="130001" y="294745"/>
                  </a:lnTo>
                  <a:lnTo>
                    <a:pt x="131862" y="290210"/>
                  </a:lnTo>
                  <a:lnTo>
                    <a:pt x="133416" y="288577"/>
                  </a:lnTo>
                  <a:lnTo>
                    <a:pt x="137966" y="286762"/>
                  </a:lnTo>
                  <a:lnTo>
                    <a:pt x="139602" y="285220"/>
                  </a:lnTo>
                  <a:lnTo>
                    <a:pt x="141420" y="280685"/>
                  </a:lnTo>
                  <a:lnTo>
                    <a:pt x="142963" y="279052"/>
                  </a:lnTo>
                  <a:lnTo>
                    <a:pt x="150948" y="276216"/>
                  </a:lnTo>
                  <a:lnTo>
                    <a:pt x="161925" y="2757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391"/>
            <p:cNvSpPr/>
            <p:nvPr>
              <p:custDataLst>
                <p:tags r:id="rId126"/>
              </p:custDataLst>
            </p:nvPr>
          </p:nvSpPr>
          <p:spPr>
            <a:xfrm>
              <a:off x="4019550" y="5334034"/>
              <a:ext cx="9526" cy="133317"/>
            </a:xfrm>
            <a:custGeom>
              <a:avLst/>
              <a:gdLst/>
              <a:ahLst/>
              <a:cxnLst/>
              <a:rect l="0" t="0" r="0" b="0"/>
              <a:pathLst>
                <a:path w="9526" h="133317">
                  <a:moveTo>
                    <a:pt x="9525" y="9491"/>
                  </a:moveTo>
                  <a:lnTo>
                    <a:pt x="9525" y="9491"/>
                  </a:lnTo>
                  <a:lnTo>
                    <a:pt x="9525" y="0"/>
                  </a:lnTo>
                  <a:lnTo>
                    <a:pt x="9525" y="31847"/>
                  </a:lnTo>
                  <a:lnTo>
                    <a:pt x="8467" y="33919"/>
                  </a:lnTo>
                  <a:lnTo>
                    <a:pt x="6703" y="35302"/>
                  </a:lnTo>
                  <a:lnTo>
                    <a:pt x="4469" y="36223"/>
                  </a:lnTo>
                  <a:lnTo>
                    <a:pt x="2979" y="37897"/>
                  </a:lnTo>
                  <a:lnTo>
                    <a:pt x="1324" y="42577"/>
                  </a:lnTo>
                  <a:lnTo>
                    <a:pt x="10" y="87552"/>
                  </a:lnTo>
                  <a:lnTo>
                    <a:pt x="0" y="131431"/>
                  </a:lnTo>
                  <a:lnTo>
                    <a:pt x="1058" y="132059"/>
                  </a:lnTo>
                  <a:lnTo>
                    <a:pt x="9525" y="1333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392"/>
            <p:cNvSpPr/>
            <p:nvPr>
              <p:custDataLst>
                <p:tags r:id="rId127"/>
              </p:custDataLst>
            </p:nvPr>
          </p:nvSpPr>
          <p:spPr>
            <a:xfrm>
              <a:off x="4057650" y="5086742"/>
              <a:ext cx="85726" cy="380481"/>
            </a:xfrm>
            <a:custGeom>
              <a:avLst/>
              <a:gdLst/>
              <a:ahLst/>
              <a:cxnLst/>
              <a:rect l="0" t="0" r="0" b="0"/>
              <a:pathLst>
                <a:path w="85726" h="380481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7844"/>
                  </a:lnTo>
                  <a:lnTo>
                    <a:pt x="8201" y="17221"/>
                  </a:lnTo>
                  <a:lnTo>
                    <a:pt x="10321" y="25978"/>
                  </a:lnTo>
                  <a:lnTo>
                    <a:pt x="15994" y="35879"/>
                  </a:lnTo>
                  <a:lnTo>
                    <a:pt x="19202" y="50689"/>
                  </a:lnTo>
                  <a:lnTo>
                    <a:pt x="26386" y="62251"/>
                  </a:lnTo>
                  <a:lnTo>
                    <a:pt x="32188" y="69077"/>
                  </a:lnTo>
                  <a:lnTo>
                    <a:pt x="35473" y="78461"/>
                  </a:lnTo>
                  <a:lnTo>
                    <a:pt x="37991" y="88629"/>
                  </a:lnTo>
                  <a:lnTo>
                    <a:pt x="44300" y="101361"/>
                  </a:lnTo>
                  <a:lnTo>
                    <a:pt x="57792" y="142678"/>
                  </a:lnTo>
                  <a:lnTo>
                    <a:pt x="76029" y="186745"/>
                  </a:lnTo>
                  <a:lnTo>
                    <a:pt x="83496" y="209747"/>
                  </a:lnTo>
                  <a:lnTo>
                    <a:pt x="85638" y="253435"/>
                  </a:lnTo>
                  <a:lnTo>
                    <a:pt x="85723" y="297961"/>
                  </a:lnTo>
                  <a:lnTo>
                    <a:pt x="85725" y="316677"/>
                  </a:lnTo>
                  <a:lnTo>
                    <a:pt x="76593" y="354805"/>
                  </a:lnTo>
                  <a:lnTo>
                    <a:pt x="75404" y="357056"/>
                  </a:lnTo>
                  <a:lnTo>
                    <a:pt x="73552" y="358555"/>
                  </a:lnTo>
                  <a:lnTo>
                    <a:pt x="71260" y="359557"/>
                  </a:lnTo>
                  <a:lnTo>
                    <a:pt x="69731" y="361282"/>
                  </a:lnTo>
                  <a:lnTo>
                    <a:pt x="65885" y="371142"/>
                  </a:lnTo>
                  <a:lnTo>
                    <a:pt x="61738" y="375696"/>
                  </a:lnTo>
                  <a:lnTo>
                    <a:pt x="61266" y="377333"/>
                  </a:lnTo>
                  <a:lnTo>
                    <a:pt x="62011" y="378424"/>
                  </a:lnTo>
                  <a:lnTo>
                    <a:pt x="66403" y="380480"/>
                  </a:lnTo>
                  <a:lnTo>
                    <a:pt x="66675" y="3710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5" name="SMARTInkShape-Group110"/>
          <p:cNvGrpSpPr/>
          <p:nvPr/>
        </p:nvGrpSpPr>
        <p:grpSpPr>
          <a:xfrm>
            <a:off x="4391025" y="5134416"/>
            <a:ext cx="323847" cy="199574"/>
            <a:chOff x="4391025" y="5134416"/>
            <a:chExt cx="323847" cy="199574"/>
          </a:xfrm>
        </p:grpSpPr>
        <p:sp>
          <p:nvSpPr>
            <p:cNvPr id="24632" name="SMARTInkShape-393"/>
            <p:cNvSpPr/>
            <p:nvPr>
              <p:custDataLst>
                <p:tags r:id="rId115"/>
              </p:custDataLst>
            </p:nvPr>
          </p:nvSpPr>
          <p:spPr>
            <a:xfrm>
              <a:off x="4391025" y="5231481"/>
              <a:ext cx="95251" cy="26320"/>
            </a:xfrm>
            <a:custGeom>
              <a:avLst/>
              <a:gdLst/>
              <a:ahLst/>
              <a:cxnLst/>
              <a:rect l="0" t="0" r="0" b="0"/>
              <a:pathLst>
                <a:path w="95251" h="26320">
                  <a:moveTo>
                    <a:pt x="0" y="7269"/>
                  </a:moveTo>
                  <a:lnTo>
                    <a:pt x="0" y="7269"/>
                  </a:lnTo>
                  <a:lnTo>
                    <a:pt x="0" y="12325"/>
                  </a:lnTo>
                  <a:lnTo>
                    <a:pt x="0" y="5357"/>
                  </a:lnTo>
                  <a:lnTo>
                    <a:pt x="1058" y="2819"/>
                  </a:lnTo>
                  <a:lnTo>
                    <a:pt x="2822" y="1128"/>
                  </a:lnTo>
                  <a:lnTo>
                    <a:pt x="5056" y="0"/>
                  </a:lnTo>
                  <a:lnTo>
                    <a:pt x="6545" y="306"/>
                  </a:lnTo>
                  <a:lnTo>
                    <a:pt x="7539" y="1569"/>
                  </a:lnTo>
                  <a:lnTo>
                    <a:pt x="8201" y="3469"/>
                  </a:lnTo>
                  <a:lnTo>
                    <a:pt x="9701" y="4735"/>
                  </a:lnTo>
                  <a:lnTo>
                    <a:pt x="14189" y="6143"/>
                  </a:lnTo>
                  <a:lnTo>
                    <a:pt x="60728" y="7269"/>
                  </a:lnTo>
                  <a:lnTo>
                    <a:pt x="83854" y="7269"/>
                  </a:lnTo>
                  <a:lnTo>
                    <a:pt x="84477" y="8327"/>
                  </a:lnTo>
                  <a:lnTo>
                    <a:pt x="85171" y="12325"/>
                  </a:lnTo>
                  <a:lnTo>
                    <a:pt x="86414" y="13814"/>
                  </a:lnTo>
                  <a:lnTo>
                    <a:pt x="95129" y="16760"/>
                  </a:lnTo>
                  <a:lnTo>
                    <a:pt x="95250" y="263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394"/>
            <p:cNvSpPr/>
            <p:nvPr>
              <p:custDataLst>
                <p:tags r:id="rId116"/>
              </p:custDataLst>
            </p:nvPr>
          </p:nvSpPr>
          <p:spPr>
            <a:xfrm>
              <a:off x="4411409" y="5267325"/>
              <a:ext cx="112967" cy="38098"/>
            </a:xfrm>
            <a:custGeom>
              <a:avLst/>
              <a:gdLst/>
              <a:ahLst/>
              <a:cxnLst/>
              <a:rect l="0" t="0" r="0" b="0"/>
              <a:pathLst>
                <a:path w="112967" h="38098">
                  <a:moveTo>
                    <a:pt x="17716" y="19050"/>
                  </a:moveTo>
                  <a:lnTo>
                    <a:pt x="17716" y="19050"/>
                  </a:lnTo>
                  <a:lnTo>
                    <a:pt x="0" y="36766"/>
                  </a:lnTo>
                  <a:lnTo>
                    <a:pt x="614" y="37211"/>
                  </a:lnTo>
                  <a:lnTo>
                    <a:pt x="25493" y="38097"/>
                  </a:lnTo>
                  <a:lnTo>
                    <a:pt x="48546" y="29899"/>
                  </a:lnTo>
                  <a:lnTo>
                    <a:pt x="63379" y="28691"/>
                  </a:lnTo>
                  <a:lnTo>
                    <a:pt x="73616" y="22051"/>
                  </a:lnTo>
                  <a:lnTo>
                    <a:pt x="88019" y="18881"/>
                  </a:lnTo>
                  <a:lnTo>
                    <a:pt x="102903" y="11687"/>
                  </a:lnTo>
                  <a:lnTo>
                    <a:pt x="106258" y="10966"/>
                  </a:lnTo>
                  <a:lnTo>
                    <a:pt x="108493" y="9427"/>
                  </a:lnTo>
                  <a:lnTo>
                    <a:pt x="109985" y="7343"/>
                  </a:lnTo>
                  <a:lnTo>
                    <a:pt x="11296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4" name="SMARTInkShape-395"/>
            <p:cNvSpPr/>
            <p:nvPr>
              <p:custDataLst>
                <p:tags r:id="rId117"/>
              </p:custDataLst>
            </p:nvPr>
          </p:nvSpPr>
          <p:spPr>
            <a:xfrm>
              <a:off x="4591050" y="5134416"/>
              <a:ext cx="123822" cy="199574"/>
            </a:xfrm>
            <a:custGeom>
              <a:avLst/>
              <a:gdLst/>
              <a:ahLst/>
              <a:cxnLst/>
              <a:rect l="0" t="0" r="0" b="0"/>
              <a:pathLst>
                <a:path w="123822" h="199574">
                  <a:moveTo>
                    <a:pt x="9525" y="75759"/>
                  </a:moveTo>
                  <a:lnTo>
                    <a:pt x="9525" y="75759"/>
                  </a:lnTo>
                  <a:lnTo>
                    <a:pt x="9525" y="93368"/>
                  </a:lnTo>
                  <a:lnTo>
                    <a:pt x="2980" y="102129"/>
                  </a:lnTo>
                  <a:lnTo>
                    <a:pt x="1324" y="107940"/>
                  </a:lnTo>
                  <a:lnTo>
                    <a:pt x="10" y="155021"/>
                  </a:lnTo>
                  <a:lnTo>
                    <a:pt x="0" y="183706"/>
                  </a:lnTo>
                  <a:lnTo>
                    <a:pt x="1058" y="185824"/>
                  </a:lnTo>
                  <a:lnTo>
                    <a:pt x="2822" y="187236"/>
                  </a:lnTo>
                  <a:lnTo>
                    <a:pt x="5056" y="188177"/>
                  </a:lnTo>
                  <a:lnTo>
                    <a:pt x="6545" y="189863"/>
                  </a:lnTo>
                  <a:lnTo>
                    <a:pt x="8201" y="194558"/>
                  </a:lnTo>
                  <a:lnTo>
                    <a:pt x="9701" y="196233"/>
                  </a:lnTo>
                  <a:lnTo>
                    <a:pt x="14189" y="198095"/>
                  </a:lnTo>
                  <a:lnTo>
                    <a:pt x="41679" y="199573"/>
                  </a:lnTo>
                  <a:lnTo>
                    <a:pt x="47804" y="196757"/>
                  </a:lnTo>
                  <a:lnTo>
                    <a:pt x="50920" y="194524"/>
                  </a:lnTo>
                  <a:lnTo>
                    <a:pt x="54381" y="189221"/>
                  </a:lnTo>
                  <a:lnTo>
                    <a:pt x="55304" y="186326"/>
                  </a:lnTo>
                  <a:lnTo>
                    <a:pt x="56978" y="184395"/>
                  </a:lnTo>
                  <a:lnTo>
                    <a:pt x="76376" y="170399"/>
                  </a:lnTo>
                  <a:lnTo>
                    <a:pt x="91040" y="155053"/>
                  </a:lnTo>
                  <a:lnTo>
                    <a:pt x="97241" y="142417"/>
                  </a:lnTo>
                  <a:lnTo>
                    <a:pt x="117592" y="112007"/>
                  </a:lnTo>
                  <a:lnTo>
                    <a:pt x="121054" y="102100"/>
                  </a:lnTo>
                  <a:lnTo>
                    <a:pt x="123777" y="54984"/>
                  </a:lnTo>
                  <a:lnTo>
                    <a:pt x="123821" y="34612"/>
                  </a:lnTo>
                  <a:lnTo>
                    <a:pt x="121001" y="28190"/>
                  </a:lnTo>
                  <a:lnTo>
                    <a:pt x="110567" y="15445"/>
                  </a:lnTo>
                  <a:lnTo>
                    <a:pt x="104527" y="11911"/>
                  </a:lnTo>
                  <a:lnTo>
                    <a:pt x="98315" y="9282"/>
                  </a:lnTo>
                  <a:lnTo>
                    <a:pt x="88867" y="2911"/>
                  </a:lnTo>
                  <a:lnTo>
                    <a:pt x="78077" y="0"/>
                  </a:lnTo>
                  <a:lnTo>
                    <a:pt x="67908" y="6192"/>
                  </a:lnTo>
                  <a:lnTo>
                    <a:pt x="53518" y="9285"/>
                  </a:lnTo>
                  <a:lnTo>
                    <a:pt x="42080" y="16434"/>
                  </a:lnTo>
                  <a:lnTo>
                    <a:pt x="35283" y="22229"/>
                  </a:lnTo>
                  <a:lnTo>
                    <a:pt x="31556" y="31154"/>
                  </a:lnTo>
                  <a:lnTo>
                    <a:pt x="28841" y="41118"/>
                  </a:lnTo>
                  <a:lnTo>
                    <a:pt x="4158" y="82209"/>
                  </a:lnTo>
                  <a:lnTo>
                    <a:pt x="0" y="1043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3" name="SMARTInkShape-Group111"/>
          <p:cNvGrpSpPr/>
          <p:nvPr/>
        </p:nvGrpSpPr>
        <p:grpSpPr>
          <a:xfrm>
            <a:off x="828685" y="5791200"/>
            <a:ext cx="942966" cy="352426"/>
            <a:chOff x="828685" y="5791200"/>
            <a:chExt cx="942966" cy="352426"/>
          </a:xfrm>
        </p:grpSpPr>
        <p:sp>
          <p:nvSpPr>
            <p:cNvPr id="24636" name="SMARTInkShape-396"/>
            <p:cNvSpPr/>
            <p:nvPr>
              <p:custDataLst>
                <p:tags r:id="rId108"/>
              </p:custDataLst>
            </p:nvPr>
          </p:nvSpPr>
          <p:spPr>
            <a:xfrm>
              <a:off x="838317" y="5802049"/>
              <a:ext cx="18934" cy="265377"/>
            </a:xfrm>
            <a:custGeom>
              <a:avLst/>
              <a:gdLst/>
              <a:ahLst/>
              <a:cxnLst/>
              <a:rect l="0" t="0" r="0" b="0"/>
              <a:pathLst>
                <a:path w="18934" h="265377">
                  <a:moveTo>
                    <a:pt x="18933" y="8201"/>
                  </a:moveTo>
                  <a:lnTo>
                    <a:pt x="18933" y="8201"/>
                  </a:lnTo>
                  <a:lnTo>
                    <a:pt x="9524" y="8201"/>
                  </a:lnTo>
                  <a:lnTo>
                    <a:pt x="1217" y="0"/>
                  </a:lnTo>
                  <a:lnTo>
                    <a:pt x="772" y="617"/>
                  </a:lnTo>
                  <a:lnTo>
                    <a:pt x="0" y="6993"/>
                  </a:lnTo>
                  <a:lnTo>
                    <a:pt x="2757" y="7665"/>
                  </a:lnTo>
                  <a:lnTo>
                    <a:pt x="4974" y="7843"/>
                  </a:lnTo>
                  <a:lnTo>
                    <a:pt x="6452" y="9021"/>
                  </a:lnTo>
                  <a:lnTo>
                    <a:pt x="8094" y="13151"/>
                  </a:lnTo>
                  <a:lnTo>
                    <a:pt x="9398" y="57691"/>
                  </a:lnTo>
                  <a:lnTo>
                    <a:pt x="9408" y="103647"/>
                  </a:lnTo>
                  <a:lnTo>
                    <a:pt x="10466" y="135227"/>
                  </a:lnTo>
                  <a:lnTo>
                    <a:pt x="18050" y="173303"/>
                  </a:lnTo>
                  <a:lnTo>
                    <a:pt x="18881" y="217751"/>
                  </a:lnTo>
                  <a:lnTo>
                    <a:pt x="18933" y="2653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397"/>
            <p:cNvSpPr/>
            <p:nvPr>
              <p:custDataLst>
                <p:tags r:id="rId109"/>
              </p:custDataLst>
            </p:nvPr>
          </p:nvSpPr>
          <p:spPr>
            <a:xfrm>
              <a:off x="838210" y="5791200"/>
              <a:ext cx="114291" cy="76201"/>
            </a:xfrm>
            <a:custGeom>
              <a:avLst/>
              <a:gdLst/>
              <a:ahLst/>
              <a:cxnLst/>
              <a:rect l="0" t="0" r="0" b="0"/>
              <a:pathLst>
                <a:path w="114291" h="76201">
                  <a:moveTo>
                    <a:pt x="9515" y="57150"/>
                  </a:moveTo>
                  <a:lnTo>
                    <a:pt x="9515" y="57150"/>
                  </a:lnTo>
                  <a:lnTo>
                    <a:pt x="9515" y="39458"/>
                  </a:lnTo>
                  <a:lnTo>
                    <a:pt x="8457" y="39006"/>
                  </a:lnTo>
                  <a:lnTo>
                    <a:pt x="1314" y="38219"/>
                  </a:lnTo>
                  <a:lnTo>
                    <a:pt x="578" y="35330"/>
                  </a:lnTo>
                  <a:lnTo>
                    <a:pt x="0" y="28692"/>
                  </a:lnTo>
                  <a:lnTo>
                    <a:pt x="5049" y="28609"/>
                  </a:lnTo>
                  <a:lnTo>
                    <a:pt x="6538" y="27539"/>
                  </a:lnTo>
                  <a:lnTo>
                    <a:pt x="9123" y="20377"/>
                  </a:lnTo>
                  <a:lnTo>
                    <a:pt x="12163" y="19639"/>
                  </a:lnTo>
                  <a:lnTo>
                    <a:pt x="14455" y="19443"/>
                  </a:lnTo>
                  <a:lnTo>
                    <a:pt x="15984" y="18254"/>
                  </a:lnTo>
                  <a:lnTo>
                    <a:pt x="17682" y="14110"/>
                  </a:lnTo>
                  <a:lnTo>
                    <a:pt x="19193" y="12581"/>
                  </a:lnTo>
                  <a:lnTo>
                    <a:pt x="27122" y="9927"/>
                  </a:lnTo>
                  <a:lnTo>
                    <a:pt x="33194" y="9644"/>
                  </a:lnTo>
                  <a:lnTo>
                    <a:pt x="38736" y="6755"/>
                  </a:lnTo>
                  <a:lnTo>
                    <a:pt x="44727" y="3003"/>
                  </a:lnTo>
                  <a:lnTo>
                    <a:pt x="55296" y="395"/>
                  </a:lnTo>
                  <a:lnTo>
                    <a:pt x="83960" y="0"/>
                  </a:lnTo>
                  <a:lnTo>
                    <a:pt x="84545" y="1059"/>
                  </a:lnTo>
                  <a:lnTo>
                    <a:pt x="85195" y="5056"/>
                  </a:lnTo>
                  <a:lnTo>
                    <a:pt x="86427" y="6545"/>
                  </a:lnTo>
                  <a:lnTo>
                    <a:pt x="90617" y="8201"/>
                  </a:lnTo>
                  <a:lnTo>
                    <a:pt x="92158" y="9701"/>
                  </a:lnTo>
                  <a:lnTo>
                    <a:pt x="93870" y="14189"/>
                  </a:lnTo>
                  <a:lnTo>
                    <a:pt x="95385" y="15810"/>
                  </a:lnTo>
                  <a:lnTo>
                    <a:pt x="99891" y="17610"/>
                  </a:lnTo>
                  <a:lnTo>
                    <a:pt x="101515" y="19148"/>
                  </a:lnTo>
                  <a:lnTo>
                    <a:pt x="104337" y="27124"/>
                  </a:lnTo>
                  <a:lnTo>
                    <a:pt x="104728" y="41705"/>
                  </a:lnTo>
                  <a:lnTo>
                    <a:pt x="105798" y="43678"/>
                  </a:lnTo>
                  <a:lnTo>
                    <a:pt x="107571" y="44994"/>
                  </a:lnTo>
                  <a:lnTo>
                    <a:pt x="109810" y="45871"/>
                  </a:lnTo>
                  <a:lnTo>
                    <a:pt x="111304" y="47514"/>
                  </a:lnTo>
                  <a:lnTo>
                    <a:pt x="112963" y="52161"/>
                  </a:lnTo>
                  <a:lnTo>
                    <a:pt x="11429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398"/>
            <p:cNvSpPr/>
            <p:nvPr>
              <p:custDataLst>
                <p:tags r:id="rId110"/>
              </p:custDataLst>
            </p:nvPr>
          </p:nvSpPr>
          <p:spPr>
            <a:xfrm>
              <a:off x="828685" y="5953125"/>
              <a:ext cx="95241" cy="57141"/>
            </a:xfrm>
            <a:custGeom>
              <a:avLst/>
              <a:gdLst/>
              <a:ahLst/>
              <a:cxnLst/>
              <a:rect l="0" t="0" r="0" b="0"/>
              <a:pathLst>
                <a:path w="95241" h="57141">
                  <a:moveTo>
                    <a:pt x="9515" y="0"/>
                  </a:moveTo>
                  <a:lnTo>
                    <a:pt x="9515" y="0"/>
                  </a:lnTo>
                  <a:lnTo>
                    <a:pt x="9515" y="5056"/>
                  </a:lnTo>
                  <a:lnTo>
                    <a:pt x="6693" y="10361"/>
                  </a:lnTo>
                  <a:lnTo>
                    <a:pt x="382" y="18542"/>
                  </a:lnTo>
                  <a:lnTo>
                    <a:pt x="0" y="28170"/>
                  </a:lnTo>
                  <a:lnTo>
                    <a:pt x="5049" y="28455"/>
                  </a:lnTo>
                  <a:lnTo>
                    <a:pt x="6538" y="29553"/>
                  </a:lnTo>
                  <a:lnTo>
                    <a:pt x="9123" y="36766"/>
                  </a:lnTo>
                  <a:lnTo>
                    <a:pt x="9399" y="42761"/>
                  </a:lnTo>
                  <a:lnTo>
                    <a:pt x="10496" y="44383"/>
                  </a:lnTo>
                  <a:lnTo>
                    <a:pt x="12286" y="45463"/>
                  </a:lnTo>
                  <a:lnTo>
                    <a:pt x="19209" y="47340"/>
                  </a:lnTo>
                  <a:lnTo>
                    <a:pt x="33194" y="47614"/>
                  </a:lnTo>
                  <a:lnTo>
                    <a:pt x="38736" y="50442"/>
                  </a:lnTo>
                  <a:lnTo>
                    <a:pt x="44727" y="54169"/>
                  </a:lnTo>
                  <a:lnTo>
                    <a:pt x="57196" y="56561"/>
                  </a:lnTo>
                  <a:lnTo>
                    <a:pt x="80690" y="57140"/>
                  </a:lnTo>
                  <a:lnTo>
                    <a:pt x="86304" y="54323"/>
                  </a:lnTo>
                  <a:lnTo>
                    <a:pt x="9524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9" name="SMARTInkShape-399"/>
            <p:cNvSpPr/>
            <p:nvPr>
              <p:custDataLst>
                <p:tags r:id="rId111"/>
              </p:custDataLst>
            </p:nvPr>
          </p:nvSpPr>
          <p:spPr>
            <a:xfrm>
              <a:off x="1038225" y="5991225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5057" y="8201"/>
                  </a:lnTo>
                  <a:lnTo>
                    <a:pt x="6546" y="9701"/>
                  </a:lnTo>
                  <a:lnTo>
                    <a:pt x="8201" y="14189"/>
                  </a:lnTo>
                  <a:lnTo>
                    <a:pt x="7584" y="15810"/>
                  </a:lnTo>
                  <a:lnTo>
                    <a:pt x="6114" y="16890"/>
                  </a:lnTo>
                  <a:lnTo>
                    <a:pt x="4076" y="17610"/>
                  </a:lnTo>
                  <a:lnTo>
                    <a:pt x="2718" y="19148"/>
                  </a:lnTo>
                  <a:lnTo>
                    <a:pt x="1208" y="23680"/>
                  </a:lnTo>
                  <a:lnTo>
                    <a:pt x="6" y="70053"/>
                  </a:lnTo>
                  <a:lnTo>
                    <a:pt x="0" y="116482"/>
                  </a:lnTo>
                  <a:lnTo>
                    <a:pt x="0" y="145620"/>
                  </a:lnTo>
                  <a:lnTo>
                    <a:pt x="1058" y="147880"/>
                  </a:lnTo>
                  <a:lnTo>
                    <a:pt x="2822" y="149387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400"/>
            <p:cNvSpPr/>
            <p:nvPr>
              <p:custDataLst>
                <p:tags r:id="rId112"/>
              </p:custDataLst>
            </p:nvPr>
          </p:nvSpPr>
          <p:spPr>
            <a:xfrm>
              <a:off x="1190628" y="5795350"/>
              <a:ext cx="133348" cy="290998"/>
            </a:xfrm>
            <a:custGeom>
              <a:avLst/>
              <a:gdLst/>
              <a:ahLst/>
              <a:cxnLst/>
              <a:rect l="0" t="0" r="0" b="0"/>
              <a:pathLst>
                <a:path w="133348" h="290998">
                  <a:moveTo>
                    <a:pt x="9522" y="205400"/>
                  </a:moveTo>
                  <a:lnTo>
                    <a:pt x="9522" y="205400"/>
                  </a:lnTo>
                  <a:lnTo>
                    <a:pt x="17723" y="197199"/>
                  </a:lnTo>
                  <a:lnTo>
                    <a:pt x="18654" y="191211"/>
                  </a:lnTo>
                  <a:lnTo>
                    <a:pt x="19844" y="189590"/>
                  </a:lnTo>
                  <a:lnTo>
                    <a:pt x="23987" y="187790"/>
                  </a:lnTo>
                  <a:lnTo>
                    <a:pt x="25516" y="186252"/>
                  </a:lnTo>
                  <a:lnTo>
                    <a:pt x="27214" y="181720"/>
                  </a:lnTo>
                  <a:lnTo>
                    <a:pt x="29362" y="170188"/>
                  </a:lnTo>
                  <a:lnTo>
                    <a:pt x="35039" y="160864"/>
                  </a:lnTo>
                  <a:lnTo>
                    <a:pt x="37191" y="150341"/>
                  </a:lnTo>
                  <a:lnTo>
                    <a:pt x="38887" y="135347"/>
                  </a:lnTo>
                  <a:lnTo>
                    <a:pt x="46263" y="116892"/>
                  </a:lnTo>
                  <a:lnTo>
                    <a:pt x="48412" y="97332"/>
                  </a:lnTo>
                  <a:lnTo>
                    <a:pt x="55108" y="79357"/>
                  </a:lnTo>
                  <a:lnTo>
                    <a:pt x="57112" y="32226"/>
                  </a:lnTo>
                  <a:lnTo>
                    <a:pt x="57144" y="11853"/>
                  </a:lnTo>
                  <a:lnTo>
                    <a:pt x="56087" y="9693"/>
                  </a:lnTo>
                  <a:lnTo>
                    <a:pt x="54324" y="8254"/>
                  </a:lnTo>
                  <a:lnTo>
                    <a:pt x="48946" y="5944"/>
                  </a:lnTo>
                  <a:lnTo>
                    <a:pt x="48210" y="2806"/>
                  </a:lnTo>
                  <a:lnTo>
                    <a:pt x="47883" y="0"/>
                  </a:lnTo>
                  <a:lnTo>
                    <a:pt x="47738" y="2279"/>
                  </a:lnTo>
                  <a:lnTo>
                    <a:pt x="46641" y="3312"/>
                  </a:lnTo>
                  <a:lnTo>
                    <a:pt x="42600" y="4458"/>
                  </a:lnTo>
                  <a:lnTo>
                    <a:pt x="41099" y="5822"/>
                  </a:lnTo>
                  <a:lnTo>
                    <a:pt x="30733" y="24637"/>
                  </a:lnTo>
                  <a:lnTo>
                    <a:pt x="14420" y="70368"/>
                  </a:lnTo>
                  <a:lnTo>
                    <a:pt x="10489" y="95628"/>
                  </a:lnTo>
                  <a:lnTo>
                    <a:pt x="6891" y="127273"/>
                  </a:lnTo>
                  <a:lnTo>
                    <a:pt x="1359" y="154219"/>
                  </a:lnTo>
                  <a:lnTo>
                    <a:pt x="77" y="197969"/>
                  </a:lnTo>
                  <a:lnTo>
                    <a:pt x="0" y="235660"/>
                  </a:lnTo>
                  <a:lnTo>
                    <a:pt x="2821" y="242838"/>
                  </a:lnTo>
                  <a:lnTo>
                    <a:pt x="6544" y="249556"/>
                  </a:lnTo>
                  <a:lnTo>
                    <a:pt x="9698" y="259288"/>
                  </a:lnTo>
                  <a:lnTo>
                    <a:pt x="36646" y="289670"/>
                  </a:lnTo>
                  <a:lnTo>
                    <a:pt x="42723" y="290694"/>
                  </a:lnTo>
                  <a:lnTo>
                    <a:pt x="51227" y="290997"/>
                  </a:lnTo>
                  <a:lnTo>
                    <a:pt x="53200" y="289981"/>
                  </a:lnTo>
                  <a:lnTo>
                    <a:pt x="54516" y="288246"/>
                  </a:lnTo>
                  <a:lnTo>
                    <a:pt x="55393" y="286031"/>
                  </a:lnTo>
                  <a:lnTo>
                    <a:pt x="57036" y="284553"/>
                  </a:lnTo>
                  <a:lnTo>
                    <a:pt x="61684" y="282913"/>
                  </a:lnTo>
                  <a:lnTo>
                    <a:pt x="73291" y="280800"/>
                  </a:lnTo>
                  <a:lnTo>
                    <a:pt x="82627" y="275131"/>
                  </a:lnTo>
                  <a:lnTo>
                    <a:pt x="88933" y="273433"/>
                  </a:lnTo>
                  <a:lnTo>
                    <a:pt x="133347" y="243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1" name="SMARTInkShape-401"/>
            <p:cNvSpPr/>
            <p:nvPr>
              <p:custDataLst>
                <p:tags r:id="rId113"/>
              </p:custDataLst>
            </p:nvPr>
          </p:nvSpPr>
          <p:spPr>
            <a:xfrm>
              <a:off x="1447800" y="5962650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0849" y="8201"/>
                  </a:lnTo>
                  <a:lnTo>
                    <a:pt x="9642" y="17610"/>
                  </a:lnTo>
                  <a:lnTo>
                    <a:pt x="9525" y="64631"/>
                  </a:lnTo>
                  <a:lnTo>
                    <a:pt x="9525" y="99904"/>
                  </a:lnTo>
                  <a:lnTo>
                    <a:pt x="8467" y="101528"/>
                  </a:lnTo>
                  <a:lnTo>
                    <a:pt x="6703" y="102610"/>
                  </a:lnTo>
                  <a:lnTo>
                    <a:pt x="1324" y="104347"/>
                  </a:lnTo>
                  <a:lnTo>
                    <a:pt x="589" y="107407"/>
                  </a:lnTo>
                  <a:lnTo>
                    <a:pt x="0" y="131899"/>
                  </a:lnTo>
                  <a:lnTo>
                    <a:pt x="1059" y="132383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2" name="SMARTInkShape-402"/>
            <p:cNvSpPr/>
            <p:nvPr>
              <p:custDataLst>
                <p:tags r:id="rId114"/>
              </p:custDataLst>
            </p:nvPr>
          </p:nvSpPr>
          <p:spPr>
            <a:xfrm>
              <a:off x="1638300" y="5962650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15" y="9409"/>
                  </a:lnTo>
                  <a:lnTo>
                    <a:pt x="27217" y="9525"/>
                  </a:lnTo>
                  <a:lnTo>
                    <a:pt x="27669" y="10583"/>
                  </a:lnTo>
                  <a:lnTo>
                    <a:pt x="28456" y="17726"/>
                  </a:lnTo>
                  <a:lnTo>
                    <a:pt x="31344" y="18462"/>
                  </a:lnTo>
                  <a:lnTo>
                    <a:pt x="55700" y="19050"/>
                  </a:lnTo>
                  <a:lnTo>
                    <a:pt x="66245" y="28182"/>
                  </a:lnTo>
                  <a:lnTo>
                    <a:pt x="104656" y="28575"/>
                  </a:lnTo>
                  <a:lnTo>
                    <a:pt x="109796" y="33631"/>
                  </a:lnTo>
                  <a:lnTo>
                    <a:pt x="111298" y="34063"/>
                  </a:lnTo>
                  <a:lnTo>
                    <a:pt x="112299" y="33291"/>
                  </a:lnTo>
                  <a:lnTo>
                    <a:pt x="112966" y="31719"/>
                  </a:lnTo>
                  <a:lnTo>
                    <a:pt x="113411" y="31730"/>
                  </a:lnTo>
                  <a:lnTo>
                    <a:pt x="114265" y="37790"/>
                  </a:lnTo>
                  <a:lnTo>
                    <a:pt x="13335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1" name="SMARTInkShape-Group112"/>
          <p:cNvGrpSpPr/>
          <p:nvPr/>
        </p:nvGrpSpPr>
        <p:grpSpPr>
          <a:xfrm>
            <a:off x="2066925" y="5735543"/>
            <a:ext cx="1000126" cy="312833"/>
            <a:chOff x="2066925" y="5735543"/>
            <a:chExt cx="1000126" cy="312833"/>
          </a:xfrm>
        </p:grpSpPr>
        <p:sp>
          <p:nvSpPr>
            <p:cNvPr id="24644" name="SMARTInkShape-403"/>
            <p:cNvSpPr/>
            <p:nvPr>
              <p:custDataLst>
                <p:tags r:id="rId101"/>
              </p:custDataLst>
            </p:nvPr>
          </p:nvSpPr>
          <p:spPr>
            <a:xfrm>
              <a:off x="2066925" y="5791604"/>
              <a:ext cx="28576" cy="255399"/>
            </a:xfrm>
            <a:custGeom>
              <a:avLst/>
              <a:gdLst/>
              <a:ahLst/>
              <a:cxnLst/>
              <a:rect l="0" t="0" r="0" b="0"/>
              <a:pathLst>
                <a:path w="28576" h="255399">
                  <a:moveTo>
                    <a:pt x="0" y="28171"/>
                  </a:moveTo>
                  <a:lnTo>
                    <a:pt x="0" y="28171"/>
                  </a:lnTo>
                  <a:lnTo>
                    <a:pt x="0" y="19970"/>
                  </a:lnTo>
                  <a:lnTo>
                    <a:pt x="17692" y="958"/>
                  </a:lnTo>
                  <a:lnTo>
                    <a:pt x="23703" y="0"/>
                  </a:lnTo>
                  <a:lnTo>
                    <a:pt x="25328" y="923"/>
                  </a:lnTo>
                  <a:lnTo>
                    <a:pt x="26410" y="2599"/>
                  </a:lnTo>
                  <a:lnTo>
                    <a:pt x="28147" y="7833"/>
                  </a:lnTo>
                  <a:lnTo>
                    <a:pt x="28573" y="51677"/>
                  </a:lnTo>
                  <a:lnTo>
                    <a:pt x="28575" y="98937"/>
                  </a:lnTo>
                  <a:lnTo>
                    <a:pt x="28575" y="142525"/>
                  </a:lnTo>
                  <a:lnTo>
                    <a:pt x="28575" y="186727"/>
                  </a:lnTo>
                  <a:lnTo>
                    <a:pt x="28575" y="210833"/>
                  </a:lnTo>
                  <a:lnTo>
                    <a:pt x="25753" y="218009"/>
                  </a:lnTo>
                  <a:lnTo>
                    <a:pt x="22029" y="224727"/>
                  </a:lnTo>
                  <a:lnTo>
                    <a:pt x="19639" y="237663"/>
                  </a:lnTo>
                  <a:lnTo>
                    <a:pt x="19053" y="255398"/>
                  </a:lnTo>
                  <a:lnTo>
                    <a:pt x="27252" y="248450"/>
                  </a:lnTo>
                  <a:lnTo>
                    <a:pt x="28575" y="2377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5" name="SMARTInkShape-404"/>
            <p:cNvSpPr/>
            <p:nvPr>
              <p:custDataLst>
                <p:tags r:id="rId102"/>
              </p:custDataLst>
            </p:nvPr>
          </p:nvSpPr>
          <p:spPr>
            <a:xfrm>
              <a:off x="2076683" y="5810250"/>
              <a:ext cx="161693" cy="28576"/>
            </a:xfrm>
            <a:custGeom>
              <a:avLst/>
              <a:gdLst/>
              <a:ahLst/>
              <a:cxnLst/>
              <a:rect l="0" t="0" r="0" b="0"/>
              <a:pathLst>
                <a:path w="161693" h="28576">
                  <a:moveTo>
                    <a:pt x="18817" y="28575"/>
                  </a:moveTo>
                  <a:lnTo>
                    <a:pt x="18817" y="28575"/>
                  </a:lnTo>
                  <a:lnTo>
                    <a:pt x="18817" y="19166"/>
                  </a:lnTo>
                  <a:lnTo>
                    <a:pt x="0" y="9642"/>
                  </a:lnTo>
                  <a:lnTo>
                    <a:pt x="45130" y="9525"/>
                  </a:lnTo>
                  <a:lnTo>
                    <a:pt x="64596" y="9525"/>
                  </a:lnTo>
                  <a:lnTo>
                    <a:pt x="73682" y="2980"/>
                  </a:lnTo>
                  <a:lnTo>
                    <a:pt x="82581" y="883"/>
                  </a:lnTo>
                  <a:lnTo>
                    <a:pt x="129168" y="0"/>
                  </a:lnTo>
                  <a:lnTo>
                    <a:pt x="16169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405"/>
            <p:cNvSpPr/>
            <p:nvPr>
              <p:custDataLst>
                <p:tags r:id="rId103"/>
              </p:custDataLst>
            </p:nvPr>
          </p:nvSpPr>
          <p:spPr>
            <a:xfrm>
              <a:off x="2085976" y="5943600"/>
              <a:ext cx="123825" cy="19051"/>
            </a:xfrm>
            <a:custGeom>
              <a:avLst/>
              <a:gdLst/>
              <a:ahLst/>
              <a:cxnLst/>
              <a:rect l="0" t="0" r="0" b="0"/>
              <a:pathLst>
                <a:path w="123825" h="19051">
                  <a:moveTo>
                    <a:pt x="28574" y="0"/>
                  </a:moveTo>
                  <a:lnTo>
                    <a:pt x="28574" y="0"/>
                  </a:lnTo>
                  <a:lnTo>
                    <a:pt x="23517" y="0"/>
                  </a:lnTo>
                  <a:lnTo>
                    <a:pt x="22028" y="1058"/>
                  </a:lnTo>
                  <a:lnTo>
                    <a:pt x="21035" y="2822"/>
                  </a:lnTo>
                  <a:lnTo>
                    <a:pt x="19165" y="9132"/>
                  </a:lnTo>
                  <a:lnTo>
                    <a:pt x="68" y="9525"/>
                  </a:lnTo>
                  <a:lnTo>
                    <a:pt x="0" y="18934"/>
                  </a:lnTo>
                  <a:lnTo>
                    <a:pt x="45417" y="19050"/>
                  </a:lnTo>
                  <a:lnTo>
                    <a:pt x="55395" y="19050"/>
                  </a:lnTo>
                  <a:lnTo>
                    <a:pt x="55979" y="17992"/>
                  </a:lnTo>
                  <a:lnTo>
                    <a:pt x="56629" y="13994"/>
                  </a:lnTo>
                  <a:lnTo>
                    <a:pt x="57861" y="12505"/>
                  </a:lnTo>
                  <a:lnTo>
                    <a:pt x="62051" y="10849"/>
                  </a:lnTo>
                  <a:lnTo>
                    <a:pt x="98820" y="9528"/>
                  </a:lnTo>
                  <a:lnTo>
                    <a:pt x="100805" y="8469"/>
                  </a:lnTo>
                  <a:lnTo>
                    <a:pt x="102128" y="6705"/>
                  </a:lnTo>
                  <a:lnTo>
                    <a:pt x="103010" y="4469"/>
                  </a:lnTo>
                  <a:lnTo>
                    <a:pt x="104656" y="2980"/>
                  </a:lnTo>
                  <a:lnTo>
                    <a:pt x="112820" y="393"/>
                  </a:lnTo>
                  <a:lnTo>
                    <a:pt x="12382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406"/>
            <p:cNvSpPr/>
            <p:nvPr>
              <p:custDataLst>
                <p:tags r:id="rId104"/>
              </p:custDataLst>
            </p:nvPr>
          </p:nvSpPr>
          <p:spPr>
            <a:xfrm>
              <a:off x="2305051" y="5934075"/>
              <a:ext cx="95250" cy="114301"/>
            </a:xfrm>
            <a:custGeom>
              <a:avLst/>
              <a:gdLst/>
              <a:ahLst/>
              <a:cxnLst/>
              <a:rect l="0" t="0" r="0" b="0"/>
              <a:pathLst>
                <a:path w="95250" h="114301">
                  <a:moveTo>
                    <a:pt x="19049" y="19050"/>
                  </a:moveTo>
                  <a:lnTo>
                    <a:pt x="19049" y="19050"/>
                  </a:lnTo>
                  <a:lnTo>
                    <a:pt x="9640" y="19050"/>
                  </a:lnTo>
                  <a:lnTo>
                    <a:pt x="9527" y="9918"/>
                  </a:lnTo>
                  <a:lnTo>
                    <a:pt x="0" y="9525"/>
                  </a:lnTo>
                  <a:lnTo>
                    <a:pt x="9132" y="393"/>
                  </a:lnTo>
                  <a:lnTo>
                    <a:pt x="36739" y="0"/>
                  </a:lnTo>
                  <a:lnTo>
                    <a:pt x="37193" y="1058"/>
                  </a:lnTo>
                  <a:lnTo>
                    <a:pt x="37697" y="5056"/>
                  </a:lnTo>
                  <a:lnTo>
                    <a:pt x="38889" y="6545"/>
                  </a:lnTo>
                  <a:lnTo>
                    <a:pt x="47505" y="9491"/>
                  </a:lnTo>
                  <a:lnTo>
                    <a:pt x="56753" y="18657"/>
                  </a:lnTo>
                  <a:lnTo>
                    <a:pt x="57146" y="36657"/>
                  </a:lnTo>
                  <a:lnTo>
                    <a:pt x="56089" y="37138"/>
                  </a:lnTo>
                  <a:lnTo>
                    <a:pt x="52091" y="37672"/>
                  </a:lnTo>
                  <a:lnTo>
                    <a:pt x="50602" y="38873"/>
                  </a:lnTo>
                  <a:lnTo>
                    <a:pt x="48016" y="46263"/>
                  </a:lnTo>
                  <a:lnTo>
                    <a:pt x="47740" y="52278"/>
                  </a:lnTo>
                  <a:lnTo>
                    <a:pt x="46643" y="53902"/>
                  </a:lnTo>
                  <a:lnTo>
                    <a:pt x="44853" y="54984"/>
                  </a:lnTo>
                  <a:lnTo>
                    <a:pt x="42602" y="55706"/>
                  </a:lnTo>
                  <a:lnTo>
                    <a:pt x="41101" y="57245"/>
                  </a:lnTo>
                  <a:lnTo>
                    <a:pt x="35870" y="67321"/>
                  </a:lnTo>
                  <a:lnTo>
                    <a:pt x="30015" y="74446"/>
                  </a:lnTo>
                  <a:lnTo>
                    <a:pt x="28701" y="84247"/>
                  </a:lnTo>
                  <a:lnTo>
                    <a:pt x="20384" y="93796"/>
                  </a:lnTo>
                  <a:lnTo>
                    <a:pt x="19052" y="104738"/>
                  </a:lnTo>
                  <a:lnTo>
                    <a:pt x="19049" y="114266"/>
                  </a:lnTo>
                  <a:lnTo>
                    <a:pt x="52254" y="114300"/>
                  </a:lnTo>
                  <a:lnTo>
                    <a:pt x="53885" y="113242"/>
                  </a:lnTo>
                  <a:lnTo>
                    <a:pt x="54973" y="111478"/>
                  </a:lnTo>
                  <a:lnTo>
                    <a:pt x="55699" y="109244"/>
                  </a:lnTo>
                  <a:lnTo>
                    <a:pt x="57240" y="107755"/>
                  </a:lnTo>
                  <a:lnTo>
                    <a:pt x="65223" y="105168"/>
                  </a:lnTo>
                  <a:lnTo>
                    <a:pt x="80826" y="104785"/>
                  </a:lnTo>
                  <a:lnTo>
                    <a:pt x="86370" y="101958"/>
                  </a:lnTo>
                  <a:lnTo>
                    <a:pt x="95249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407"/>
            <p:cNvSpPr/>
            <p:nvPr>
              <p:custDataLst>
                <p:tags r:id="rId105"/>
              </p:custDataLst>
            </p:nvPr>
          </p:nvSpPr>
          <p:spPr>
            <a:xfrm>
              <a:off x="2524126" y="5735543"/>
              <a:ext cx="142875" cy="293783"/>
            </a:xfrm>
            <a:custGeom>
              <a:avLst/>
              <a:gdLst/>
              <a:ahLst/>
              <a:cxnLst/>
              <a:rect l="0" t="0" r="0" b="0"/>
              <a:pathLst>
                <a:path w="142875" h="293783">
                  <a:moveTo>
                    <a:pt x="9524" y="217582"/>
                  </a:moveTo>
                  <a:lnTo>
                    <a:pt x="9524" y="217582"/>
                  </a:lnTo>
                  <a:lnTo>
                    <a:pt x="4468" y="217582"/>
                  </a:lnTo>
                  <a:lnTo>
                    <a:pt x="4036" y="216524"/>
                  </a:lnTo>
                  <a:lnTo>
                    <a:pt x="9248" y="208450"/>
                  </a:lnTo>
                  <a:lnTo>
                    <a:pt x="17700" y="199890"/>
                  </a:lnTo>
                  <a:lnTo>
                    <a:pt x="18930" y="190450"/>
                  </a:lnTo>
                  <a:lnTo>
                    <a:pt x="25572" y="181688"/>
                  </a:lnTo>
                  <a:lnTo>
                    <a:pt x="27685" y="172845"/>
                  </a:lnTo>
                  <a:lnTo>
                    <a:pt x="28178" y="166654"/>
                  </a:lnTo>
                  <a:lnTo>
                    <a:pt x="31220" y="160376"/>
                  </a:lnTo>
                  <a:lnTo>
                    <a:pt x="33513" y="157220"/>
                  </a:lnTo>
                  <a:lnTo>
                    <a:pt x="36740" y="142665"/>
                  </a:lnTo>
                  <a:lnTo>
                    <a:pt x="38889" y="125329"/>
                  </a:lnTo>
                  <a:lnTo>
                    <a:pt x="46264" y="101547"/>
                  </a:lnTo>
                  <a:lnTo>
                    <a:pt x="47601" y="58060"/>
                  </a:lnTo>
                  <a:lnTo>
                    <a:pt x="47624" y="10907"/>
                  </a:lnTo>
                  <a:lnTo>
                    <a:pt x="47624" y="0"/>
                  </a:lnTo>
                  <a:lnTo>
                    <a:pt x="47624" y="4006"/>
                  </a:lnTo>
                  <a:lnTo>
                    <a:pt x="46566" y="5348"/>
                  </a:lnTo>
                  <a:lnTo>
                    <a:pt x="42568" y="6839"/>
                  </a:lnTo>
                  <a:lnTo>
                    <a:pt x="41078" y="8294"/>
                  </a:lnTo>
                  <a:lnTo>
                    <a:pt x="39423" y="12734"/>
                  </a:lnTo>
                  <a:lnTo>
                    <a:pt x="37923" y="14343"/>
                  </a:lnTo>
                  <a:lnTo>
                    <a:pt x="33435" y="16129"/>
                  </a:lnTo>
                  <a:lnTo>
                    <a:pt x="31815" y="17663"/>
                  </a:lnTo>
                  <a:lnTo>
                    <a:pt x="30014" y="22190"/>
                  </a:lnTo>
                  <a:lnTo>
                    <a:pt x="25941" y="39621"/>
                  </a:lnTo>
                  <a:lnTo>
                    <a:pt x="21091" y="53728"/>
                  </a:lnTo>
                  <a:lnTo>
                    <a:pt x="16831" y="67433"/>
                  </a:lnTo>
                  <a:lnTo>
                    <a:pt x="11689" y="82076"/>
                  </a:lnTo>
                  <a:lnTo>
                    <a:pt x="3062" y="125794"/>
                  </a:lnTo>
                  <a:lnTo>
                    <a:pt x="119" y="168117"/>
                  </a:lnTo>
                  <a:lnTo>
                    <a:pt x="4" y="210095"/>
                  </a:lnTo>
                  <a:lnTo>
                    <a:pt x="0" y="228803"/>
                  </a:lnTo>
                  <a:lnTo>
                    <a:pt x="2822" y="235975"/>
                  </a:lnTo>
                  <a:lnTo>
                    <a:pt x="6545" y="242689"/>
                  </a:lnTo>
                  <a:lnTo>
                    <a:pt x="8935" y="255625"/>
                  </a:lnTo>
                  <a:lnTo>
                    <a:pt x="9132" y="258818"/>
                  </a:lnTo>
                  <a:lnTo>
                    <a:pt x="12171" y="265190"/>
                  </a:lnTo>
                  <a:lnTo>
                    <a:pt x="15993" y="271550"/>
                  </a:lnTo>
                  <a:lnTo>
                    <a:pt x="17691" y="277904"/>
                  </a:lnTo>
                  <a:lnTo>
                    <a:pt x="19202" y="280022"/>
                  </a:lnTo>
                  <a:lnTo>
                    <a:pt x="21267" y="281434"/>
                  </a:lnTo>
                  <a:lnTo>
                    <a:pt x="27130" y="283699"/>
                  </a:lnTo>
                  <a:lnTo>
                    <a:pt x="27932" y="286832"/>
                  </a:lnTo>
                  <a:lnTo>
                    <a:pt x="28146" y="289148"/>
                  </a:lnTo>
                  <a:lnTo>
                    <a:pt x="29347" y="290693"/>
                  </a:lnTo>
                  <a:lnTo>
                    <a:pt x="33504" y="292409"/>
                  </a:lnTo>
                  <a:lnTo>
                    <a:pt x="79776" y="293782"/>
                  </a:lnTo>
                  <a:lnTo>
                    <a:pt x="85903" y="290960"/>
                  </a:lnTo>
                  <a:lnTo>
                    <a:pt x="102681" y="278594"/>
                  </a:lnTo>
                  <a:lnTo>
                    <a:pt x="121843" y="272673"/>
                  </a:lnTo>
                  <a:lnTo>
                    <a:pt x="142874" y="2556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408"/>
            <p:cNvSpPr/>
            <p:nvPr>
              <p:custDataLst>
                <p:tags r:id="rId106"/>
              </p:custDataLst>
            </p:nvPr>
          </p:nvSpPr>
          <p:spPr>
            <a:xfrm>
              <a:off x="2876550" y="5829300"/>
              <a:ext cx="190501" cy="57151"/>
            </a:xfrm>
            <a:custGeom>
              <a:avLst/>
              <a:gdLst/>
              <a:ahLst/>
              <a:cxnLst/>
              <a:rect l="0" t="0" r="0" b="0"/>
              <a:pathLst>
                <a:path w="190501" h="57151">
                  <a:moveTo>
                    <a:pt x="9525" y="47625"/>
                  </a:moveTo>
                  <a:lnTo>
                    <a:pt x="9525" y="47625"/>
                  </a:lnTo>
                  <a:lnTo>
                    <a:pt x="9525" y="55826"/>
                  </a:lnTo>
                  <a:lnTo>
                    <a:pt x="8467" y="56267"/>
                  </a:lnTo>
                  <a:lnTo>
                    <a:pt x="0" y="57150"/>
                  </a:lnTo>
                  <a:lnTo>
                    <a:pt x="22748" y="57150"/>
                  </a:lnTo>
                  <a:lnTo>
                    <a:pt x="24691" y="56092"/>
                  </a:lnTo>
                  <a:lnTo>
                    <a:pt x="25985" y="54328"/>
                  </a:lnTo>
                  <a:lnTo>
                    <a:pt x="26849" y="52094"/>
                  </a:lnTo>
                  <a:lnTo>
                    <a:pt x="28482" y="50605"/>
                  </a:lnTo>
                  <a:lnTo>
                    <a:pt x="33120" y="48949"/>
                  </a:lnTo>
                  <a:lnTo>
                    <a:pt x="79378" y="47628"/>
                  </a:lnTo>
                  <a:lnTo>
                    <a:pt x="85726" y="44805"/>
                  </a:lnTo>
                  <a:lnTo>
                    <a:pt x="92076" y="41080"/>
                  </a:lnTo>
                  <a:lnTo>
                    <a:pt x="104775" y="38688"/>
                  </a:lnTo>
                  <a:lnTo>
                    <a:pt x="146442" y="38100"/>
                  </a:lnTo>
                  <a:lnTo>
                    <a:pt x="152575" y="35278"/>
                  </a:lnTo>
                  <a:lnTo>
                    <a:pt x="160078" y="29899"/>
                  </a:lnTo>
                  <a:lnTo>
                    <a:pt x="171010" y="28609"/>
                  </a:lnTo>
                  <a:lnTo>
                    <a:pt x="180571" y="19443"/>
                  </a:lnTo>
                  <a:lnTo>
                    <a:pt x="180856" y="14110"/>
                  </a:lnTo>
                  <a:lnTo>
                    <a:pt x="183744" y="8741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0" name="SMARTInkShape-409"/>
            <p:cNvSpPr/>
            <p:nvPr>
              <p:custDataLst>
                <p:tags r:id="rId107"/>
              </p:custDataLst>
            </p:nvPr>
          </p:nvSpPr>
          <p:spPr>
            <a:xfrm>
              <a:off x="2990850" y="5800725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9525" y="0"/>
                  </a:moveTo>
                  <a:lnTo>
                    <a:pt x="9525" y="0"/>
                  </a:lnTo>
                  <a:lnTo>
                    <a:pt x="392" y="9132"/>
                  </a:lnTo>
                  <a:lnTo>
                    <a:pt x="0" y="55307"/>
                  </a:lnTo>
                  <a:lnTo>
                    <a:pt x="0" y="97135"/>
                  </a:lnTo>
                  <a:lnTo>
                    <a:pt x="2822" y="104202"/>
                  </a:lnTo>
                  <a:lnTo>
                    <a:pt x="6546" y="110871"/>
                  </a:lnTo>
                  <a:lnTo>
                    <a:pt x="8936" y="123775"/>
                  </a:lnTo>
                  <a:lnTo>
                    <a:pt x="9490" y="146047"/>
                  </a:lnTo>
                  <a:lnTo>
                    <a:pt x="12332" y="152399"/>
                  </a:lnTo>
                  <a:lnTo>
                    <a:pt x="16064" y="158750"/>
                  </a:lnTo>
                  <a:lnTo>
                    <a:pt x="17723" y="165100"/>
                  </a:lnTo>
                  <a:lnTo>
                    <a:pt x="19224" y="167217"/>
                  </a:lnTo>
                  <a:lnTo>
                    <a:pt x="21282" y="168628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8" name="SMARTInkShape-Group113"/>
          <p:cNvGrpSpPr/>
          <p:nvPr/>
        </p:nvGrpSpPr>
        <p:grpSpPr>
          <a:xfrm>
            <a:off x="3305178" y="5619754"/>
            <a:ext cx="781048" cy="400047"/>
            <a:chOff x="3305178" y="5619754"/>
            <a:chExt cx="781048" cy="400047"/>
          </a:xfrm>
        </p:grpSpPr>
        <p:sp>
          <p:nvSpPr>
            <p:cNvPr id="24652" name="SMARTInkShape-410"/>
            <p:cNvSpPr/>
            <p:nvPr>
              <p:custDataLst>
                <p:tags r:id="rId95"/>
              </p:custDataLst>
            </p:nvPr>
          </p:nvSpPr>
          <p:spPr>
            <a:xfrm>
              <a:off x="3324225" y="5705478"/>
              <a:ext cx="28576" cy="247636"/>
            </a:xfrm>
            <a:custGeom>
              <a:avLst/>
              <a:gdLst/>
              <a:ahLst/>
              <a:cxnLst/>
              <a:rect l="0" t="0" r="0" b="0"/>
              <a:pathLst>
                <a:path w="28576" h="247636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14187"/>
                  </a:lnTo>
                  <a:lnTo>
                    <a:pt x="2822" y="19709"/>
                  </a:lnTo>
                  <a:lnTo>
                    <a:pt x="6546" y="25690"/>
                  </a:lnTo>
                  <a:lnTo>
                    <a:pt x="8642" y="36068"/>
                  </a:lnTo>
                  <a:lnTo>
                    <a:pt x="9502" y="80367"/>
                  </a:lnTo>
                  <a:lnTo>
                    <a:pt x="10576" y="98717"/>
                  </a:lnTo>
                  <a:lnTo>
                    <a:pt x="18461" y="135350"/>
                  </a:lnTo>
                  <a:lnTo>
                    <a:pt x="20031" y="164302"/>
                  </a:lnTo>
                  <a:lnTo>
                    <a:pt x="26574" y="183010"/>
                  </a:lnTo>
                  <a:lnTo>
                    <a:pt x="28540" y="227173"/>
                  </a:lnTo>
                  <a:lnTo>
                    <a:pt x="28575" y="247635"/>
                  </a:lnTo>
                  <a:lnTo>
                    <a:pt x="28575" y="209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3" name="SMARTInkShape-411"/>
            <p:cNvSpPr/>
            <p:nvPr>
              <p:custDataLst>
                <p:tags r:id="rId96"/>
              </p:custDataLst>
            </p:nvPr>
          </p:nvSpPr>
          <p:spPr>
            <a:xfrm>
              <a:off x="3333750" y="569595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358" y="19050"/>
                  </a:lnTo>
                  <a:lnTo>
                    <a:pt x="906" y="17992"/>
                  </a:lnTo>
                  <a:lnTo>
                    <a:pt x="0" y="9525"/>
                  </a:lnTo>
                  <a:lnTo>
                    <a:pt x="23704" y="9525"/>
                  </a:lnTo>
                  <a:lnTo>
                    <a:pt x="29233" y="12347"/>
                  </a:lnTo>
                  <a:lnTo>
                    <a:pt x="35217" y="16070"/>
                  </a:lnTo>
                  <a:lnTo>
                    <a:pt x="41405" y="17726"/>
                  </a:lnTo>
                  <a:lnTo>
                    <a:pt x="43478" y="17109"/>
                  </a:lnTo>
                  <a:lnTo>
                    <a:pt x="44860" y="15639"/>
                  </a:lnTo>
                  <a:lnTo>
                    <a:pt x="45782" y="13601"/>
                  </a:lnTo>
                  <a:lnTo>
                    <a:pt x="47455" y="12242"/>
                  </a:lnTo>
                  <a:lnTo>
                    <a:pt x="52135" y="10733"/>
                  </a:lnTo>
                  <a:lnTo>
                    <a:pt x="99359" y="9528"/>
                  </a:lnTo>
                  <a:lnTo>
                    <a:pt x="108227" y="9525"/>
                  </a:lnTo>
                  <a:lnTo>
                    <a:pt x="114423" y="6703"/>
                  </a:lnTo>
                  <a:lnTo>
                    <a:pt x="120705" y="2980"/>
                  </a:lnTo>
                  <a:lnTo>
                    <a:pt x="133361" y="588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4" name="SMARTInkShape-412"/>
            <p:cNvSpPr/>
            <p:nvPr>
              <p:custDataLst>
                <p:tags r:id="rId97"/>
              </p:custDataLst>
            </p:nvPr>
          </p:nvSpPr>
          <p:spPr>
            <a:xfrm>
              <a:off x="3305178" y="5838825"/>
              <a:ext cx="171448" cy="28566"/>
            </a:xfrm>
            <a:custGeom>
              <a:avLst/>
              <a:gdLst/>
              <a:ahLst/>
              <a:cxnLst/>
              <a:rect l="0" t="0" r="0" b="0"/>
              <a:pathLst>
                <a:path w="171448" h="28566">
                  <a:moveTo>
                    <a:pt x="28572" y="0"/>
                  </a:moveTo>
                  <a:lnTo>
                    <a:pt x="28572" y="0"/>
                  </a:lnTo>
                  <a:lnTo>
                    <a:pt x="23516" y="5056"/>
                  </a:lnTo>
                  <a:lnTo>
                    <a:pt x="18211" y="7539"/>
                  </a:lnTo>
                  <a:lnTo>
                    <a:pt x="15315" y="8201"/>
                  </a:lnTo>
                  <a:lnTo>
                    <a:pt x="13384" y="9701"/>
                  </a:lnTo>
                  <a:lnTo>
                    <a:pt x="11239" y="14189"/>
                  </a:lnTo>
                  <a:lnTo>
                    <a:pt x="9608" y="15810"/>
                  </a:lnTo>
                  <a:lnTo>
                    <a:pt x="434" y="18923"/>
                  </a:lnTo>
                  <a:lnTo>
                    <a:pt x="0" y="28458"/>
                  </a:lnTo>
                  <a:lnTo>
                    <a:pt x="8198" y="28565"/>
                  </a:lnTo>
                  <a:lnTo>
                    <a:pt x="16865" y="22027"/>
                  </a:lnTo>
                  <a:lnTo>
                    <a:pt x="25691" y="19932"/>
                  </a:lnTo>
                  <a:lnTo>
                    <a:pt x="73022" y="19052"/>
                  </a:lnTo>
                  <a:lnTo>
                    <a:pt x="98422" y="19050"/>
                  </a:lnTo>
                  <a:lnTo>
                    <a:pt x="142698" y="9700"/>
                  </a:lnTo>
                  <a:lnTo>
                    <a:pt x="17144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5" name="SMARTInkShape-413"/>
            <p:cNvSpPr/>
            <p:nvPr>
              <p:custDataLst>
                <p:tags r:id="rId98"/>
              </p:custDataLst>
            </p:nvPr>
          </p:nvSpPr>
          <p:spPr>
            <a:xfrm>
              <a:off x="3533775" y="5810370"/>
              <a:ext cx="142876" cy="142756"/>
            </a:xfrm>
            <a:custGeom>
              <a:avLst/>
              <a:gdLst/>
              <a:ahLst/>
              <a:cxnLst/>
              <a:rect l="0" t="0" r="0" b="0"/>
              <a:pathLst>
                <a:path w="142876" h="142756">
                  <a:moveTo>
                    <a:pt x="0" y="37980"/>
                  </a:moveTo>
                  <a:lnTo>
                    <a:pt x="0" y="37980"/>
                  </a:lnTo>
                  <a:lnTo>
                    <a:pt x="27124" y="10856"/>
                  </a:lnTo>
                  <a:lnTo>
                    <a:pt x="33202" y="9835"/>
                  </a:lnTo>
                  <a:lnTo>
                    <a:pt x="34835" y="8633"/>
                  </a:lnTo>
                  <a:lnTo>
                    <a:pt x="36649" y="4475"/>
                  </a:lnTo>
                  <a:lnTo>
                    <a:pt x="38191" y="2944"/>
                  </a:lnTo>
                  <a:lnTo>
                    <a:pt x="46174" y="284"/>
                  </a:lnTo>
                  <a:lnTo>
                    <a:pt x="52251" y="0"/>
                  </a:lnTo>
                  <a:lnTo>
                    <a:pt x="53884" y="1018"/>
                  </a:lnTo>
                  <a:lnTo>
                    <a:pt x="54973" y="2755"/>
                  </a:lnTo>
                  <a:lnTo>
                    <a:pt x="56720" y="8092"/>
                  </a:lnTo>
                  <a:lnTo>
                    <a:pt x="59781" y="8821"/>
                  </a:lnTo>
                  <a:lnTo>
                    <a:pt x="65313" y="9290"/>
                  </a:lnTo>
                  <a:lnTo>
                    <a:pt x="65768" y="10386"/>
                  </a:lnTo>
                  <a:lnTo>
                    <a:pt x="66272" y="14428"/>
                  </a:lnTo>
                  <a:lnTo>
                    <a:pt x="67464" y="15929"/>
                  </a:lnTo>
                  <a:lnTo>
                    <a:pt x="71612" y="17596"/>
                  </a:lnTo>
                  <a:lnTo>
                    <a:pt x="73142" y="19099"/>
                  </a:lnTo>
                  <a:lnTo>
                    <a:pt x="74841" y="23591"/>
                  </a:lnTo>
                  <a:lnTo>
                    <a:pt x="76200" y="70133"/>
                  </a:lnTo>
                  <a:lnTo>
                    <a:pt x="76200" y="79374"/>
                  </a:lnTo>
                  <a:lnTo>
                    <a:pt x="73378" y="85658"/>
                  </a:lnTo>
                  <a:lnTo>
                    <a:pt x="67999" y="93259"/>
                  </a:lnTo>
                  <a:lnTo>
                    <a:pt x="65879" y="102365"/>
                  </a:lnTo>
                  <a:lnTo>
                    <a:pt x="58508" y="112415"/>
                  </a:lnTo>
                  <a:lnTo>
                    <a:pt x="56360" y="121436"/>
                  </a:lnTo>
                  <a:lnTo>
                    <a:pt x="48984" y="131467"/>
                  </a:lnTo>
                  <a:lnTo>
                    <a:pt x="48028" y="137764"/>
                  </a:lnTo>
                  <a:lnTo>
                    <a:pt x="46835" y="139427"/>
                  </a:lnTo>
                  <a:lnTo>
                    <a:pt x="44981" y="140537"/>
                  </a:lnTo>
                  <a:lnTo>
                    <a:pt x="38103" y="142755"/>
                  </a:lnTo>
                  <a:lnTo>
                    <a:pt x="38100" y="142755"/>
                  </a:lnTo>
                  <a:lnTo>
                    <a:pt x="61804" y="142755"/>
                  </a:lnTo>
                  <a:lnTo>
                    <a:pt x="67333" y="139933"/>
                  </a:lnTo>
                  <a:lnTo>
                    <a:pt x="74449" y="134554"/>
                  </a:lnTo>
                  <a:lnTo>
                    <a:pt x="83459" y="133492"/>
                  </a:lnTo>
                  <a:lnTo>
                    <a:pt x="102929" y="133240"/>
                  </a:lnTo>
                  <a:lnTo>
                    <a:pt x="112014" y="126686"/>
                  </a:lnTo>
                  <a:lnTo>
                    <a:pt x="120914" y="123530"/>
                  </a:lnTo>
                  <a:lnTo>
                    <a:pt x="130253" y="117421"/>
                  </a:lnTo>
                  <a:lnTo>
                    <a:pt x="142875" y="1141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6" name="SMARTInkShape-414"/>
            <p:cNvSpPr/>
            <p:nvPr>
              <p:custDataLst>
                <p:tags r:id="rId99"/>
              </p:custDataLst>
            </p:nvPr>
          </p:nvSpPr>
          <p:spPr>
            <a:xfrm>
              <a:off x="3781428" y="5619754"/>
              <a:ext cx="219073" cy="304794"/>
            </a:xfrm>
            <a:custGeom>
              <a:avLst/>
              <a:gdLst/>
              <a:ahLst/>
              <a:cxnLst/>
              <a:rect l="0" t="0" r="0" b="0"/>
              <a:pathLst>
                <a:path w="219073" h="304794">
                  <a:moveTo>
                    <a:pt x="19047" y="238121"/>
                  </a:moveTo>
                  <a:lnTo>
                    <a:pt x="19047" y="238121"/>
                  </a:lnTo>
                  <a:lnTo>
                    <a:pt x="28179" y="238121"/>
                  </a:lnTo>
                  <a:lnTo>
                    <a:pt x="28456" y="233065"/>
                  </a:lnTo>
                  <a:lnTo>
                    <a:pt x="29553" y="231576"/>
                  </a:lnTo>
                  <a:lnTo>
                    <a:pt x="33595" y="229920"/>
                  </a:lnTo>
                  <a:lnTo>
                    <a:pt x="35095" y="228420"/>
                  </a:lnTo>
                  <a:lnTo>
                    <a:pt x="38892" y="218973"/>
                  </a:lnTo>
                  <a:lnTo>
                    <a:pt x="44564" y="211751"/>
                  </a:lnTo>
                  <a:lnTo>
                    <a:pt x="47774" y="202909"/>
                  </a:lnTo>
                  <a:lnTo>
                    <a:pt x="53900" y="193585"/>
                  </a:lnTo>
                  <a:lnTo>
                    <a:pt x="57243" y="184121"/>
                  </a:lnTo>
                  <a:lnTo>
                    <a:pt x="73566" y="161920"/>
                  </a:lnTo>
                  <a:lnTo>
                    <a:pt x="84808" y="117296"/>
                  </a:lnTo>
                  <a:lnTo>
                    <a:pt x="86510" y="101662"/>
                  </a:lnTo>
                  <a:lnTo>
                    <a:pt x="93208" y="83539"/>
                  </a:lnTo>
                  <a:lnTo>
                    <a:pt x="96036" y="61288"/>
                  </a:lnTo>
                  <a:lnTo>
                    <a:pt x="102733" y="47812"/>
                  </a:lnTo>
                  <a:lnTo>
                    <a:pt x="104772" y="233"/>
                  </a:lnTo>
                  <a:lnTo>
                    <a:pt x="104772" y="154"/>
                  </a:lnTo>
                  <a:lnTo>
                    <a:pt x="90583" y="0"/>
                  </a:lnTo>
                  <a:lnTo>
                    <a:pt x="88962" y="1057"/>
                  </a:lnTo>
                  <a:lnTo>
                    <a:pt x="87882" y="2820"/>
                  </a:lnTo>
                  <a:lnTo>
                    <a:pt x="87163" y="5054"/>
                  </a:lnTo>
                  <a:lnTo>
                    <a:pt x="76106" y="18961"/>
                  </a:lnTo>
                  <a:lnTo>
                    <a:pt x="66027" y="32003"/>
                  </a:lnTo>
                  <a:lnTo>
                    <a:pt x="59778" y="45815"/>
                  </a:lnTo>
                  <a:lnTo>
                    <a:pt x="57258" y="53168"/>
                  </a:lnTo>
                  <a:lnTo>
                    <a:pt x="32725" y="89071"/>
                  </a:lnTo>
                  <a:lnTo>
                    <a:pt x="16885" y="135528"/>
                  </a:lnTo>
                  <a:lnTo>
                    <a:pt x="11704" y="150221"/>
                  </a:lnTo>
                  <a:lnTo>
                    <a:pt x="7347" y="164099"/>
                  </a:lnTo>
                  <a:lnTo>
                    <a:pt x="3264" y="175590"/>
                  </a:lnTo>
                  <a:lnTo>
                    <a:pt x="82" y="222095"/>
                  </a:lnTo>
                  <a:lnTo>
                    <a:pt x="0" y="250692"/>
                  </a:lnTo>
                  <a:lnTo>
                    <a:pt x="2820" y="257114"/>
                  </a:lnTo>
                  <a:lnTo>
                    <a:pt x="6543" y="263495"/>
                  </a:lnTo>
                  <a:lnTo>
                    <a:pt x="9698" y="273039"/>
                  </a:lnTo>
                  <a:lnTo>
                    <a:pt x="33110" y="299770"/>
                  </a:lnTo>
                  <a:lnTo>
                    <a:pt x="38703" y="302562"/>
                  </a:lnTo>
                  <a:lnTo>
                    <a:pt x="57200" y="304600"/>
                  </a:lnTo>
                  <a:lnTo>
                    <a:pt x="93954" y="304793"/>
                  </a:lnTo>
                  <a:lnTo>
                    <a:pt x="102786" y="301973"/>
                  </a:lnTo>
                  <a:lnTo>
                    <a:pt x="110239" y="298249"/>
                  </a:lnTo>
                  <a:lnTo>
                    <a:pt x="130095" y="294474"/>
                  </a:lnTo>
                  <a:lnTo>
                    <a:pt x="152392" y="278810"/>
                  </a:lnTo>
                  <a:lnTo>
                    <a:pt x="158745" y="276314"/>
                  </a:lnTo>
                  <a:lnTo>
                    <a:pt x="169566" y="268172"/>
                  </a:lnTo>
                  <a:lnTo>
                    <a:pt x="178680" y="265929"/>
                  </a:lnTo>
                  <a:lnTo>
                    <a:pt x="187584" y="260236"/>
                  </a:lnTo>
                  <a:lnTo>
                    <a:pt x="193789" y="258533"/>
                  </a:lnTo>
                  <a:lnTo>
                    <a:pt x="195866" y="257021"/>
                  </a:lnTo>
                  <a:lnTo>
                    <a:pt x="197251" y="254954"/>
                  </a:lnTo>
                  <a:lnTo>
                    <a:pt x="199475" y="249090"/>
                  </a:lnTo>
                  <a:lnTo>
                    <a:pt x="199860" y="243017"/>
                  </a:lnTo>
                  <a:lnTo>
                    <a:pt x="200972" y="241386"/>
                  </a:lnTo>
                  <a:lnTo>
                    <a:pt x="202772" y="240297"/>
                  </a:lnTo>
                  <a:lnTo>
                    <a:pt x="208209" y="238551"/>
                  </a:lnTo>
                  <a:lnTo>
                    <a:pt x="219072" y="2285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415"/>
            <p:cNvSpPr/>
            <p:nvPr>
              <p:custDataLst>
                <p:tags r:id="rId100"/>
              </p:custDataLst>
            </p:nvPr>
          </p:nvSpPr>
          <p:spPr>
            <a:xfrm>
              <a:off x="4057650" y="5791236"/>
              <a:ext cx="28576" cy="228565"/>
            </a:xfrm>
            <a:custGeom>
              <a:avLst/>
              <a:gdLst/>
              <a:ahLst/>
              <a:cxnLst/>
              <a:rect l="0" t="0" r="0" b="0"/>
              <a:pathLst>
                <a:path w="28576" h="228565">
                  <a:moveTo>
                    <a:pt x="0" y="28539"/>
                  </a:moveTo>
                  <a:lnTo>
                    <a:pt x="0" y="28539"/>
                  </a:lnTo>
                  <a:lnTo>
                    <a:pt x="5056" y="23483"/>
                  </a:lnTo>
                  <a:lnTo>
                    <a:pt x="7539" y="18178"/>
                  </a:lnTo>
                  <a:lnTo>
                    <a:pt x="9132" y="11206"/>
                  </a:lnTo>
                  <a:lnTo>
                    <a:pt x="10321" y="10634"/>
                  </a:lnTo>
                  <a:lnTo>
                    <a:pt x="14465" y="9997"/>
                  </a:lnTo>
                  <a:lnTo>
                    <a:pt x="15994" y="8770"/>
                  </a:lnTo>
                  <a:lnTo>
                    <a:pt x="18931" y="369"/>
                  </a:lnTo>
                  <a:lnTo>
                    <a:pt x="27241" y="0"/>
                  </a:lnTo>
                  <a:lnTo>
                    <a:pt x="27686" y="1046"/>
                  </a:lnTo>
                  <a:lnTo>
                    <a:pt x="28572" y="41254"/>
                  </a:lnTo>
                  <a:lnTo>
                    <a:pt x="25752" y="47596"/>
                  </a:lnTo>
                  <a:lnTo>
                    <a:pt x="23518" y="50768"/>
                  </a:lnTo>
                  <a:lnTo>
                    <a:pt x="20374" y="65346"/>
                  </a:lnTo>
                  <a:lnTo>
                    <a:pt x="18253" y="82690"/>
                  </a:lnTo>
                  <a:lnTo>
                    <a:pt x="11562" y="105401"/>
                  </a:lnTo>
                  <a:lnTo>
                    <a:pt x="9578" y="150148"/>
                  </a:lnTo>
                  <a:lnTo>
                    <a:pt x="9528" y="182660"/>
                  </a:lnTo>
                  <a:lnTo>
                    <a:pt x="12348" y="189818"/>
                  </a:lnTo>
                  <a:lnTo>
                    <a:pt x="16071" y="196527"/>
                  </a:lnTo>
                  <a:lnTo>
                    <a:pt x="18462" y="209458"/>
                  </a:lnTo>
                  <a:lnTo>
                    <a:pt x="18658" y="212652"/>
                  </a:lnTo>
                  <a:lnTo>
                    <a:pt x="21699" y="219022"/>
                  </a:lnTo>
                  <a:lnTo>
                    <a:pt x="28575" y="2285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2" name="SMARTInkShape-Group114"/>
          <p:cNvGrpSpPr/>
          <p:nvPr/>
        </p:nvGrpSpPr>
        <p:grpSpPr>
          <a:xfrm>
            <a:off x="4371975" y="5543992"/>
            <a:ext cx="409562" cy="275774"/>
            <a:chOff x="4371975" y="5543992"/>
            <a:chExt cx="409562" cy="275774"/>
          </a:xfrm>
        </p:grpSpPr>
        <p:sp>
          <p:nvSpPr>
            <p:cNvPr id="24659" name="SMARTInkShape-416"/>
            <p:cNvSpPr/>
            <p:nvPr>
              <p:custDataLst>
                <p:tags r:id="rId92"/>
              </p:custDataLst>
            </p:nvPr>
          </p:nvSpPr>
          <p:spPr>
            <a:xfrm>
              <a:off x="4371975" y="5734050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0" y="4076"/>
                  </a:lnTo>
                  <a:lnTo>
                    <a:pt x="1058" y="2717"/>
                  </a:lnTo>
                  <a:lnTo>
                    <a:pt x="9132" y="107"/>
                  </a:lnTo>
                  <a:lnTo>
                    <a:pt x="41320" y="0"/>
                  </a:lnTo>
                  <a:lnTo>
                    <a:pt x="43422" y="1059"/>
                  </a:lnTo>
                  <a:lnTo>
                    <a:pt x="44823" y="2822"/>
                  </a:lnTo>
                  <a:lnTo>
                    <a:pt x="45757" y="5056"/>
                  </a:lnTo>
                  <a:lnTo>
                    <a:pt x="47438" y="6545"/>
                  </a:lnTo>
                  <a:lnTo>
                    <a:pt x="55662" y="9133"/>
                  </a:lnTo>
                  <a:lnTo>
                    <a:pt x="74445" y="9515"/>
                  </a:lnTo>
                  <a:lnTo>
                    <a:pt x="75030" y="10576"/>
                  </a:lnTo>
                  <a:lnTo>
                    <a:pt x="762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0" name="SMARTInkShape-417"/>
            <p:cNvSpPr/>
            <p:nvPr>
              <p:custDataLst>
                <p:tags r:id="rId93"/>
              </p:custDataLst>
            </p:nvPr>
          </p:nvSpPr>
          <p:spPr>
            <a:xfrm>
              <a:off x="4372091" y="5772150"/>
              <a:ext cx="123710" cy="47616"/>
            </a:xfrm>
            <a:custGeom>
              <a:avLst/>
              <a:gdLst/>
              <a:ahLst/>
              <a:cxnLst/>
              <a:rect l="0" t="0" r="0" b="0"/>
              <a:pathLst>
                <a:path w="123710" h="47616">
                  <a:moveTo>
                    <a:pt x="9409" y="28575"/>
                  </a:moveTo>
                  <a:lnTo>
                    <a:pt x="9409" y="28575"/>
                  </a:lnTo>
                  <a:lnTo>
                    <a:pt x="9409" y="33631"/>
                  </a:lnTo>
                  <a:lnTo>
                    <a:pt x="8351" y="35120"/>
                  </a:lnTo>
                  <a:lnTo>
                    <a:pt x="6587" y="36114"/>
                  </a:lnTo>
                  <a:lnTo>
                    <a:pt x="277" y="37984"/>
                  </a:lnTo>
                  <a:lnTo>
                    <a:pt x="0" y="43123"/>
                  </a:lnTo>
                  <a:lnTo>
                    <a:pt x="1020" y="44624"/>
                  </a:lnTo>
                  <a:lnTo>
                    <a:pt x="2758" y="45624"/>
                  </a:lnTo>
                  <a:lnTo>
                    <a:pt x="9019" y="47508"/>
                  </a:lnTo>
                  <a:lnTo>
                    <a:pt x="22633" y="47615"/>
                  </a:lnTo>
                  <a:lnTo>
                    <a:pt x="28692" y="44798"/>
                  </a:lnTo>
                  <a:lnTo>
                    <a:pt x="34912" y="41077"/>
                  </a:lnTo>
                  <a:lnTo>
                    <a:pt x="47529" y="38688"/>
                  </a:lnTo>
                  <a:lnTo>
                    <a:pt x="50698" y="38492"/>
                  </a:lnTo>
                  <a:lnTo>
                    <a:pt x="57040" y="35451"/>
                  </a:lnTo>
                  <a:lnTo>
                    <a:pt x="74791" y="24877"/>
                  </a:lnTo>
                  <a:lnTo>
                    <a:pt x="102084" y="16995"/>
                  </a:lnTo>
                  <a:lnTo>
                    <a:pt x="1237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1" name="SMARTInkShape-418"/>
            <p:cNvSpPr/>
            <p:nvPr>
              <p:custDataLst>
                <p:tags r:id="rId94"/>
              </p:custDataLst>
            </p:nvPr>
          </p:nvSpPr>
          <p:spPr>
            <a:xfrm>
              <a:off x="4591050" y="5543992"/>
              <a:ext cx="190487" cy="275769"/>
            </a:xfrm>
            <a:custGeom>
              <a:avLst/>
              <a:gdLst/>
              <a:ahLst/>
              <a:cxnLst/>
              <a:rect l="0" t="0" r="0" b="0"/>
              <a:pathLst>
                <a:path w="190487" h="275769">
                  <a:moveTo>
                    <a:pt x="57150" y="113858"/>
                  </a:moveTo>
                  <a:lnTo>
                    <a:pt x="57150" y="113858"/>
                  </a:lnTo>
                  <a:lnTo>
                    <a:pt x="33470" y="137538"/>
                  </a:lnTo>
                  <a:lnTo>
                    <a:pt x="30750" y="143080"/>
                  </a:lnTo>
                  <a:lnTo>
                    <a:pt x="30026" y="146039"/>
                  </a:lnTo>
                  <a:lnTo>
                    <a:pt x="21227" y="161540"/>
                  </a:lnTo>
                  <a:lnTo>
                    <a:pt x="9955" y="207423"/>
                  </a:lnTo>
                  <a:lnTo>
                    <a:pt x="9562" y="230906"/>
                  </a:lnTo>
                  <a:lnTo>
                    <a:pt x="12364" y="237493"/>
                  </a:lnTo>
                  <a:lnTo>
                    <a:pt x="16078" y="243948"/>
                  </a:lnTo>
                  <a:lnTo>
                    <a:pt x="19228" y="253533"/>
                  </a:lnTo>
                  <a:lnTo>
                    <a:pt x="25335" y="263076"/>
                  </a:lnTo>
                  <a:lnTo>
                    <a:pt x="27135" y="269430"/>
                  </a:lnTo>
                  <a:lnTo>
                    <a:pt x="28673" y="271548"/>
                  </a:lnTo>
                  <a:lnTo>
                    <a:pt x="30757" y="272960"/>
                  </a:lnTo>
                  <a:lnTo>
                    <a:pt x="38747" y="274946"/>
                  </a:lnTo>
                  <a:lnTo>
                    <a:pt x="69861" y="275768"/>
                  </a:lnTo>
                  <a:lnTo>
                    <a:pt x="76205" y="272954"/>
                  </a:lnTo>
                  <a:lnTo>
                    <a:pt x="104775" y="249957"/>
                  </a:lnTo>
                  <a:lnTo>
                    <a:pt x="107950" y="249041"/>
                  </a:lnTo>
                  <a:lnTo>
                    <a:pt x="114300" y="242378"/>
                  </a:lnTo>
                  <a:lnTo>
                    <a:pt x="146050" y="197814"/>
                  </a:lnTo>
                  <a:lnTo>
                    <a:pt x="166641" y="173179"/>
                  </a:lnTo>
                  <a:lnTo>
                    <a:pt x="181389" y="144610"/>
                  </a:lnTo>
                  <a:lnTo>
                    <a:pt x="184426" y="140709"/>
                  </a:lnTo>
                  <a:lnTo>
                    <a:pt x="187801" y="130731"/>
                  </a:lnTo>
                  <a:lnTo>
                    <a:pt x="190341" y="88330"/>
                  </a:lnTo>
                  <a:lnTo>
                    <a:pt x="190486" y="58548"/>
                  </a:lnTo>
                  <a:lnTo>
                    <a:pt x="187672" y="49412"/>
                  </a:lnTo>
                  <a:lnTo>
                    <a:pt x="174025" y="28329"/>
                  </a:lnTo>
                  <a:lnTo>
                    <a:pt x="171535" y="21870"/>
                  </a:lnTo>
                  <a:lnTo>
                    <a:pt x="166902" y="15472"/>
                  </a:lnTo>
                  <a:lnTo>
                    <a:pt x="158493" y="11922"/>
                  </a:lnTo>
                  <a:lnTo>
                    <a:pt x="148758" y="9287"/>
                  </a:lnTo>
                  <a:lnTo>
                    <a:pt x="133885" y="1794"/>
                  </a:lnTo>
                  <a:lnTo>
                    <a:pt x="120756" y="0"/>
                  </a:lnTo>
                  <a:lnTo>
                    <a:pt x="89789" y="9284"/>
                  </a:lnTo>
                  <a:lnTo>
                    <a:pt x="63382" y="26313"/>
                  </a:lnTo>
                  <a:lnTo>
                    <a:pt x="45407" y="45256"/>
                  </a:lnTo>
                  <a:lnTo>
                    <a:pt x="34998" y="53735"/>
                  </a:lnTo>
                  <a:lnTo>
                    <a:pt x="16870" y="73602"/>
                  </a:lnTo>
                  <a:lnTo>
                    <a:pt x="0" y="852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6" name="SMARTInkShape-Group115"/>
          <p:cNvGrpSpPr/>
          <p:nvPr/>
        </p:nvGrpSpPr>
        <p:grpSpPr>
          <a:xfrm>
            <a:off x="5362575" y="5534025"/>
            <a:ext cx="333365" cy="180976"/>
            <a:chOff x="5362575" y="5534025"/>
            <a:chExt cx="333365" cy="180976"/>
          </a:xfrm>
        </p:grpSpPr>
        <p:sp>
          <p:nvSpPr>
            <p:cNvPr id="24663" name="SMARTInkShape-419"/>
            <p:cNvSpPr/>
            <p:nvPr>
              <p:custDataLst>
                <p:tags r:id="rId89"/>
              </p:custDataLst>
            </p:nvPr>
          </p:nvSpPr>
          <p:spPr>
            <a:xfrm>
              <a:off x="5362575" y="55911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45358" y="0"/>
                  </a:lnTo>
                  <a:lnTo>
                    <a:pt x="80702" y="0"/>
                  </a:lnTo>
                  <a:lnTo>
                    <a:pt x="86314" y="2822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4" name="SMARTInkShape-420"/>
            <p:cNvSpPr/>
            <p:nvPr>
              <p:custDataLst>
                <p:tags r:id="rId90"/>
              </p:custDataLst>
            </p:nvPr>
          </p:nvSpPr>
          <p:spPr>
            <a:xfrm>
              <a:off x="5400709" y="5629275"/>
              <a:ext cx="123792" cy="28576"/>
            </a:xfrm>
            <a:custGeom>
              <a:avLst/>
              <a:gdLst/>
              <a:ahLst/>
              <a:cxnLst/>
              <a:rect l="0" t="0" r="0" b="0"/>
              <a:pathLst>
                <a:path w="123792" h="28576">
                  <a:moveTo>
                    <a:pt x="9491" y="19050"/>
                  </a:moveTo>
                  <a:lnTo>
                    <a:pt x="9491" y="19050"/>
                  </a:lnTo>
                  <a:lnTo>
                    <a:pt x="0" y="28541"/>
                  </a:lnTo>
                  <a:lnTo>
                    <a:pt x="27067" y="28575"/>
                  </a:lnTo>
                  <a:lnTo>
                    <a:pt x="35854" y="22030"/>
                  </a:lnTo>
                  <a:lnTo>
                    <a:pt x="44701" y="19933"/>
                  </a:lnTo>
                  <a:lnTo>
                    <a:pt x="60328" y="19166"/>
                  </a:lnTo>
                  <a:lnTo>
                    <a:pt x="66658" y="16279"/>
                  </a:lnTo>
                  <a:lnTo>
                    <a:pt x="72998" y="12526"/>
                  </a:lnTo>
                  <a:lnTo>
                    <a:pt x="83576" y="10414"/>
                  </a:lnTo>
                  <a:lnTo>
                    <a:pt x="98588" y="8730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421"/>
            <p:cNvSpPr/>
            <p:nvPr>
              <p:custDataLst>
                <p:tags r:id="rId91"/>
              </p:custDataLst>
            </p:nvPr>
          </p:nvSpPr>
          <p:spPr>
            <a:xfrm>
              <a:off x="5524500" y="5534025"/>
              <a:ext cx="171440" cy="180976"/>
            </a:xfrm>
            <a:custGeom>
              <a:avLst/>
              <a:gdLst/>
              <a:ahLst/>
              <a:cxnLst/>
              <a:rect l="0" t="0" r="0" b="0"/>
              <a:pathLst>
                <a:path w="171440" h="18097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17333" y="116"/>
                  </a:lnTo>
                  <a:lnTo>
                    <a:pt x="50836" y="0"/>
                  </a:lnTo>
                  <a:lnTo>
                    <a:pt x="57167" y="2822"/>
                  </a:lnTo>
                  <a:lnTo>
                    <a:pt x="60336" y="5056"/>
                  </a:lnTo>
                  <a:lnTo>
                    <a:pt x="74910" y="8201"/>
                  </a:lnTo>
                  <a:lnTo>
                    <a:pt x="98033" y="9409"/>
                  </a:lnTo>
                  <a:lnTo>
                    <a:pt x="104600" y="12296"/>
                  </a:lnTo>
                  <a:lnTo>
                    <a:pt x="111048" y="16049"/>
                  </a:lnTo>
                  <a:lnTo>
                    <a:pt x="123809" y="18457"/>
                  </a:lnTo>
                  <a:lnTo>
                    <a:pt x="126990" y="18655"/>
                  </a:lnTo>
                  <a:lnTo>
                    <a:pt x="133345" y="21696"/>
                  </a:lnTo>
                  <a:lnTo>
                    <a:pt x="139698" y="25518"/>
                  </a:lnTo>
                  <a:lnTo>
                    <a:pt x="149225" y="28727"/>
                  </a:lnTo>
                  <a:lnTo>
                    <a:pt x="155575" y="33229"/>
                  </a:lnTo>
                  <a:lnTo>
                    <a:pt x="159103" y="38757"/>
                  </a:lnTo>
                  <a:lnTo>
                    <a:pt x="160044" y="41713"/>
                  </a:lnTo>
                  <a:lnTo>
                    <a:pt x="161729" y="43684"/>
                  </a:lnTo>
                  <a:lnTo>
                    <a:pt x="166424" y="45873"/>
                  </a:lnTo>
                  <a:lnTo>
                    <a:pt x="168100" y="47515"/>
                  </a:lnTo>
                  <a:lnTo>
                    <a:pt x="171009" y="55672"/>
                  </a:lnTo>
                  <a:lnTo>
                    <a:pt x="171439" y="74445"/>
                  </a:lnTo>
                  <a:lnTo>
                    <a:pt x="145087" y="105380"/>
                  </a:lnTo>
                  <a:lnTo>
                    <a:pt x="144349" y="108353"/>
                  </a:lnTo>
                  <a:lnTo>
                    <a:pt x="142799" y="110336"/>
                  </a:lnTo>
                  <a:lnTo>
                    <a:pt x="114244" y="130707"/>
                  </a:lnTo>
                  <a:lnTo>
                    <a:pt x="107925" y="133233"/>
                  </a:lnTo>
                  <a:lnTo>
                    <a:pt x="101589" y="137884"/>
                  </a:lnTo>
                  <a:lnTo>
                    <a:pt x="98067" y="143479"/>
                  </a:lnTo>
                  <a:lnTo>
                    <a:pt x="95444" y="149493"/>
                  </a:lnTo>
                  <a:lnTo>
                    <a:pt x="89075" y="158829"/>
                  </a:lnTo>
                  <a:lnTo>
                    <a:pt x="87213" y="165135"/>
                  </a:lnTo>
                  <a:lnTo>
                    <a:pt x="85659" y="167241"/>
                  </a:lnTo>
                  <a:lnTo>
                    <a:pt x="83565" y="168643"/>
                  </a:lnTo>
                  <a:lnTo>
                    <a:pt x="81110" y="169579"/>
                  </a:lnTo>
                  <a:lnTo>
                    <a:pt x="79473" y="171260"/>
                  </a:lnTo>
                  <a:lnTo>
                    <a:pt x="7620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7" name="SMARTInkShape-422"/>
          <p:cNvSpPr/>
          <p:nvPr>
            <p:custDataLst>
              <p:tags r:id="rId8"/>
            </p:custDataLst>
          </p:nvPr>
        </p:nvSpPr>
        <p:spPr>
          <a:xfrm>
            <a:off x="6000750" y="5267325"/>
            <a:ext cx="9526" cy="314326"/>
          </a:xfrm>
          <a:custGeom>
            <a:avLst/>
            <a:gdLst/>
            <a:ahLst/>
            <a:cxnLst/>
            <a:rect l="0" t="0" r="0" b="0"/>
            <a:pathLst>
              <a:path w="9526" h="314326">
                <a:moveTo>
                  <a:pt x="9525" y="19050"/>
                </a:moveTo>
                <a:lnTo>
                  <a:pt x="9525" y="19050"/>
                </a:lnTo>
                <a:lnTo>
                  <a:pt x="9525" y="0"/>
                </a:lnTo>
                <a:lnTo>
                  <a:pt x="9525" y="38062"/>
                </a:lnTo>
                <a:lnTo>
                  <a:pt x="116" y="47509"/>
                </a:lnTo>
                <a:lnTo>
                  <a:pt x="0" y="92362"/>
                </a:lnTo>
                <a:lnTo>
                  <a:pt x="0" y="135589"/>
                </a:lnTo>
                <a:lnTo>
                  <a:pt x="0" y="181622"/>
                </a:lnTo>
                <a:lnTo>
                  <a:pt x="0" y="225463"/>
                </a:lnTo>
                <a:lnTo>
                  <a:pt x="0" y="272679"/>
                </a:lnTo>
                <a:lnTo>
                  <a:pt x="0" y="314314"/>
                </a:lnTo>
                <a:lnTo>
                  <a:pt x="8201" y="314325"/>
                </a:lnTo>
                <a:lnTo>
                  <a:pt x="8642" y="313266"/>
                </a:lnTo>
                <a:lnTo>
                  <a:pt x="9525" y="2857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82" name="SMARTInkShape-Group117"/>
          <p:cNvGrpSpPr/>
          <p:nvPr/>
        </p:nvGrpSpPr>
        <p:grpSpPr>
          <a:xfrm>
            <a:off x="6000750" y="5114925"/>
            <a:ext cx="1447801" cy="552323"/>
            <a:chOff x="6000750" y="5114925"/>
            <a:chExt cx="1447801" cy="552323"/>
          </a:xfrm>
        </p:grpSpPr>
        <p:sp>
          <p:nvSpPr>
            <p:cNvPr id="24668" name="SMARTInkShape-423"/>
            <p:cNvSpPr/>
            <p:nvPr>
              <p:custDataLst>
                <p:tags r:id="rId75"/>
              </p:custDataLst>
            </p:nvPr>
          </p:nvSpPr>
          <p:spPr>
            <a:xfrm>
              <a:off x="6000750" y="5191139"/>
              <a:ext cx="161926" cy="457176"/>
            </a:xfrm>
            <a:custGeom>
              <a:avLst/>
              <a:gdLst/>
              <a:ahLst/>
              <a:cxnLst/>
              <a:rect l="0" t="0" r="0" b="0"/>
              <a:pathLst>
                <a:path w="161926" h="457176">
                  <a:moveTo>
                    <a:pt x="0" y="314311"/>
                  </a:moveTo>
                  <a:lnTo>
                    <a:pt x="0" y="314311"/>
                  </a:lnTo>
                  <a:lnTo>
                    <a:pt x="0" y="306110"/>
                  </a:lnTo>
                  <a:lnTo>
                    <a:pt x="15810" y="287941"/>
                  </a:lnTo>
                  <a:lnTo>
                    <a:pt x="19148" y="279099"/>
                  </a:lnTo>
                  <a:lnTo>
                    <a:pt x="54000" y="234738"/>
                  </a:lnTo>
                  <a:lnTo>
                    <a:pt x="85725" y="188304"/>
                  </a:lnTo>
                  <a:lnTo>
                    <a:pt x="117475" y="141137"/>
                  </a:lnTo>
                  <a:lnTo>
                    <a:pt x="121003" y="133981"/>
                  </a:lnTo>
                  <a:lnTo>
                    <a:pt x="128324" y="115707"/>
                  </a:lnTo>
                  <a:lnTo>
                    <a:pt x="140227" y="95841"/>
                  </a:lnTo>
                  <a:lnTo>
                    <a:pt x="142526" y="72895"/>
                  </a:lnTo>
                  <a:lnTo>
                    <a:pt x="142874" y="25397"/>
                  </a:lnTo>
                  <a:lnTo>
                    <a:pt x="142875" y="20921"/>
                  </a:lnTo>
                  <a:lnTo>
                    <a:pt x="125542" y="1752"/>
                  </a:lnTo>
                  <a:lnTo>
                    <a:pt x="121766" y="770"/>
                  </a:lnTo>
                  <a:lnTo>
                    <a:pt x="97095" y="0"/>
                  </a:lnTo>
                  <a:lnTo>
                    <a:pt x="67088" y="11745"/>
                  </a:lnTo>
                  <a:lnTo>
                    <a:pt x="54057" y="22652"/>
                  </a:lnTo>
                  <a:lnTo>
                    <a:pt x="50483" y="28757"/>
                  </a:lnTo>
                  <a:lnTo>
                    <a:pt x="47837" y="34998"/>
                  </a:lnTo>
                  <a:lnTo>
                    <a:pt x="23206" y="64546"/>
                  </a:lnTo>
                  <a:lnTo>
                    <a:pt x="17049" y="83725"/>
                  </a:lnTo>
                  <a:lnTo>
                    <a:pt x="14541" y="87562"/>
                  </a:lnTo>
                  <a:lnTo>
                    <a:pt x="2182" y="133532"/>
                  </a:lnTo>
                  <a:lnTo>
                    <a:pt x="128" y="177797"/>
                  </a:lnTo>
                  <a:lnTo>
                    <a:pt x="8" y="222236"/>
                  </a:lnTo>
                  <a:lnTo>
                    <a:pt x="0" y="266686"/>
                  </a:lnTo>
                  <a:lnTo>
                    <a:pt x="0" y="308844"/>
                  </a:lnTo>
                  <a:lnTo>
                    <a:pt x="0" y="353739"/>
                  </a:lnTo>
                  <a:lnTo>
                    <a:pt x="0" y="397626"/>
                  </a:lnTo>
                  <a:lnTo>
                    <a:pt x="1058" y="412845"/>
                  </a:lnTo>
                  <a:lnTo>
                    <a:pt x="10321" y="437860"/>
                  </a:lnTo>
                  <a:lnTo>
                    <a:pt x="23704" y="452274"/>
                  </a:lnTo>
                  <a:lnTo>
                    <a:pt x="29232" y="455002"/>
                  </a:lnTo>
                  <a:lnTo>
                    <a:pt x="42638" y="457058"/>
                  </a:lnTo>
                  <a:lnTo>
                    <a:pt x="55388" y="457175"/>
                  </a:lnTo>
                  <a:lnTo>
                    <a:pt x="64407" y="450638"/>
                  </a:lnTo>
                  <a:lnTo>
                    <a:pt x="73294" y="447485"/>
                  </a:lnTo>
                  <a:lnTo>
                    <a:pt x="104780" y="421850"/>
                  </a:lnTo>
                  <a:lnTo>
                    <a:pt x="111127" y="419255"/>
                  </a:lnTo>
                  <a:lnTo>
                    <a:pt x="117476" y="414575"/>
                  </a:lnTo>
                  <a:lnTo>
                    <a:pt x="121003" y="408968"/>
                  </a:lnTo>
                  <a:lnTo>
                    <a:pt x="123629" y="402947"/>
                  </a:lnTo>
                  <a:lnTo>
                    <a:pt x="128324" y="396744"/>
                  </a:lnTo>
                  <a:lnTo>
                    <a:pt x="133938" y="393281"/>
                  </a:lnTo>
                  <a:lnTo>
                    <a:pt x="136918" y="392358"/>
                  </a:lnTo>
                  <a:lnTo>
                    <a:pt x="138904" y="390683"/>
                  </a:lnTo>
                  <a:lnTo>
                    <a:pt x="151031" y="372916"/>
                  </a:lnTo>
                  <a:lnTo>
                    <a:pt x="152389" y="362063"/>
                  </a:lnTo>
                  <a:lnTo>
                    <a:pt x="161925" y="3619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9" name="SMARTInkShape-424"/>
            <p:cNvSpPr/>
            <p:nvPr>
              <p:custDataLst>
                <p:tags r:id="rId76"/>
              </p:custDataLst>
            </p:nvPr>
          </p:nvSpPr>
          <p:spPr>
            <a:xfrm>
              <a:off x="6267450" y="5514975"/>
              <a:ext cx="9526" cy="152273"/>
            </a:xfrm>
            <a:custGeom>
              <a:avLst/>
              <a:gdLst/>
              <a:ahLst/>
              <a:cxnLst/>
              <a:rect l="0" t="0" r="0" b="0"/>
              <a:pathLst>
                <a:path w="9526" h="152273">
                  <a:moveTo>
                    <a:pt x="9525" y="19050"/>
                  </a:moveTo>
                  <a:lnTo>
                    <a:pt x="9525" y="19050"/>
                  </a:lnTo>
                  <a:lnTo>
                    <a:pt x="9525" y="11"/>
                  </a:lnTo>
                  <a:lnTo>
                    <a:pt x="1324" y="0"/>
                  </a:lnTo>
                  <a:lnTo>
                    <a:pt x="883" y="1059"/>
                  </a:lnTo>
                  <a:lnTo>
                    <a:pt x="0" y="47682"/>
                  </a:lnTo>
                  <a:lnTo>
                    <a:pt x="0" y="95266"/>
                  </a:lnTo>
                  <a:lnTo>
                    <a:pt x="0" y="141386"/>
                  </a:lnTo>
                  <a:lnTo>
                    <a:pt x="0" y="152272"/>
                  </a:lnTo>
                  <a:lnTo>
                    <a:pt x="0" y="147306"/>
                  </a:lnTo>
                  <a:lnTo>
                    <a:pt x="1058" y="145828"/>
                  </a:lnTo>
                  <a:lnTo>
                    <a:pt x="5056" y="144188"/>
                  </a:lnTo>
                  <a:lnTo>
                    <a:pt x="6545" y="142692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0" name="SMARTInkShape-425"/>
            <p:cNvSpPr/>
            <p:nvPr>
              <p:custDataLst>
                <p:tags r:id="rId77"/>
              </p:custDataLst>
            </p:nvPr>
          </p:nvSpPr>
          <p:spPr>
            <a:xfrm>
              <a:off x="6410325" y="5124450"/>
              <a:ext cx="57151" cy="428626"/>
            </a:xfrm>
            <a:custGeom>
              <a:avLst/>
              <a:gdLst/>
              <a:ahLst/>
              <a:cxnLst/>
              <a:rect l="0" t="0" r="0" b="0"/>
              <a:pathLst>
                <a:path w="57151" h="428626">
                  <a:moveTo>
                    <a:pt x="57150" y="0"/>
                  </a:moveTo>
                  <a:lnTo>
                    <a:pt x="57150" y="0"/>
                  </a:lnTo>
                  <a:lnTo>
                    <a:pt x="57150" y="13257"/>
                  </a:lnTo>
                  <a:lnTo>
                    <a:pt x="56092" y="15188"/>
                  </a:lnTo>
                  <a:lnTo>
                    <a:pt x="54328" y="16475"/>
                  </a:lnTo>
                  <a:lnTo>
                    <a:pt x="52094" y="17333"/>
                  </a:lnTo>
                  <a:lnTo>
                    <a:pt x="50605" y="18963"/>
                  </a:lnTo>
                  <a:lnTo>
                    <a:pt x="45391" y="29185"/>
                  </a:lnTo>
                  <a:lnTo>
                    <a:pt x="42961" y="32157"/>
                  </a:lnTo>
                  <a:lnTo>
                    <a:pt x="40260" y="41103"/>
                  </a:lnTo>
                  <a:lnTo>
                    <a:pt x="38002" y="51076"/>
                  </a:lnTo>
                  <a:lnTo>
                    <a:pt x="31838" y="63700"/>
                  </a:lnTo>
                  <a:lnTo>
                    <a:pt x="20501" y="111257"/>
                  </a:lnTo>
                  <a:lnTo>
                    <a:pt x="9434" y="155582"/>
                  </a:lnTo>
                  <a:lnTo>
                    <a:pt x="2177" y="183798"/>
                  </a:lnTo>
                  <a:lnTo>
                    <a:pt x="191" y="230834"/>
                  </a:lnTo>
                  <a:lnTo>
                    <a:pt x="17" y="278407"/>
                  </a:lnTo>
                  <a:lnTo>
                    <a:pt x="1" y="323206"/>
                  </a:lnTo>
                  <a:lnTo>
                    <a:pt x="0" y="368079"/>
                  </a:lnTo>
                  <a:lnTo>
                    <a:pt x="1058" y="383992"/>
                  </a:lnTo>
                  <a:lnTo>
                    <a:pt x="19050" y="428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1" name="SMARTInkShape-426"/>
            <p:cNvSpPr/>
            <p:nvPr>
              <p:custDataLst>
                <p:tags r:id="rId78"/>
              </p:custDataLst>
            </p:nvPr>
          </p:nvSpPr>
          <p:spPr>
            <a:xfrm>
              <a:off x="6657978" y="5286375"/>
              <a:ext cx="19048" cy="208993"/>
            </a:xfrm>
            <a:custGeom>
              <a:avLst/>
              <a:gdLst/>
              <a:ahLst/>
              <a:cxnLst/>
              <a:rect l="0" t="0" r="0" b="0"/>
              <a:pathLst>
                <a:path w="19048" h="208993">
                  <a:moveTo>
                    <a:pt x="9522" y="0"/>
                  </a:moveTo>
                  <a:lnTo>
                    <a:pt x="9522" y="0"/>
                  </a:lnTo>
                  <a:lnTo>
                    <a:pt x="4466" y="0"/>
                  </a:lnTo>
                  <a:lnTo>
                    <a:pt x="2977" y="1058"/>
                  </a:lnTo>
                  <a:lnTo>
                    <a:pt x="1984" y="2822"/>
                  </a:lnTo>
                  <a:lnTo>
                    <a:pt x="390" y="13257"/>
                  </a:lnTo>
                  <a:lnTo>
                    <a:pt x="0" y="59005"/>
                  </a:lnTo>
                  <a:lnTo>
                    <a:pt x="1055" y="92173"/>
                  </a:lnTo>
                  <a:lnTo>
                    <a:pt x="8197" y="121081"/>
                  </a:lnTo>
                  <a:lnTo>
                    <a:pt x="9499" y="167290"/>
                  </a:lnTo>
                  <a:lnTo>
                    <a:pt x="9522" y="208992"/>
                  </a:lnTo>
                  <a:lnTo>
                    <a:pt x="9522" y="204328"/>
                  </a:lnTo>
                  <a:lnTo>
                    <a:pt x="10580" y="202894"/>
                  </a:lnTo>
                  <a:lnTo>
                    <a:pt x="14578" y="201300"/>
                  </a:lnTo>
                  <a:lnTo>
                    <a:pt x="16067" y="199816"/>
                  </a:lnTo>
                  <a:lnTo>
                    <a:pt x="17722" y="195346"/>
                  </a:lnTo>
                  <a:lnTo>
                    <a:pt x="19047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2" name="SMARTInkShape-427"/>
            <p:cNvSpPr/>
            <p:nvPr>
              <p:custDataLst>
                <p:tags r:id="rId79"/>
              </p:custDataLst>
            </p:nvPr>
          </p:nvSpPr>
          <p:spPr>
            <a:xfrm>
              <a:off x="6648451" y="5229225"/>
              <a:ext cx="142875" cy="76201"/>
            </a:xfrm>
            <a:custGeom>
              <a:avLst/>
              <a:gdLst/>
              <a:ahLst/>
              <a:cxnLst/>
              <a:rect l="0" t="0" r="0" b="0"/>
              <a:pathLst>
                <a:path w="142875" h="76201">
                  <a:moveTo>
                    <a:pt x="9524" y="76200"/>
                  </a:moveTo>
                  <a:lnTo>
                    <a:pt x="9524" y="76200"/>
                  </a:lnTo>
                  <a:lnTo>
                    <a:pt x="1324" y="67999"/>
                  </a:lnTo>
                  <a:lnTo>
                    <a:pt x="115" y="58591"/>
                  </a:lnTo>
                  <a:lnTo>
                    <a:pt x="0" y="42695"/>
                  </a:lnTo>
                  <a:lnTo>
                    <a:pt x="1057" y="41164"/>
                  </a:lnTo>
                  <a:lnTo>
                    <a:pt x="2821" y="40143"/>
                  </a:lnTo>
                  <a:lnTo>
                    <a:pt x="8199" y="38503"/>
                  </a:lnTo>
                  <a:lnTo>
                    <a:pt x="8936" y="35457"/>
                  </a:lnTo>
                  <a:lnTo>
                    <a:pt x="9131" y="33163"/>
                  </a:lnTo>
                  <a:lnTo>
                    <a:pt x="10320" y="31634"/>
                  </a:lnTo>
                  <a:lnTo>
                    <a:pt x="19202" y="27786"/>
                  </a:lnTo>
                  <a:lnTo>
                    <a:pt x="27131" y="20409"/>
                  </a:lnTo>
                  <a:lnTo>
                    <a:pt x="35894" y="18260"/>
                  </a:lnTo>
                  <a:lnTo>
                    <a:pt x="44736" y="12584"/>
                  </a:lnTo>
                  <a:lnTo>
                    <a:pt x="54058" y="10431"/>
                  </a:lnTo>
                  <a:lnTo>
                    <a:pt x="69860" y="9644"/>
                  </a:lnTo>
                  <a:lnTo>
                    <a:pt x="76204" y="6755"/>
                  </a:lnTo>
                  <a:lnTo>
                    <a:pt x="82551" y="3003"/>
                  </a:lnTo>
                  <a:lnTo>
                    <a:pt x="95249" y="593"/>
                  </a:lnTo>
                  <a:lnTo>
                    <a:pt x="141396" y="0"/>
                  </a:lnTo>
                  <a:lnTo>
                    <a:pt x="141888" y="1058"/>
                  </a:lnTo>
                  <a:lnTo>
                    <a:pt x="14287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3" name="SMARTInkShape-428"/>
            <p:cNvSpPr/>
            <p:nvPr>
              <p:custDataLst>
                <p:tags r:id="rId80"/>
              </p:custDataLst>
            </p:nvPr>
          </p:nvSpPr>
          <p:spPr>
            <a:xfrm>
              <a:off x="6657986" y="5353050"/>
              <a:ext cx="95240" cy="47626"/>
            </a:xfrm>
            <a:custGeom>
              <a:avLst/>
              <a:gdLst/>
              <a:ahLst/>
              <a:cxnLst/>
              <a:rect l="0" t="0" r="0" b="0"/>
              <a:pathLst>
                <a:path w="95240" h="47626">
                  <a:moveTo>
                    <a:pt x="19039" y="0"/>
                  </a:moveTo>
                  <a:lnTo>
                    <a:pt x="19039" y="0"/>
                  </a:lnTo>
                  <a:lnTo>
                    <a:pt x="19039" y="5056"/>
                  </a:lnTo>
                  <a:lnTo>
                    <a:pt x="16217" y="10361"/>
                  </a:lnTo>
                  <a:lnTo>
                    <a:pt x="115" y="28445"/>
                  </a:lnTo>
                  <a:lnTo>
                    <a:pt x="0" y="36765"/>
                  </a:lnTo>
                  <a:lnTo>
                    <a:pt x="1055" y="37210"/>
                  </a:lnTo>
                  <a:lnTo>
                    <a:pt x="47631" y="38100"/>
                  </a:lnTo>
                  <a:lnTo>
                    <a:pt x="79364" y="38100"/>
                  </a:lnTo>
                  <a:lnTo>
                    <a:pt x="81481" y="39158"/>
                  </a:lnTo>
                  <a:lnTo>
                    <a:pt x="82892" y="40922"/>
                  </a:lnTo>
                  <a:lnTo>
                    <a:pt x="83833" y="43156"/>
                  </a:lnTo>
                  <a:lnTo>
                    <a:pt x="85518" y="44645"/>
                  </a:lnTo>
                  <a:lnTo>
                    <a:pt x="95239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4" name="SMARTInkShape-429"/>
            <p:cNvSpPr/>
            <p:nvPr>
              <p:custDataLst>
                <p:tags r:id="rId81"/>
              </p:custDataLst>
            </p:nvPr>
          </p:nvSpPr>
          <p:spPr>
            <a:xfrm>
              <a:off x="6810375" y="5400675"/>
              <a:ext cx="19051" cy="132911"/>
            </a:xfrm>
            <a:custGeom>
              <a:avLst/>
              <a:gdLst/>
              <a:ahLst/>
              <a:cxnLst/>
              <a:rect l="0" t="0" r="0" b="0"/>
              <a:pathLst>
                <a:path w="19051" h="132911">
                  <a:moveTo>
                    <a:pt x="9525" y="0"/>
                  </a:moveTo>
                  <a:lnTo>
                    <a:pt x="9525" y="0"/>
                  </a:lnTo>
                  <a:lnTo>
                    <a:pt x="9525" y="17333"/>
                  </a:lnTo>
                  <a:lnTo>
                    <a:pt x="2980" y="26315"/>
                  </a:lnTo>
                  <a:lnTo>
                    <a:pt x="883" y="35196"/>
                  </a:lnTo>
                  <a:lnTo>
                    <a:pt x="2" y="82550"/>
                  </a:lnTo>
                  <a:lnTo>
                    <a:pt x="0" y="99749"/>
                  </a:lnTo>
                  <a:lnTo>
                    <a:pt x="2822" y="105363"/>
                  </a:lnTo>
                  <a:lnTo>
                    <a:pt x="6545" y="111387"/>
                  </a:lnTo>
                  <a:lnTo>
                    <a:pt x="9132" y="121978"/>
                  </a:lnTo>
                  <a:lnTo>
                    <a:pt x="9491" y="131864"/>
                  </a:lnTo>
                  <a:lnTo>
                    <a:pt x="10561" y="132359"/>
                  </a:lnTo>
                  <a:lnTo>
                    <a:pt x="14571" y="132910"/>
                  </a:lnTo>
                  <a:lnTo>
                    <a:pt x="16064" y="131998"/>
                  </a:lnTo>
                  <a:lnTo>
                    <a:pt x="17059" y="130332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5" name="SMARTInkShape-430"/>
            <p:cNvSpPr/>
            <p:nvPr>
              <p:custDataLst>
                <p:tags r:id="rId82"/>
              </p:custDataLst>
            </p:nvPr>
          </p:nvSpPr>
          <p:spPr>
            <a:xfrm>
              <a:off x="6877050" y="53625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8575"/>
                  </a:lnTo>
                  <a:lnTo>
                    <a:pt x="6545" y="27517"/>
                  </a:lnTo>
                  <a:lnTo>
                    <a:pt x="7538" y="25753"/>
                  </a:lnTo>
                  <a:lnTo>
                    <a:pt x="8200" y="23519"/>
                  </a:lnTo>
                  <a:lnTo>
                    <a:pt x="9701" y="22030"/>
                  </a:lnTo>
                  <a:lnTo>
                    <a:pt x="14189" y="20374"/>
                  </a:lnTo>
                  <a:lnTo>
                    <a:pt x="15809" y="18874"/>
                  </a:lnTo>
                  <a:lnTo>
                    <a:pt x="17610" y="14386"/>
                  </a:lnTo>
                  <a:lnTo>
                    <a:pt x="19148" y="12765"/>
                  </a:lnTo>
                  <a:lnTo>
                    <a:pt x="27125" y="9952"/>
                  </a:lnTo>
                  <a:lnTo>
                    <a:pt x="74354" y="9525"/>
                  </a:lnTo>
                  <a:lnTo>
                    <a:pt x="108352" y="9525"/>
                  </a:lnTo>
                  <a:lnTo>
                    <a:pt x="110335" y="8467"/>
                  </a:lnTo>
                  <a:lnTo>
                    <a:pt x="111657" y="6703"/>
                  </a:lnTo>
                  <a:lnTo>
                    <a:pt x="112537" y="4469"/>
                  </a:lnTo>
                  <a:lnTo>
                    <a:pt x="114183" y="298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431"/>
            <p:cNvSpPr/>
            <p:nvPr>
              <p:custDataLst>
                <p:tags r:id="rId83"/>
              </p:custDataLst>
            </p:nvPr>
          </p:nvSpPr>
          <p:spPr>
            <a:xfrm>
              <a:off x="6943727" y="5286375"/>
              <a:ext cx="47624" cy="190059"/>
            </a:xfrm>
            <a:custGeom>
              <a:avLst/>
              <a:gdLst/>
              <a:ahLst/>
              <a:cxnLst/>
              <a:rect l="0" t="0" r="0" b="0"/>
              <a:pathLst>
                <a:path w="47624" h="190059">
                  <a:moveTo>
                    <a:pt x="19048" y="0"/>
                  </a:moveTo>
                  <a:lnTo>
                    <a:pt x="19048" y="0"/>
                  </a:lnTo>
                  <a:lnTo>
                    <a:pt x="19048" y="5056"/>
                  </a:lnTo>
                  <a:lnTo>
                    <a:pt x="17990" y="6545"/>
                  </a:lnTo>
                  <a:lnTo>
                    <a:pt x="16226" y="7539"/>
                  </a:lnTo>
                  <a:lnTo>
                    <a:pt x="10848" y="9133"/>
                  </a:lnTo>
                  <a:lnTo>
                    <a:pt x="10111" y="12173"/>
                  </a:lnTo>
                  <a:lnTo>
                    <a:pt x="9916" y="14465"/>
                  </a:lnTo>
                  <a:lnTo>
                    <a:pt x="8727" y="15994"/>
                  </a:lnTo>
                  <a:lnTo>
                    <a:pt x="4583" y="17692"/>
                  </a:lnTo>
                  <a:lnTo>
                    <a:pt x="3054" y="20261"/>
                  </a:lnTo>
                  <a:lnTo>
                    <a:pt x="266" y="43859"/>
                  </a:lnTo>
                  <a:lnTo>
                    <a:pt x="0" y="91187"/>
                  </a:lnTo>
                  <a:lnTo>
                    <a:pt x="1056" y="117593"/>
                  </a:lnTo>
                  <a:lnTo>
                    <a:pt x="7536" y="135568"/>
                  </a:lnTo>
                  <a:lnTo>
                    <a:pt x="10319" y="157787"/>
                  </a:lnTo>
                  <a:lnTo>
                    <a:pt x="17010" y="171260"/>
                  </a:lnTo>
                  <a:lnTo>
                    <a:pt x="18646" y="179056"/>
                  </a:lnTo>
                  <a:lnTo>
                    <a:pt x="27214" y="189007"/>
                  </a:lnTo>
                  <a:lnTo>
                    <a:pt x="30791" y="189836"/>
                  </a:lnTo>
                  <a:lnTo>
                    <a:pt x="33227" y="190058"/>
                  </a:lnTo>
                  <a:lnTo>
                    <a:pt x="34851" y="189147"/>
                  </a:lnTo>
                  <a:lnTo>
                    <a:pt x="35933" y="187481"/>
                  </a:lnTo>
                  <a:lnTo>
                    <a:pt x="36655" y="185313"/>
                  </a:lnTo>
                  <a:lnTo>
                    <a:pt x="38193" y="183867"/>
                  </a:lnTo>
                  <a:lnTo>
                    <a:pt x="47623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7" name="SMARTInkShape-432"/>
            <p:cNvSpPr/>
            <p:nvPr>
              <p:custDataLst>
                <p:tags r:id="rId84"/>
              </p:custDataLst>
            </p:nvPr>
          </p:nvSpPr>
          <p:spPr>
            <a:xfrm>
              <a:off x="7067550" y="5248309"/>
              <a:ext cx="28576" cy="237961"/>
            </a:xfrm>
            <a:custGeom>
              <a:avLst/>
              <a:gdLst/>
              <a:ahLst/>
              <a:cxnLst/>
              <a:rect l="0" t="0" r="0" b="0"/>
              <a:pathLst>
                <a:path w="28576" h="237961">
                  <a:moveTo>
                    <a:pt x="0" y="9491"/>
                  </a:moveTo>
                  <a:lnTo>
                    <a:pt x="0" y="9491"/>
                  </a:lnTo>
                  <a:lnTo>
                    <a:pt x="9491" y="0"/>
                  </a:lnTo>
                  <a:lnTo>
                    <a:pt x="9522" y="13226"/>
                  </a:lnTo>
                  <a:lnTo>
                    <a:pt x="391" y="50389"/>
                  </a:lnTo>
                  <a:lnTo>
                    <a:pt x="16" y="95449"/>
                  </a:lnTo>
                  <a:lnTo>
                    <a:pt x="1060" y="126996"/>
                  </a:lnTo>
                  <a:lnTo>
                    <a:pt x="9134" y="172710"/>
                  </a:lnTo>
                  <a:lnTo>
                    <a:pt x="9515" y="212250"/>
                  </a:lnTo>
                  <a:lnTo>
                    <a:pt x="12343" y="218845"/>
                  </a:lnTo>
                  <a:lnTo>
                    <a:pt x="17725" y="226646"/>
                  </a:lnTo>
                  <a:lnTo>
                    <a:pt x="18934" y="236598"/>
                  </a:lnTo>
                  <a:lnTo>
                    <a:pt x="20031" y="237096"/>
                  </a:lnTo>
                  <a:lnTo>
                    <a:pt x="27241" y="237960"/>
                  </a:lnTo>
                  <a:lnTo>
                    <a:pt x="27686" y="236945"/>
                  </a:lnTo>
                  <a:lnTo>
                    <a:pt x="28575" y="1904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8" name="SMARTInkShape-433"/>
            <p:cNvSpPr/>
            <p:nvPr>
              <p:custDataLst>
                <p:tags r:id="rId85"/>
              </p:custDataLst>
            </p:nvPr>
          </p:nvSpPr>
          <p:spPr>
            <a:xfrm>
              <a:off x="7048503" y="5238750"/>
              <a:ext cx="133348" cy="28542"/>
            </a:xfrm>
            <a:custGeom>
              <a:avLst/>
              <a:gdLst/>
              <a:ahLst/>
              <a:cxnLst/>
              <a:rect l="0" t="0" r="0" b="0"/>
              <a:pathLst>
                <a:path w="133348" h="28542">
                  <a:moveTo>
                    <a:pt x="28572" y="19050"/>
                  </a:moveTo>
                  <a:lnTo>
                    <a:pt x="28572" y="19050"/>
                  </a:lnTo>
                  <a:lnTo>
                    <a:pt x="8" y="19050"/>
                  </a:lnTo>
                  <a:lnTo>
                    <a:pt x="0" y="24106"/>
                  </a:lnTo>
                  <a:lnTo>
                    <a:pt x="1057" y="25595"/>
                  </a:lnTo>
                  <a:lnTo>
                    <a:pt x="2821" y="26589"/>
                  </a:lnTo>
                  <a:lnTo>
                    <a:pt x="9698" y="28313"/>
                  </a:lnTo>
                  <a:lnTo>
                    <a:pt x="22663" y="28541"/>
                  </a:lnTo>
                  <a:lnTo>
                    <a:pt x="28768" y="25738"/>
                  </a:lnTo>
                  <a:lnTo>
                    <a:pt x="35010" y="22022"/>
                  </a:lnTo>
                  <a:lnTo>
                    <a:pt x="47639" y="19636"/>
                  </a:lnTo>
                  <a:lnTo>
                    <a:pt x="50808" y="19441"/>
                  </a:lnTo>
                  <a:lnTo>
                    <a:pt x="57152" y="16401"/>
                  </a:lnTo>
                  <a:lnTo>
                    <a:pt x="63499" y="12581"/>
                  </a:lnTo>
                  <a:lnTo>
                    <a:pt x="76197" y="10129"/>
                  </a:lnTo>
                  <a:lnTo>
                    <a:pt x="88897" y="9644"/>
                  </a:lnTo>
                  <a:lnTo>
                    <a:pt x="91014" y="8546"/>
                  </a:lnTo>
                  <a:lnTo>
                    <a:pt x="92425" y="6755"/>
                  </a:lnTo>
                  <a:lnTo>
                    <a:pt x="93366" y="4504"/>
                  </a:lnTo>
                  <a:lnTo>
                    <a:pt x="95051" y="3003"/>
                  </a:lnTo>
                  <a:lnTo>
                    <a:pt x="99746" y="1334"/>
                  </a:lnTo>
                  <a:lnTo>
                    <a:pt x="132907" y="0"/>
                  </a:lnTo>
                  <a:lnTo>
                    <a:pt x="13334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9" name="SMARTInkShape-434"/>
            <p:cNvSpPr/>
            <p:nvPr>
              <p:custDataLst>
                <p:tags r:id="rId86"/>
              </p:custDataLst>
            </p:nvPr>
          </p:nvSpPr>
          <p:spPr>
            <a:xfrm>
              <a:off x="7096125" y="5400675"/>
              <a:ext cx="66676" cy="28460"/>
            </a:xfrm>
            <a:custGeom>
              <a:avLst/>
              <a:gdLst/>
              <a:ahLst/>
              <a:cxnLst/>
              <a:rect l="0" t="0" r="0" b="0"/>
              <a:pathLst>
                <a:path w="66676" h="28460">
                  <a:moveTo>
                    <a:pt x="9525" y="0"/>
                  </a:moveTo>
                  <a:lnTo>
                    <a:pt x="9525" y="0"/>
                  </a:lnTo>
                  <a:lnTo>
                    <a:pt x="4469" y="5056"/>
                  </a:lnTo>
                  <a:lnTo>
                    <a:pt x="1987" y="10361"/>
                  </a:lnTo>
                  <a:lnTo>
                    <a:pt x="1" y="19046"/>
                  </a:lnTo>
                  <a:lnTo>
                    <a:pt x="0" y="28459"/>
                  </a:lnTo>
                  <a:lnTo>
                    <a:pt x="9132" y="19440"/>
                  </a:lnTo>
                  <a:lnTo>
                    <a:pt x="33203" y="19050"/>
                  </a:lnTo>
                  <a:lnTo>
                    <a:pt x="38746" y="16228"/>
                  </a:lnTo>
                  <a:lnTo>
                    <a:pt x="55780" y="1358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0" name="SMARTInkShape-435"/>
            <p:cNvSpPr/>
            <p:nvPr>
              <p:custDataLst>
                <p:tags r:id="rId87"/>
              </p:custDataLst>
            </p:nvPr>
          </p:nvSpPr>
          <p:spPr>
            <a:xfrm>
              <a:off x="7202224" y="5410200"/>
              <a:ext cx="141552" cy="123792"/>
            </a:xfrm>
            <a:custGeom>
              <a:avLst/>
              <a:gdLst/>
              <a:ahLst/>
              <a:cxnLst/>
              <a:rect l="0" t="0" r="0" b="0"/>
              <a:pathLst>
                <a:path w="141552" h="123792">
                  <a:moveTo>
                    <a:pt x="8201" y="0"/>
                  </a:moveTo>
                  <a:lnTo>
                    <a:pt x="8201" y="0"/>
                  </a:lnTo>
                  <a:lnTo>
                    <a:pt x="8201" y="9491"/>
                  </a:lnTo>
                  <a:lnTo>
                    <a:pt x="0" y="9522"/>
                  </a:lnTo>
                  <a:lnTo>
                    <a:pt x="7844" y="9525"/>
                  </a:lnTo>
                  <a:lnTo>
                    <a:pt x="15735" y="2980"/>
                  </a:lnTo>
                  <a:lnTo>
                    <a:pt x="24427" y="883"/>
                  </a:lnTo>
                  <a:lnTo>
                    <a:pt x="70911" y="0"/>
                  </a:lnTo>
                  <a:lnTo>
                    <a:pt x="73113" y="0"/>
                  </a:lnTo>
                  <a:lnTo>
                    <a:pt x="82923" y="8201"/>
                  </a:lnTo>
                  <a:lnTo>
                    <a:pt x="83744" y="11759"/>
                  </a:lnTo>
                  <a:lnTo>
                    <a:pt x="84401" y="57167"/>
                  </a:lnTo>
                  <a:lnTo>
                    <a:pt x="84401" y="60336"/>
                  </a:lnTo>
                  <a:lnTo>
                    <a:pt x="81579" y="66680"/>
                  </a:lnTo>
                  <a:lnTo>
                    <a:pt x="76200" y="74319"/>
                  </a:lnTo>
                  <a:lnTo>
                    <a:pt x="74078" y="83433"/>
                  </a:lnTo>
                  <a:lnTo>
                    <a:pt x="68407" y="92337"/>
                  </a:lnTo>
                  <a:lnTo>
                    <a:pt x="66710" y="98542"/>
                  </a:lnTo>
                  <a:lnTo>
                    <a:pt x="65198" y="100619"/>
                  </a:lnTo>
                  <a:lnTo>
                    <a:pt x="63133" y="102004"/>
                  </a:lnTo>
                  <a:lnTo>
                    <a:pt x="60697" y="102928"/>
                  </a:lnTo>
                  <a:lnTo>
                    <a:pt x="59073" y="104602"/>
                  </a:lnTo>
                  <a:lnTo>
                    <a:pt x="55838" y="114261"/>
                  </a:lnTo>
                  <a:lnTo>
                    <a:pt x="55826" y="123709"/>
                  </a:lnTo>
                  <a:lnTo>
                    <a:pt x="60882" y="123791"/>
                  </a:lnTo>
                  <a:lnTo>
                    <a:pt x="62373" y="122744"/>
                  </a:lnTo>
                  <a:lnTo>
                    <a:pt x="63366" y="120988"/>
                  </a:lnTo>
                  <a:lnTo>
                    <a:pt x="64027" y="118759"/>
                  </a:lnTo>
                  <a:lnTo>
                    <a:pt x="65527" y="117272"/>
                  </a:lnTo>
                  <a:lnTo>
                    <a:pt x="73436" y="114691"/>
                  </a:lnTo>
                  <a:lnTo>
                    <a:pt x="79505" y="114416"/>
                  </a:lnTo>
                  <a:lnTo>
                    <a:pt x="81138" y="113319"/>
                  </a:lnTo>
                  <a:lnTo>
                    <a:pt x="82225" y="111529"/>
                  </a:lnTo>
                  <a:lnTo>
                    <a:pt x="83972" y="106109"/>
                  </a:lnTo>
                  <a:lnTo>
                    <a:pt x="97620" y="91635"/>
                  </a:lnTo>
                  <a:lnTo>
                    <a:pt x="103681" y="88351"/>
                  </a:lnTo>
                  <a:lnTo>
                    <a:pt x="106780" y="87476"/>
                  </a:lnTo>
                  <a:lnTo>
                    <a:pt x="108845" y="85834"/>
                  </a:lnTo>
                  <a:lnTo>
                    <a:pt x="129380" y="57096"/>
                  </a:lnTo>
                  <a:lnTo>
                    <a:pt x="141551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1" name="SMARTInkShape-436"/>
            <p:cNvSpPr/>
            <p:nvPr>
              <p:custDataLst>
                <p:tags r:id="rId88"/>
              </p:custDataLst>
            </p:nvPr>
          </p:nvSpPr>
          <p:spPr>
            <a:xfrm>
              <a:off x="7305675" y="5114925"/>
              <a:ext cx="142876" cy="447676"/>
            </a:xfrm>
            <a:custGeom>
              <a:avLst/>
              <a:gdLst/>
              <a:ahLst/>
              <a:cxnLst/>
              <a:rect l="0" t="0" r="0" b="0"/>
              <a:pathLst>
                <a:path w="142876" h="447676">
                  <a:moveTo>
                    <a:pt x="0" y="0"/>
                  </a:moveTo>
                  <a:lnTo>
                    <a:pt x="0" y="0"/>
                  </a:lnTo>
                  <a:lnTo>
                    <a:pt x="14190" y="14189"/>
                  </a:lnTo>
                  <a:lnTo>
                    <a:pt x="16890" y="19712"/>
                  </a:lnTo>
                  <a:lnTo>
                    <a:pt x="28667" y="53118"/>
                  </a:lnTo>
                  <a:lnTo>
                    <a:pt x="53001" y="97716"/>
                  </a:lnTo>
                  <a:lnTo>
                    <a:pt x="70246" y="140106"/>
                  </a:lnTo>
                  <a:lnTo>
                    <a:pt x="82397" y="184174"/>
                  </a:lnTo>
                  <a:lnTo>
                    <a:pt x="85798" y="202149"/>
                  </a:lnTo>
                  <a:lnTo>
                    <a:pt x="91980" y="215706"/>
                  </a:lnTo>
                  <a:lnTo>
                    <a:pt x="102598" y="257350"/>
                  </a:lnTo>
                  <a:lnTo>
                    <a:pt x="105546" y="287889"/>
                  </a:lnTo>
                  <a:lnTo>
                    <a:pt x="112257" y="306791"/>
                  </a:lnTo>
                  <a:lnTo>
                    <a:pt x="114221" y="349132"/>
                  </a:lnTo>
                  <a:lnTo>
                    <a:pt x="113217" y="364973"/>
                  </a:lnTo>
                  <a:lnTo>
                    <a:pt x="106756" y="383165"/>
                  </a:lnTo>
                  <a:lnTo>
                    <a:pt x="104809" y="422147"/>
                  </a:lnTo>
                  <a:lnTo>
                    <a:pt x="107612" y="428569"/>
                  </a:lnTo>
                  <a:lnTo>
                    <a:pt x="111327" y="434950"/>
                  </a:lnTo>
                  <a:lnTo>
                    <a:pt x="113909" y="445790"/>
                  </a:lnTo>
                  <a:lnTo>
                    <a:pt x="115098" y="446418"/>
                  </a:lnTo>
                  <a:lnTo>
                    <a:pt x="142875" y="447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90" name="SMARTInkShape-Group118"/>
          <p:cNvGrpSpPr/>
          <p:nvPr/>
        </p:nvGrpSpPr>
        <p:grpSpPr>
          <a:xfrm>
            <a:off x="7667626" y="5030573"/>
            <a:ext cx="942975" cy="427253"/>
            <a:chOff x="7667626" y="5030573"/>
            <a:chExt cx="942975" cy="427253"/>
          </a:xfrm>
        </p:grpSpPr>
        <p:sp>
          <p:nvSpPr>
            <p:cNvPr id="24683" name="SMARTInkShape-437"/>
            <p:cNvSpPr/>
            <p:nvPr>
              <p:custDataLst>
                <p:tags r:id="rId68"/>
              </p:custDataLst>
            </p:nvPr>
          </p:nvSpPr>
          <p:spPr>
            <a:xfrm>
              <a:off x="7686675" y="5305425"/>
              <a:ext cx="104772" cy="9526"/>
            </a:xfrm>
            <a:custGeom>
              <a:avLst/>
              <a:gdLst/>
              <a:ahLst/>
              <a:cxnLst/>
              <a:rect l="0" t="0" r="0" b="0"/>
              <a:pathLst>
                <a:path w="104772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4719" y="0"/>
                  </a:lnTo>
                  <a:lnTo>
                    <a:pt x="91922" y="0"/>
                  </a:lnTo>
                  <a:lnTo>
                    <a:pt x="104737" y="0"/>
                  </a:lnTo>
                  <a:lnTo>
                    <a:pt x="104771" y="8201"/>
                  </a:lnTo>
                  <a:lnTo>
                    <a:pt x="103715" y="8642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4" name="SMARTInkShape-438"/>
            <p:cNvSpPr/>
            <p:nvPr>
              <p:custDataLst>
                <p:tags r:id="rId69"/>
              </p:custDataLst>
            </p:nvPr>
          </p:nvSpPr>
          <p:spPr>
            <a:xfrm>
              <a:off x="7667626" y="5353050"/>
              <a:ext cx="104775" cy="24539"/>
            </a:xfrm>
            <a:custGeom>
              <a:avLst/>
              <a:gdLst/>
              <a:ahLst/>
              <a:cxnLst/>
              <a:rect l="0" t="0" r="0" b="0"/>
              <a:pathLst>
                <a:path w="104775" h="24539">
                  <a:moveTo>
                    <a:pt x="38099" y="0"/>
                  </a:moveTo>
                  <a:lnTo>
                    <a:pt x="38099" y="0"/>
                  </a:lnTo>
                  <a:lnTo>
                    <a:pt x="33043" y="5056"/>
                  </a:lnTo>
                  <a:lnTo>
                    <a:pt x="27738" y="7539"/>
                  </a:lnTo>
                  <a:lnTo>
                    <a:pt x="11357" y="9409"/>
                  </a:lnTo>
                  <a:lnTo>
                    <a:pt x="0" y="19050"/>
                  </a:lnTo>
                  <a:lnTo>
                    <a:pt x="45357" y="19050"/>
                  </a:lnTo>
                  <a:lnTo>
                    <a:pt x="51202" y="19050"/>
                  </a:lnTo>
                  <a:lnTo>
                    <a:pt x="53184" y="20108"/>
                  </a:lnTo>
                  <a:lnTo>
                    <a:pt x="54505" y="21872"/>
                  </a:lnTo>
                  <a:lnTo>
                    <a:pt x="55386" y="24106"/>
                  </a:lnTo>
                  <a:lnTo>
                    <a:pt x="57032" y="24538"/>
                  </a:lnTo>
                  <a:lnTo>
                    <a:pt x="70251" y="19982"/>
                  </a:lnTo>
                  <a:lnTo>
                    <a:pt x="104774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5" name="SMARTInkShape-439"/>
            <p:cNvSpPr/>
            <p:nvPr>
              <p:custDataLst>
                <p:tags r:id="rId70"/>
              </p:custDataLst>
            </p:nvPr>
          </p:nvSpPr>
          <p:spPr>
            <a:xfrm>
              <a:off x="7934325" y="5172232"/>
              <a:ext cx="57151" cy="236468"/>
            </a:xfrm>
            <a:custGeom>
              <a:avLst/>
              <a:gdLst/>
              <a:ahLst/>
              <a:cxnLst/>
              <a:rect l="0" t="0" r="0" b="0"/>
              <a:pathLst>
                <a:path w="57151" h="236468">
                  <a:moveTo>
                    <a:pt x="0" y="47468"/>
                  </a:moveTo>
                  <a:lnTo>
                    <a:pt x="0" y="47468"/>
                  </a:lnTo>
                  <a:lnTo>
                    <a:pt x="0" y="39267"/>
                  </a:lnTo>
                  <a:lnTo>
                    <a:pt x="8643" y="19678"/>
                  </a:lnTo>
                  <a:lnTo>
                    <a:pt x="9134" y="14656"/>
                  </a:lnTo>
                  <a:lnTo>
                    <a:pt x="12173" y="8896"/>
                  </a:lnTo>
                  <a:lnTo>
                    <a:pt x="18648" y="373"/>
                  </a:lnTo>
                  <a:lnTo>
                    <a:pt x="23988" y="0"/>
                  </a:lnTo>
                  <a:lnTo>
                    <a:pt x="25516" y="1006"/>
                  </a:lnTo>
                  <a:lnTo>
                    <a:pt x="26536" y="2735"/>
                  </a:lnTo>
                  <a:lnTo>
                    <a:pt x="27971" y="10225"/>
                  </a:lnTo>
                  <a:lnTo>
                    <a:pt x="28173" y="13115"/>
                  </a:lnTo>
                  <a:lnTo>
                    <a:pt x="31219" y="19146"/>
                  </a:lnTo>
                  <a:lnTo>
                    <a:pt x="35041" y="25356"/>
                  </a:lnTo>
                  <a:lnTo>
                    <a:pt x="37194" y="35860"/>
                  </a:lnTo>
                  <a:lnTo>
                    <a:pt x="39080" y="63521"/>
                  </a:lnTo>
                  <a:lnTo>
                    <a:pt x="46290" y="92359"/>
                  </a:lnTo>
                  <a:lnTo>
                    <a:pt x="47547" y="136394"/>
                  </a:lnTo>
                  <a:lnTo>
                    <a:pt x="47621" y="182112"/>
                  </a:lnTo>
                  <a:lnTo>
                    <a:pt x="47625" y="221652"/>
                  </a:lnTo>
                  <a:lnTo>
                    <a:pt x="48683" y="223916"/>
                  </a:lnTo>
                  <a:lnTo>
                    <a:pt x="50447" y="225425"/>
                  </a:lnTo>
                  <a:lnTo>
                    <a:pt x="52681" y="226431"/>
                  </a:lnTo>
                  <a:lnTo>
                    <a:pt x="53113" y="228160"/>
                  </a:lnTo>
                  <a:lnTo>
                    <a:pt x="48556" y="236467"/>
                  </a:lnTo>
                  <a:lnTo>
                    <a:pt x="55907" y="229635"/>
                  </a:lnTo>
                  <a:lnTo>
                    <a:pt x="56782" y="223740"/>
                  </a:lnTo>
                  <a:lnTo>
                    <a:pt x="57150" y="20939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440"/>
            <p:cNvSpPr/>
            <p:nvPr>
              <p:custDataLst>
                <p:tags r:id="rId71"/>
              </p:custDataLst>
            </p:nvPr>
          </p:nvSpPr>
          <p:spPr>
            <a:xfrm>
              <a:off x="7945209" y="5143510"/>
              <a:ext cx="160567" cy="47616"/>
            </a:xfrm>
            <a:custGeom>
              <a:avLst/>
              <a:gdLst/>
              <a:ahLst/>
              <a:cxnLst/>
              <a:rect l="0" t="0" r="0" b="0"/>
              <a:pathLst>
                <a:path w="160567" h="47616">
                  <a:moveTo>
                    <a:pt x="17691" y="47615"/>
                  </a:moveTo>
                  <a:lnTo>
                    <a:pt x="17691" y="47615"/>
                  </a:lnTo>
                  <a:lnTo>
                    <a:pt x="12635" y="47615"/>
                  </a:lnTo>
                  <a:lnTo>
                    <a:pt x="11144" y="46557"/>
                  </a:lnTo>
                  <a:lnTo>
                    <a:pt x="10151" y="44793"/>
                  </a:lnTo>
                  <a:lnTo>
                    <a:pt x="8557" y="39414"/>
                  </a:lnTo>
                  <a:lnTo>
                    <a:pt x="5518" y="38678"/>
                  </a:lnTo>
                  <a:lnTo>
                    <a:pt x="0" y="38206"/>
                  </a:lnTo>
                  <a:lnTo>
                    <a:pt x="6961" y="38100"/>
                  </a:lnTo>
                  <a:lnTo>
                    <a:pt x="7630" y="35273"/>
                  </a:lnTo>
                  <a:lnTo>
                    <a:pt x="8163" y="28599"/>
                  </a:lnTo>
                  <a:lnTo>
                    <a:pt x="13222" y="23519"/>
                  </a:lnTo>
                  <a:lnTo>
                    <a:pt x="18526" y="21031"/>
                  </a:lnTo>
                  <a:lnTo>
                    <a:pt x="52625" y="18004"/>
                  </a:lnTo>
                  <a:lnTo>
                    <a:pt x="65318" y="11506"/>
                  </a:lnTo>
                  <a:lnTo>
                    <a:pt x="108885" y="8479"/>
                  </a:lnTo>
                  <a:lnTo>
                    <a:pt x="122292" y="1981"/>
                  </a:lnTo>
                  <a:lnTo>
                    <a:pt x="150482" y="0"/>
                  </a:lnTo>
                  <a:lnTo>
                    <a:pt x="160160" y="9123"/>
                  </a:lnTo>
                  <a:lnTo>
                    <a:pt x="160566" y="190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7" name="SMARTInkShape-441"/>
            <p:cNvSpPr/>
            <p:nvPr>
              <p:custDataLst>
                <p:tags r:id="rId72"/>
              </p:custDataLst>
            </p:nvPr>
          </p:nvSpPr>
          <p:spPr>
            <a:xfrm>
              <a:off x="7962912" y="5295900"/>
              <a:ext cx="123814" cy="28576"/>
            </a:xfrm>
            <a:custGeom>
              <a:avLst/>
              <a:gdLst/>
              <a:ahLst/>
              <a:cxnLst/>
              <a:rect l="0" t="0" r="0" b="0"/>
              <a:pathLst>
                <a:path w="123814" h="28576">
                  <a:moveTo>
                    <a:pt x="28563" y="0"/>
                  </a:moveTo>
                  <a:lnTo>
                    <a:pt x="28563" y="0"/>
                  </a:lnTo>
                  <a:lnTo>
                    <a:pt x="23507" y="5056"/>
                  </a:lnTo>
                  <a:lnTo>
                    <a:pt x="18202" y="7539"/>
                  </a:lnTo>
                  <a:lnTo>
                    <a:pt x="15306" y="8201"/>
                  </a:lnTo>
                  <a:lnTo>
                    <a:pt x="13375" y="9701"/>
                  </a:lnTo>
                  <a:lnTo>
                    <a:pt x="11229" y="14189"/>
                  </a:lnTo>
                  <a:lnTo>
                    <a:pt x="9600" y="15810"/>
                  </a:lnTo>
                  <a:lnTo>
                    <a:pt x="4965" y="17609"/>
                  </a:lnTo>
                  <a:lnTo>
                    <a:pt x="3306" y="19148"/>
                  </a:lnTo>
                  <a:lnTo>
                    <a:pt x="971" y="24254"/>
                  </a:lnTo>
                  <a:lnTo>
                    <a:pt x="643" y="23578"/>
                  </a:lnTo>
                  <a:lnTo>
                    <a:pt x="117" y="19944"/>
                  </a:lnTo>
                  <a:lnTo>
                    <a:pt x="0" y="27330"/>
                  </a:lnTo>
                  <a:lnTo>
                    <a:pt x="2815" y="28022"/>
                  </a:lnTo>
                  <a:lnTo>
                    <a:pt x="41302" y="28575"/>
                  </a:lnTo>
                  <a:lnTo>
                    <a:pt x="47631" y="25753"/>
                  </a:lnTo>
                  <a:lnTo>
                    <a:pt x="53970" y="22030"/>
                  </a:lnTo>
                  <a:lnTo>
                    <a:pt x="66664" y="19638"/>
                  </a:lnTo>
                  <a:lnTo>
                    <a:pt x="114288" y="19051"/>
                  </a:lnTo>
                  <a:lnTo>
                    <a:pt x="123813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8" name="SMARTInkShape-442"/>
            <p:cNvSpPr/>
            <p:nvPr>
              <p:custDataLst>
                <p:tags r:id="rId73"/>
              </p:custDataLst>
            </p:nvPr>
          </p:nvSpPr>
          <p:spPr>
            <a:xfrm>
              <a:off x="8134350" y="5334000"/>
              <a:ext cx="161926" cy="123826"/>
            </a:xfrm>
            <a:custGeom>
              <a:avLst/>
              <a:gdLst/>
              <a:ahLst/>
              <a:cxnLst/>
              <a:rect l="0" t="0" r="0" b="0"/>
              <a:pathLst>
                <a:path w="161926" h="1238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0" y="1208"/>
                  </a:lnTo>
                  <a:lnTo>
                    <a:pt x="2822" y="536"/>
                  </a:lnTo>
                  <a:lnTo>
                    <a:pt x="27132" y="0"/>
                  </a:lnTo>
                  <a:lnTo>
                    <a:pt x="36650" y="8201"/>
                  </a:lnTo>
                  <a:lnTo>
                    <a:pt x="42727" y="9133"/>
                  </a:lnTo>
                  <a:lnTo>
                    <a:pt x="44360" y="10321"/>
                  </a:lnTo>
                  <a:lnTo>
                    <a:pt x="45448" y="12173"/>
                  </a:lnTo>
                  <a:lnTo>
                    <a:pt x="46980" y="19834"/>
                  </a:lnTo>
                  <a:lnTo>
                    <a:pt x="47195" y="22748"/>
                  </a:lnTo>
                  <a:lnTo>
                    <a:pt x="48396" y="24690"/>
                  </a:lnTo>
                  <a:lnTo>
                    <a:pt x="50257" y="25986"/>
                  </a:lnTo>
                  <a:lnTo>
                    <a:pt x="52554" y="26849"/>
                  </a:lnTo>
                  <a:lnTo>
                    <a:pt x="54086" y="28482"/>
                  </a:lnTo>
                  <a:lnTo>
                    <a:pt x="55788" y="33119"/>
                  </a:lnTo>
                  <a:lnTo>
                    <a:pt x="57031" y="50920"/>
                  </a:lnTo>
                  <a:lnTo>
                    <a:pt x="54275" y="57204"/>
                  </a:lnTo>
                  <a:lnTo>
                    <a:pt x="50581" y="63524"/>
                  </a:lnTo>
                  <a:lnTo>
                    <a:pt x="48209" y="76205"/>
                  </a:lnTo>
                  <a:lnTo>
                    <a:pt x="47740" y="83844"/>
                  </a:lnTo>
                  <a:lnTo>
                    <a:pt x="41102" y="92958"/>
                  </a:lnTo>
                  <a:lnTo>
                    <a:pt x="38495" y="103010"/>
                  </a:lnTo>
                  <a:lnTo>
                    <a:pt x="38217" y="109308"/>
                  </a:lnTo>
                  <a:lnTo>
                    <a:pt x="37119" y="110972"/>
                  </a:lnTo>
                  <a:lnTo>
                    <a:pt x="35330" y="112082"/>
                  </a:lnTo>
                  <a:lnTo>
                    <a:pt x="33078" y="112821"/>
                  </a:lnTo>
                  <a:lnTo>
                    <a:pt x="31577" y="114373"/>
                  </a:lnTo>
                  <a:lnTo>
                    <a:pt x="28692" y="123394"/>
                  </a:lnTo>
                  <a:lnTo>
                    <a:pt x="46267" y="123825"/>
                  </a:lnTo>
                  <a:lnTo>
                    <a:pt x="54960" y="117280"/>
                  </a:lnTo>
                  <a:lnTo>
                    <a:pt x="63792" y="114124"/>
                  </a:lnTo>
                  <a:lnTo>
                    <a:pt x="73111" y="108015"/>
                  </a:lnTo>
                  <a:lnTo>
                    <a:pt x="82576" y="104677"/>
                  </a:lnTo>
                  <a:lnTo>
                    <a:pt x="92082" y="98513"/>
                  </a:lnTo>
                  <a:lnTo>
                    <a:pt x="101602" y="95159"/>
                  </a:lnTo>
                  <a:lnTo>
                    <a:pt x="117476" y="82120"/>
                  </a:lnTo>
                  <a:lnTo>
                    <a:pt x="121002" y="76009"/>
                  </a:lnTo>
                  <a:lnTo>
                    <a:pt x="121944" y="72897"/>
                  </a:lnTo>
                  <a:lnTo>
                    <a:pt x="128633" y="66619"/>
                  </a:lnTo>
                  <a:lnTo>
                    <a:pt x="145117" y="53964"/>
                  </a:lnTo>
                  <a:lnTo>
                    <a:pt x="149164" y="47620"/>
                  </a:lnTo>
                  <a:lnTo>
                    <a:pt x="152019" y="41273"/>
                  </a:lnTo>
                  <a:lnTo>
                    <a:pt x="1619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9" name="SMARTInkShape-443"/>
            <p:cNvSpPr/>
            <p:nvPr>
              <p:custDataLst>
                <p:tags r:id="rId74"/>
              </p:custDataLst>
            </p:nvPr>
          </p:nvSpPr>
          <p:spPr>
            <a:xfrm>
              <a:off x="8391532" y="5030573"/>
              <a:ext cx="219069" cy="370099"/>
            </a:xfrm>
            <a:custGeom>
              <a:avLst/>
              <a:gdLst/>
              <a:ahLst/>
              <a:cxnLst/>
              <a:rect l="0" t="0" r="0" b="0"/>
              <a:pathLst>
                <a:path w="219069" h="370099">
                  <a:moveTo>
                    <a:pt x="9518" y="284377"/>
                  </a:moveTo>
                  <a:lnTo>
                    <a:pt x="9518" y="284377"/>
                  </a:lnTo>
                  <a:lnTo>
                    <a:pt x="14574" y="279321"/>
                  </a:lnTo>
                  <a:lnTo>
                    <a:pt x="17057" y="274016"/>
                  </a:lnTo>
                  <a:lnTo>
                    <a:pt x="17720" y="271120"/>
                  </a:lnTo>
                  <a:lnTo>
                    <a:pt x="26408" y="255729"/>
                  </a:lnTo>
                  <a:lnTo>
                    <a:pt x="27127" y="252579"/>
                  </a:lnTo>
                  <a:lnTo>
                    <a:pt x="35917" y="236745"/>
                  </a:lnTo>
                  <a:lnTo>
                    <a:pt x="36643" y="233572"/>
                  </a:lnTo>
                  <a:lnTo>
                    <a:pt x="45441" y="217702"/>
                  </a:lnTo>
                  <a:lnTo>
                    <a:pt x="52245" y="199945"/>
                  </a:lnTo>
                  <a:lnTo>
                    <a:pt x="72044" y="165909"/>
                  </a:lnTo>
                  <a:lnTo>
                    <a:pt x="84232" y="121120"/>
                  </a:lnTo>
                  <a:lnTo>
                    <a:pt x="88345" y="93284"/>
                  </a:lnTo>
                  <a:lnTo>
                    <a:pt x="93880" y="73416"/>
                  </a:lnTo>
                  <a:lnTo>
                    <a:pt x="95123" y="44556"/>
                  </a:lnTo>
                  <a:lnTo>
                    <a:pt x="92368" y="37384"/>
                  </a:lnTo>
                  <a:lnTo>
                    <a:pt x="88674" y="30670"/>
                  </a:lnTo>
                  <a:lnTo>
                    <a:pt x="86302" y="17734"/>
                  </a:lnTo>
                  <a:lnTo>
                    <a:pt x="85833" y="10045"/>
                  </a:lnTo>
                  <a:lnTo>
                    <a:pt x="84737" y="9414"/>
                  </a:lnTo>
                  <a:lnTo>
                    <a:pt x="80696" y="8713"/>
                  </a:lnTo>
                  <a:lnTo>
                    <a:pt x="79195" y="7468"/>
                  </a:lnTo>
                  <a:lnTo>
                    <a:pt x="76588" y="0"/>
                  </a:lnTo>
                  <a:lnTo>
                    <a:pt x="73547" y="2059"/>
                  </a:lnTo>
                  <a:lnTo>
                    <a:pt x="68027" y="6949"/>
                  </a:lnTo>
                  <a:lnTo>
                    <a:pt x="58586" y="8046"/>
                  </a:lnTo>
                  <a:lnTo>
                    <a:pt x="52515" y="13177"/>
                  </a:lnTo>
                  <a:lnTo>
                    <a:pt x="49794" y="18499"/>
                  </a:lnTo>
                  <a:lnTo>
                    <a:pt x="48047" y="25483"/>
                  </a:lnTo>
                  <a:lnTo>
                    <a:pt x="41157" y="34467"/>
                  </a:lnTo>
                  <a:lnTo>
                    <a:pt x="39001" y="43348"/>
                  </a:lnTo>
                  <a:lnTo>
                    <a:pt x="38497" y="49548"/>
                  </a:lnTo>
                  <a:lnTo>
                    <a:pt x="35449" y="55831"/>
                  </a:lnTo>
                  <a:lnTo>
                    <a:pt x="24871" y="73544"/>
                  </a:lnTo>
                  <a:lnTo>
                    <a:pt x="20769" y="86206"/>
                  </a:lnTo>
                  <a:lnTo>
                    <a:pt x="18327" y="106512"/>
                  </a:lnTo>
                  <a:lnTo>
                    <a:pt x="11571" y="124634"/>
                  </a:lnTo>
                  <a:lnTo>
                    <a:pt x="7304" y="142149"/>
                  </a:lnTo>
                  <a:lnTo>
                    <a:pt x="2160" y="160744"/>
                  </a:lnTo>
                  <a:lnTo>
                    <a:pt x="119" y="205013"/>
                  </a:lnTo>
                  <a:lnTo>
                    <a:pt x="0" y="249452"/>
                  </a:lnTo>
                  <a:lnTo>
                    <a:pt x="1051" y="296902"/>
                  </a:lnTo>
                  <a:lnTo>
                    <a:pt x="7532" y="315112"/>
                  </a:lnTo>
                  <a:lnTo>
                    <a:pt x="9127" y="333722"/>
                  </a:lnTo>
                  <a:lnTo>
                    <a:pt x="10316" y="336323"/>
                  </a:lnTo>
                  <a:lnTo>
                    <a:pt x="12165" y="338058"/>
                  </a:lnTo>
                  <a:lnTo>
                    <a:pt x="19828" y="343322"/>
                  </a:lnTo>
                  <a:lnTo>
                    <a:pt x="31898" y="354582"/>
                  </a:lnTo>
                  <a:lnTo>
                    <a:pt x="35340" y="360735"/>
                  </a:lnTo>
                  <a:lnTo>
                    <a:pt x="36257" y="363857"/>
                  </a:lnTo>
                  <a:lnTo>
                    <a:pt x="37928" y="365938"/>
                  </a:lnTo>
                  <a:lnTo>
                    <a:pt x="42605" y="368251"/>
                  </a:lnTo>
                  <a:lnTo>
                    <a:pt x="88897" y="370098"/>
                  </a:lnTo>
                  <a:lnTo>
                    <a:pt x="95244" y="367278"/>
                  </a:lnTo>
                  <a:lnTo>
                    <a:pt x="98419" y="365044"/>
                  </a:lnTo>
                  <a:lnTo>
                    <a:pt x="121832" y="358343"/>
                  </a:lnTo>
                  <a:lnTo>
                    <a:pt x="129287" y="354292"/>
                  </a:lnTo>
                  <a:lnTo>
                    <a:pt x="139432" y="350954"/>
                  </a:lnTo>
                  <a:lnTo>
                    <a:pt x="173749" y="325566"/>
                  </a:lnTo>
                  <a:lnTo>
                    <a:pt x="179888" y="317160"/>
                  </a:lnTo>
                  <a:lnTo>
                    <a:pt x="197027" y="305717"/>
                  </a:lnTo>
                  <a:lnTo>
                    <a:pt x="205366" y="296815"/>
                  </a:lnTo>
                  <a:lnTo>
                    <a:pt x="207687" y="290610"/>
                  </a:lnTo>
                  <a:lnTo>
                    <a:pt x="209362" y="288533"/>
                  </a:lnTo>
                  <a:lnTo>
                    <a:pt x="219068" y="28437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95" name="SMARTInkShape-Group119"/>
          <p:cNvGrpSpPr/>
          <p:nvPr/>
        </p:nvGrpSpPr>
        <p:grpSpPr>
          <a:xfrm>
            <a:off x="5811585" y="5905550"/>
            <a:ext cx="579571" cy="504761"/>
            <a:chOff x="5811585" y="5905550"/>
            <a:chExt cx="579571" cy="504761"/>
          </a:xfrm>
        </p:grpSpPr>
        <p:sp>
          <p:nvSpPr>
            <p:cNvPr id="24691" name="SMARTInkShape-444"/>
            <p:cNvSpPr/>
            <p:nvPr>
              <p:custDataLst>
                <p:tags r:id="rId64"/>
              </p:custDataLst>
            </p:nvPr>
          </p:nvSpPr>
          <p:spPr>
            <a:xfrm>
              <a:off x="5811585" y="5905550"/>
              <a:ext cx="255841" cy="485273"/>
            </a:xfrm>
            <a:custGeom>
              <a:avLst/>
              <a:gdLst/>
              <a:ahLst/>
              <a:cxnLst/>
              <a:rect l="0" t="0" r="0" b="0"/>
              <a:pathLst>
                <a:path w="255841" h="485273">
                  <a:moveTo>
                    <a:pt x="65340" y="314275"/>
                  </a:moveTo>
                  <a:lnTo>
                    <a:pt x="65340" y="314275"/>
                  </a:lnTo>
                  <a:lnTo>
                    <a:pt x="60284" y="314275"/>
                  </a:lnTo>
                  <a:lnTo>
                    <a:pt x="54979" y="317097"/>
                  </a:lnTo>
                  <a:lnTo>
                    <a:pt x="52083" y="319331"/>
                  </a:lnTo>
                  <a:lnTo>
                    <a:pt x="48865" y="324636"/>
                  </a:lnTo>
                  <a:lnTo>
                    <a:pt x="46377" y="330522"/>
                  </a:lnTo>
                  <a:lnTo>
                    <a:pt x="8320" y="371295"/>
                  </a:lnTo>
                  <a:lnTo>
                    <a:pt x="0" y="371414"/>
                  </a:lnTo>
                  <a:lnTo>
                    <a:pt x="6983" y="371425"/>
                  </a:lnTo>
                  <a:lnTo>
                    <a:pt x="7654" y="368603"/>
                  </a:lnTo>
                  <a:lnTo>
                    <a:pt x="7832" y="366369"/>
                  </a:lnTo>
                  <a:lnTo>
                    <a:pt x="9010" y="364880"/>
                  </a:lnTo>
                  <a:lnTo>
                    <a:pt x="13140" y="363224"/>
                  </a:lnTo>
                  <a:lnTo>
                    <a:pt x="14665" y="361724"/>
                  </a:lnTo>
                  <a:lnTo>
                    <a:pt x="19935" y="351713"/>
                  </a:lnTo>
                  <a:lnTo>
                    <a:pt x="46347" y="304485"/>
                  </a:lnTo>
                  <a:lnTo>
                    <a:pt x="58654" y="285621"/>
                  </a:lnTo>
                  <a:lnTo>
                    <a:pt x="87173" y="241246"/>
                  </a:lnTo>
                  <a:lnTo>
                    <a:pt x="114781" y="198093"/>
                  </a:lnTo>
                  <a:lnTo>
                    <a:pt x="134059" y="168049"/>
                  </a:lnTo>
                  <a:lnTo>
                    <a:pt x="141440" y="142890"/>
                  </a:lnTo>
                  <a:lnTo>
                    <a:pt x="165176" y="101835"/>
                  </a:lnTo>
                  <a:lnTo>
                    <a:pt x="177365" y="57117"/>
                  </a:lnTo>
                  <a:lnTo>
                    <a:pt x="179623" y="9548"/>
                  </a:lnTo>
                  <a:lnTo>
                    <a:pt x="179640" y="117"/>
                  </a:lnTo>
                  <a:lnTo>
                    <a:pt x="174584" y="0"/>
                  </a:lnTo>
                  <a:lnTo>
                    <a:pt x="169279" y="2794"/>
                  </a:lnTo>
                  <a:lnTo>
                    <a:pt x="157250" y="13212"/>
                  </a:lnTo>
                  <a:lnTo>
                    <a:pt x="153814" y="19250"/>
                  </a:lnTo>
                  <a:lnTo>
                    <a:pt x="151228" y="25461"/>
                  </a:lnTo>
                  <a:lnTo>
                    <a:pt x="116945" y="71234"/>
                  </a:lnTo>
                  <a:lnTo>
                    <a:pt x="97161" y="117634"/>
                  </a:lnTo>
                  <a:lnTo>
                    <a:pt x="81224" y="162320"/>
                  </a:lnTo>
                  <a:lnTo>
                    <a:pt x="65341" y="209559"/>
                  </a:lnTo>
                  <a:lnTo>
                    <a:pt x="56011" y="257133"/>
                  </a:lnTo>
                  <a:lnTo>
                    <a:pt x="47779" y="304750"/>
                  </a:lnTo>
                  <a:lnTo>
                    <a:pt x="46486" y="349553"/>
                  </a:lnTo>
                  <a:lnTo>
                    <a:pt x="46316" y="390299"/>
                  </a:lnTo>
                  <a:lnTo>
                    <a:pt x="46291" y="435082"/>
                  </a:lnTo>
                  <a:lnTo>
                    <a:pt x="47349" y="444167"/>
                  </a:lnTo>
                  <a:lnTo>
                    <a:pt x="55991" y="470966"/>
                  </a:lnTo>
                  <a:lnTo>
                    <a:pt x="58049" y="472711"/>
                  </a:lnTo>
                  <a:lnTo>
                    <a:pt x="63158" y="475707"/>
                  </a:lnTo>
                  <a:lnTo>
                    <a:pt x="73114" y="484196"/>
                  </a:lnTo>
                  <a:lnTo>
                    <a:pt x="79403" y="485272"/>
                  </a:lnTo>
                  <a:lnTo>
                    <a:pt x="108987" y="475997"/>
                  </a:lnTo>
                  <a:lnTo>
                    <a:pt x="153285" y="444743"/>
                  </a:lnTo>
                  <a:lnTo>
                    <a:pt x="185705" y="411901"/>
                  </a:lnTo>
                  <a:lnTo>
                    <a:pt x="195430" y="397764"/>
                  </a:lnTo>
                  <a:lnTo>
                    <a:pt x="220912" y="377502"/>
                  </a:lnTo>
                  <a:lnTo>
                    <a:pt x="224442" y="371304"/>
                  </a:lnTo>
                  <a:lnTo>
                    <a:pt x="225383" y="368169"/>
                  </a:lnTo>
                  <a:lnTo>
                    <a:pt x="227069" y="366080"/>
                  </a:lnTo>
                  <a:lnTo>
                    <a:pt x="231764" y="363757"/>
                  </a:lnTo>
                  <a:lnTo>
                    <a:pt x="240357" y="362450"/>
                  </a:lnTo>
                  <a:lnTo>
                    <a:pt x="242343" y="361209"/>
                  </a:lnTo>
                  <a:lnTo>
                    <a:pt x="243666" y="359323"/>
                  </a:lnTo>
                  <a:lnTo>
                    <a:pt x="244550" y="357007"/>
                  </a:lnTo>
                  <a:lnTo>
                    <a:pt x="246196" y="355463"/>
                  </a:lnTo>
                  <a:lnTo>
                    <a:pt x="255840" y="3523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2" name="SMARTInkShape-445"/>
            <p:cNvSpPr/>
            <p:nvPr>
              <p:custDataLst>
                <p:tags r:id="rId65"/>
              </p:custDataLst>
            </p:nvPr>
          </p:nvSpPr>
          <p:spPr>
            <a:xfrm>
              <a:off x="6143625" y="6286535"/>
              <a:ext cx="19051" cy="123776"/>
            </a:xfrm>
            <a:custGeom>
              <a:avLst/>
              <a:gdLst/>
              <a:ahLst/>
              <a:cxnLst/>
              <a:rect l="0" t="0" r="0" b="0"/>
              <a:pathLst>
                <a:path w="19051" h="123776">
                  <a:moveTo>
                    <a:pt x="0" y="19015"/>
                  </a:moveTo>
                  <a:lnTo>
                    <a:pt x="0" y="19015"/>
                  </a:lnTo>
                  <a:lnTo>
                    <a:pt x="0" y="10814"/>
                  </a:lnTo>
                  <a:lnTo>
                    <a:pt x="1058" y="10373"/>
                  </a:lnTo>
                  <a:lnTo>
                    <a:pt x="5056" y="9883"/>
                  </a:lnTo>
                  <a:lnTo>
                    <a:pt x="6545" y="8694"/>
                  </a:lnTo>
                  <a:lnTo>
                    <a:pt x="9491" y="84"/>
                  </a:lnTo>
                  <a:lnTo>
                    <a:pt x="14571" y="0"/>
                  </a:lnTo>
                  <a:lnTo>
                    <a:pt x="16064" y="1047"/>
                  </a:lnTo>
                  <a:lnTo>
                    <a:pt x="17059" y="2803"/>
                  </a:lnTo>
                  <a:lnTo>
                    <a:pt x="17723" y="5033"/>
                  </a:lnTo>
                  <a:lnTo>
                    <a:pt x="17107" y="6518"/>
                  </a:lnTo>
                  <a:lnTo>
                    <a:pt x="15638" y="7509"/>
                  </a:lnTo>
                  <a:lnTo>
                    <a:pt x="13600" y="8169"/>
                  </a:lnTo>
                  <a:lnTo>
                    <a:pt x="12242" y="9668"/>
                  </a:lnTo>
                  <a:lnTo>
                    <a:pt x="10732" y="14155"/>
                  </a:lnTo>
                  <a:lnTo>
                    <a:pt x="9528" y="60293"/>
                  </a:lnTo>
                  <a:lnTo>
                    <a:pt x="9525" y="79340"/>
                  </a:lnTo>
                  <a:lnTo>
                    <a:pt x="6703" y="85690"/>
                  </a:lnTo>
                  <a:lnTo>
                    <a:pt x="2980" y="92040"/>
                  </a:lnTo>
                  <a:lnTo>
                    <a:pt x="588" y="104740"/>
                  </a:lnTo>
                  <a:lnTo>
                    <a:pt x="34" y="121909"/>
                  </a:lnTo>
                  <a:lnTo>
                    <a:pt x="1081" y="122536"/>
                  </a:lnTo>
                  <a:lnTo>
                    <a:pt x="9409" y="123775"/>
                  </a:lnTo>
                  <a:lnTo>
                    <a:pt x="9491" y="118729"/>
                  </a:lnTo>
                  <a:lnTo>
                    <a:pt x="12332" y="113427"/>
                  </a:lnTo>
                  <a:lnTo>
                    <a:pt x="19050" y="1047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3" name="SMARTInkShape-446"/>
            <p:cNvSpPr/>
            <p:nvPr>
              <p:custDataLst>
                <p:tags r:id="rId66"/>
              </p:custDataLst>
            </p:nvPr>
          </p:nvSpPr>
          <p:spPr>
            <a:xfrm>
              <a:off x="6305550" y="6086591"/>
              <a:ext cx="85606" cy="37985"/>
            </a:xfrm>
            <a:custGeom>
              <a:avLst/>
              <a:gdLst/>
              <a:ahLst/>
              <a:cxnLst/>
              <a:rect l="0" t="0" r="0" b="0"/>
              <a:pathLst>
                <a:path w="85606" h="37985">
                  <a:moveTo>
                    <a:pt x="0" y="18934"/>
                  </a:moveTo>
                  <a:lnTo>
                    <a:pt x="0" y="18934"/>
                  </a:lnTo>
                  <a:lnTo>
                    <a:pt x="8201" y="10733"/>
                  </a:lnTo>
                  <a:lnTo>
                    <a:pt x="14189" y="9802"/>
                  </a:lnTo>
                  <a:lnTo>
                    <a:pt x="26824" y="9443"/>
                  </a:lnTo>
                  <a:lnTo>
                    <a:pt x="27408" y="8373"/>
                  </a:lnTo>
                  <a:lnTo>
                    <a:pt x="28057" y="4363"/>
                  </a:lnTo>
                  <a:lnTo>
                    <a:pt x="29288" y="2870"/>
                  </a:lnTo>
                  <a:lnTo>
                    <a:pt x="36731" y="277"/>
                  </a:lnTo>
                  <a:lnTo>
                    <a:pt x="42751" y="0"/>
                  </a:lnTo>
                  <a:lnTo>
                    <a:pt x="44376" y="1020"/>
                  </a:lnTo>
                  <a:lnTo>
                    <a:pt x="45459" y="2758"/>
                  </a:lnTo>
                  <a:lnTo>
                    <a:pt x="46181" y="4974"/>
                  </a:lnTo>
                  <a:lnTo>
                    <a:pt x="47720" y="6453"/>
                  </a:lnTo>
                  <a:lnTo>
                    <a:pt x="55699" y="9019"/>
                  </a:lnTo>
                  <a:lnTo>
                    <a:pt x="71301" y="9399"/>
                  </a:lnTo>
                  <a:lnTo>
                    <a:pt x="72934" y="10460"/>
                  </a:lnTo>
                  <a:lnTo>
                    <a:pt x="74023" y="12226"/>
                  </a:lnTo>
                  <a:lnTo>
                    <a:pt x="75770" y="17609"/>
                  </a:lnTo>
                  <a:lnTo>
                    <a:pt x="78831" y="18345"/>
                  </a:lnTo>
                  <a:lnTo>
                    <a:pt x="81130" y="18541"/>
                  </a:lnTo>
                  <a:lnTo>
                    <a:pt x="82661" y="19730"/>
                  </a:lnTo>
                  <a:lnTo>
                    <a:pt x="85321" y="27101"/>
                  </a:lnTo>
                  <a:lnTo>
                    <a:pt x="85605" y="33113"/>
                  </a:lnTo>
                  <a:lnTo>
                    <a:pt x="84587" y="34737"/>
                  </a:lnTo>
                  <a:lnTo>
                    <a:pt x="82850" y="35819"/>
                  </a:lnTo>
                  <a:lnTo>
                    <a:pt x="76200" y="379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4" name="SMARTInkShape-447"/>
            <p:cNvSpPr/>
            <p:nvPr>
              <p:custDataLst>
                <p:tags r:id="rId67"/>
              </p:custDataLst>
            </p:nvPr>
          </p:nvSpPr>
          <p:spPr>
            <a:xfrm>
              <a:off x="6296025" y="6191250"/>
              <a:ext cx="85726" cy="38067"/>
            </a:xfrm>
            <a:custGeom>
              <a:avLst/>
              <a:gdLst/>
              <a:ahLst/>
              <a:cxnLst/>
              <a:rect l="0" t="0" r="0" b="0"/>
              <a:pathLst>
                <a:path w="85726" h="38067">
                  <a:moveTo>
                    <a:pt x="0" y="28575"/>
                  </a:moveTo>
                  <a:lnTo>
                    <a:pt x="0" y="28575"/>
                  </a:lnTo>
                  <a:lnTo>
                    <a:pt x="0" y="37984"/>
                  </a:lnTo>
                  <a:lnTo>
                    <a:pt x="5056" y="38066"/>
                  </a:lnTo>
                  <a:lnTo>
                    <a:pt x="10361" y="35263"/>
                  </a:lnTo>
                  <a:lnTo>
                    <a:pt x="16246" y="31547"/>
                  </a:lnTo>
                  <a:lnTo>
                    <a:pt x="25510" y="28397"/>
                  </a:lnTo>
                  <a:lnTo>
                    <a:pt x="34958" y="22290"/>
                  </a:lnTo>
                  <a:lnTo>
                    <a:pt x="44460" y="18952"/>
                  </a:lnTo>
                  <a:lnTo>
                    <a:pt x="70047" y="3945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14" name="SMARTInkShape-Group120"/>
          <p:cNvGrpSpPr/>
          <p:nvPr/>
        </p:nvGrpSpPr>
        <p:grpSpPr>
          <a:xfrm>
            <a:off x="6544070" y="5706968"/>
            <a:ext cx="1009256" cy="702917"/>
            <a:chOff x="6544070" y="5706968"/>
            <a:chExt cx="1009256" cy="702917"/>
          </a:xfrm>
        </p:grpSpPr>
        <p:sp>
          <p:nvSpPr>
            <p:cNvPr id="24696" name="SMARTInkShape-448"/>
            <p:cNvSpPr/>
            <p:nvPr>
              <p:custDataLst>
                <p:tags r:id="rId46"/>
              </p:custDataLst>
            </p:nvPr>
          </p:nvSpPr>
          <p:spPr>
            <a:xfrm>
              <a:off x="6686550" y="5800725"/>
              <a:ext cx="9526" cy="209551"/>
            </a:xfrm>
            <a:custGeom>
              <a:avLst/>
              <a:gdLst/>
              <a:ahLst/>
              <a:cxnLst/>
              <a:rect l="0" t="0" r="0" b="0"/>
              <a:pathLst>
                <a:path w="9526" h="209551">
                  <a:moveTo>
                    <a:pt x="9525" y="0"/>
                  </a:moveTo>
                  <a:lnTo>
                    <a:pt x="9525" y="0"/>
                  </a:lnTo>
                  <a:lnTo>
                    <a:pt x="116" y="0"/>
                  </a:lnTo>
                  <a:lnTo>
                    <a:pt x="0" y="45819"/>
                  </a:lnTo>
                  <a:lnTo>
                    <a:pt x="0" y="92601"/>
                  </a:lnTo>
                  <a:lnTo>
                    <a:pt x="1058" y="111034"/>
                  </a:lnTo>
                  <a:lnTo>
                    <a:pt x="8200" y="140106"/>
                  </a:lnTo>
                  <a:lnTo>
                    <a:pt x="9502" y="184243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7" name="SMARTInkShape-449"/>
            <p:cNvSpPr/>
            <p:nvPr>
              <p:custDataLst>
                <p:tags r:id="rId47"/>
              </p:custDataLst>
            </p:nvPr>
          </p:nvSpPr>
          <p:spPr>
            <a:xfrm>
              <a:off x="6686561" y="5762625"/>
              <a:ext cx="161915" cy="57151"/>
            </a:xfrm>
            <a:custGeom>
              <a:avLst/>
              <a:gdLst/>
              <a:ahLst/>
              <a:cxnLst/>
              <a:rect l="0" t="0" r="0" b="0"/>
              <a:pathLst>
                <a:path w="161915" h="57151">
                  <a:moveTo>
                    <a:pt x="19039" y="57150"/>
                  </a:moveTo>
                  <a:lnTo>
                    <a:pt x="19039" y="57150"/>
                  </a:lnTo>
                  <a:lnTo>
                    <a:pt x="19039" y="52094"/>
                  </a:lnTo>
                  <a:lnTo>
                    <a:pt x="17981" y="50605"/>
                  </a:lnTo>
                  <a:lnTo>
                    <a:pt x="16217" y="49611"/>
                  </a:lnTo>
                  <a:lnTo>
                    <a:pt x="9907" y="47741"/>
                  </a:lnTo>
                  <a:lnTo>
                    <a:pt x="108" y="57034"/>
                  </a:lnTo>
                  <a:lnTo>
                    <a:pt x="0" y="48938"/>
                  </a:lnTo>
                  <a:lnTo>
                    <a:pt x="1055" y="48501"/>
                  </a:lnTo>
                  <a:lnTo>
                    <a:pt x="14179" y="47659"/>
                  </a:lnTo>
                  <a:lnTo>
                    <a:pt x="15798" y="46589"/>
                  </a:lnTo>
                  <a:lnTo>
                    <a:pt x="16879" y="44818"/>
                  </a:lnTo>
                  <a:lnTo>
                    <a:pt x="17599" y="42579"/>
                  </a:lnTo>
                  <a:lnTo>
                    <a:pt x="19137" y="41086"/>
                  </a:lnTo>
                  <a:lnTo>
                    <a:pt x="27114" y="38493"/>
                  </a:lnTo>
                  <a:lnTo>
                    <a:pt x="33192" y="38216"/>
                  </a:lnTo>
                  <a:lnTo>
                    <a:pt x="38735" y="35329"/>
                  </a:lnTo>
                  <a:lnTo>
                    <a:pt x="44726" y="31576"/>
                  </a:lnTo>
                  <a:lnTo>
                    <a:pt x="57196" y="29168"/>
                  </a:lnTo>
                  <a:lnTo>
                    <a:pt x="60351" y="28970"/>
                  </a:lnTo>
                  <a:lnTo>
                    <a:pt x="66680" y="25929"/>
                  </a:lnTo>
                  <a:lnTo>
                    <a:pt x="73021" y="22107"/>
                  </a:lnTo>
                  <a:lnTo>
                    <a:pt x="82541" y="18898"/>
                  </a:lnTo>
                  <a:lnTo>
                    <a:pt x="92064" y="12772"/>
                  </a:lnTo>
                  <a:lnTo>
                    <a:pt x="101589" y="10487"/>
                  </a:lnTo>
                  <a:lnTo>
                    <a:pt x="107939" y="9953"/>
                  </a:lnTo>
                  <a:lnTo>
                    <a:pt x="114289" y="6893"/>
                  </a:lnTo>
                  <a:lnTo>
                    <a:pt x="121933" y="1361"/>
                  </a:lnTo>
                  <a:lnTo>
                    <a:pt x="131047" y="269"/>
                  </a:lnTo>
                  <a:lnTo>
                    <a:pt x="16191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8" name="SMARTInkShape-450"/>
            <p:cNvSpPr/>
            <p:nvPr>
              <p:custDataLst>
                <p:tags r:id="rId48"/>
              </p:custDataLst>
            </p:nvPr>
          </p:nvSpPr>
          <p:spPr>
            <a:xfrm>
              <a:off x="6668825" y="5915025"/>
              <a:ext cx="122501" cy="34041"/>
            </a:xfrm>
            <a:custGeom>
              <a:avLst/>
              <a:gdLst/>
              <a:ahLst/>
              <a:cxnLst/>
              <a:rect l="0" t="0" r="0" b="0"/>
              <a:pathLst>
                <a:path w="122501" h="34041">
                  <a:moveTo>
                    <a:pt x="8200" y="19050"/>
                  </a:moveTo>
                  <a:lnTo>
                    <a:pt x="8200" y="19050"/>
                  </a:lnTo>
                  <a:lnTo>
                    <a:pt x="8200" y="28182"/>
                  </a:lnTo>
                  <a:lnTo>
                    <a:pt x="3144" y="28459"/>
                  </a:lnTo>
                  <a:lnTo>
                    <a:pt x="1655" y="29556"/>
                  </a:lnTo>
                  <a:lnTo>
                    <a:pt x="0" y="33598"/>
                  </a:lnTo>
                  <a:lnTo>
                    <a:pt x="616" y="34040"/>
                  </a:lnTo>
                  <a:lnTo>
                    <a:pt x="4124" y="31709"/>
                  </a:lnTo>
                  <a:lnTo>
                    <a:pt x="6388" y="27146"/>
                  </a:lnTo>
                  <a:lnTo>
                    <a:pt x="7843" y="20649"/>
                  </a:lnTo>
                  <a:lnTo>
                    <a:pt x="9019" y="20115"/>
                  </a:lnTo>
                  <a:lnTo>
                    <a:pt x="13149" y="19524"/>
                  </a:lnTo>
                  <a:lnTo>
                    <a:pt x="18514" y="16438"/>
                  </a:lnTo>
                  <a:lnTo>
                    <a:pt x="24426" y="12598"/>
                  </a:lnTo>
                  <a:lnTo>
                    <a:pt x="33704" y="10435"/>
                  </a:lnTo>
                  <a:lnTo>
                    <a:pt x="39997" y="9930"/>
                  </a:lnTo>
                  <a:lnTo>
                    <a:pt x="42098" y="8736"/>
                  </a:lnTo>
                  <a:lnTo>
                    <a:pt x="43499" y="6883"/>
                  </a:lnTo>
                  <a:lnTo>
                    <a:pt x="44433" y="4589"/>
                  </a:lnTo>
                  <a:lnTo>
                    <a:pt x="46113" y="3059"/>
                  </a:lnTo>
                  <a:lnTo>
                    <a:pt x="50803" y="1360"/>
                  </a:lnTo>
                  <a:lnTo>
                    <a:pt x="97380" y="3"/>
                  </a:lnTo>
                  <a:lnTo>
                    <a:pt x="122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9" name="SMARTInkShape-451"/>
            <p:cNvSpPr/>
            <p:nvPr>
              <p:custDataLst>
                <p:tags r:id="rId49"/>
              </p:custDataLst>
            </p:nvPr>
          </p:nvSpPr>
          <p:spPr>
            <a:xfrm>
              <a:off x="6823938" y="5905503"/>
              <a:ext cx="110263" cy="104773"/>
            </a:xfrm>
            <a:custGeom>
              <a:avLst/>
              <a:gdLst/>
              <a:ahLst/>
              <a:cxnLst/>
              <a:rect l="0" t="0" r="0" b="0"/>
              <a:pathLst>
                <a:path w="110263" h="104773">
                  <a:moveTo>
                    <a:pt x="5487" y="28572"/>
                  </a:moveTo>
                  <a:lnTo>
                    <a:pt x="5487" y="28572"/>
                  </a:lnTo>
                  <a:lnTo>
                    <a:pt x="5487" y="20371"/>
                  </a:lnTo>
                  <a:lnTo>
                    <a:pt x="431" y="14383"/>
                  </a:lnTo>
                  <a:lnTo>
                    <a:pt x="0" y="12762"/>
                  </a:lnTo>
                  <a:lnTo>
                    <a:pt x="770" y="11682"/>
                  </a:lnTo>
                  <a:lnTo>
                    <a:pt x="4556" y="9949"/>
                  </a:lnTo>
                  <a:lnTo>
                    <a:pt x="12907" y="3060"/>
                  </a:lnTo>
                  <a:lnTo>
                    <a:pt x="21679" y="904"/>
                  </a:lnTo>
                  <a:lnTo>
                    <a:pt x="48204" y="0"/>
                  </a:lnTo>
                  <a:lnTo>
                    <a:pt x="49839" y="1057"/>
                  </a:lnTo>
                  <a:lnTo>
                    <a:pt x="50930" y="2820"/>
                  </a:lnTo>
                  <a:lnTo>
                    <a:pt x="51657" y="5054"/>
                  </a:lnTo>
                  <a:lnTo>
                    <a:pt x="53200" y="6544"/>
                  </a:lnTo>
                  <a:lnTo>
                    <a:pt x="57737" y="8198"/>
                  </a:lnTo>
                  <a:lnTo>
                    <a:pt x="59371" y="9698"/>
                  </a:lnTo>
                  <a:lnTo>
                    <a:pt x="62207" y="17607"/>
                  </a:lnTo>
                  <a:lnTo>
                    <a:pt x="62634" y="50835"/>
                  </a:lnTo>
                  <a:lnTo>
                    <a:pt x="59813" y="57164"/>
                  </a:lnTo>
                  <a:lnTo>
                    <a:pt x="56090" y="63504"/>
                  </a:lnTo>
                  <a:lnTo>
                    <a:pt x="52936" y="73024"/>
                  </a:lnTo>
                  <a:lnTo>
                    <a:pt x="46828" y="82547"/>
                  </a:lnTo>
                  <a:lnTo>
                    <a:pt x="45027" y="88897"/>
                  </a:lnTo>
                  <a:lnTo>
                    <a:pt x="43489" y="91014"/>
                  </a:lnTo>
                  <a:lnTo>
                    <a:pt x="41405" y="92425"/>
                  </a:lnTo>
                  <a:lnTo>
                    <a:pt x="38957" y="93366"/>
                  </a:lnTo>
                  <a:lnTo>
                    <a:pt x="37325" y="95051"/>
                  </a:lnTo>
                  <a:lnTo>
                    <a:pt x="34064" y="104764"/>
                  </a:lnTo>
                  <a:lnTo>
                    <a:pt x="34063" y="104769"/>
                  </a:lnTo>
                  <a:lnTo>
                    <a:pt x="42262" y="104772"/>
                  </a:lnTo>
                  <a:lnTo>
                    <a:pt x="50929" y="98227"/>
                  </a:lnTo>
                  <a:lnTo>
                    <a:pt x="59756" y="95071"/>
                  </a:lnTo>
                  <a:lnTo>
                    <a:pt x="110262" y="571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0" name="SMARTInkShape-452"/>
            <p:cNvSpPr/>
            <p:nvPr>
              <p:custDataLst>
                <p:tags r:id="rId50"/>
              </p:custDataLst>
            </p:nvPr>
          </p:nvSpPr>
          <p:spPr>
            <a:xfrm>
              <a:off x="6991350" y="5706968"/>
              <a:ext cx="152401" cy="246143"/>
            </a:xfrm>
            <a:custGeom>
              <a:avLst/>
              <a:gdLst/>
              <a:ahLst/>
              <a:cxnLst/>
              <a:rect l="0" t="0" r="0" b="0"/>
              <a:pathLst>
                <a:path w="152401" h="246143">
                  <a:moveTo>
                    <a:pt x="0" y="217582"/>
                  </a:moveTo>
                  <a:lnTo>
                    <a:pt x="0" y="217582"/>
                  </a:lnTo>
                  <a:lnTo>
                    <a:pt x="8200" y="209381"/>
                  </a:lnTo>
                  <a:lnTo>
                    <a:pt x="9132" y="203393"/>
                  </a:lnTo>
                  <a:lnTo>
                    <a:pt x="9409" y="194916"/>
                  </a:lnTo>
                  <a:lnTo>
                    <a:pt x="12296" y="188811"/>
                  </a:lnTo>
                  <a:lnTo>
                    <a:pt x="24706" y="173106"/>
                  </a:lnTo>
                  <a:lnTo>
                    <a:pt x="30633" y="160427"/>
                  </a:lnTo>
                  <a:lnTo>
                    <a:pt x="60361" y="114492"/>
                  </a:lnTo>
                  <a:lnTo>
                    <a:pt x="81493" y="81145"/>
                  </a:lnTo>
                  <a:lnTo>
                    <a:pt x="85529" y="69324"/>
                  </a:lnTo>
                  <a:lnTo>
                    <a:pt x="91900" y="58060"/>
                  </a:lnTo>
                  <a:lnTo>
                    <a:pt x="95233" y="10907"/>
                  </a:lnTo>
                  <a:lnTo>
                    <a:pt x="95239" y="9949"/>
                  </a:lnTo>
                  <a:lnTo>
                    <a:pt x="87048" y="0"/>
                  </a:lnTo>
                  <a:lnTo>
                    <a:pt x="85549" y="561"/>
                  </a:lnTo>
                  <a:lnTo>
                    <a:pt x="68880" y="14343"/>
                  </a:lnTo>
                  <a:lnTo>
                    <a:pt x="63069" y="16129"/>
                  </a:lnTo>
                  <a:lnTo>
                    <a:pt x="61095" y="18721"/>
                  </a:lnTo>
                  <a:lnTo>
                    <a:pt x="55107" y="35269"/>
                  </a:lnTo>
                  <a:lnTo>
                    <a:pt x="25364" y="82524"/>
                  </a:lnTo>
                  <a:lnTo>
                    <a:pt x="12874" y="125592"/>
                  </a:lnTo>
                  <a:lnTo>
                    <a:pt x="1455" y="171254"/>
                  </a:lnTo>
                  <a:lnTo>
                    <a:pt x="17" y="217386"/>
                  </a:lnTo>
                  <a:lnTo>
                    <a:pt x="11" y="220626"/>
                  </a:lnTo>
                  <a:lnTo>
                    <a:pt x="2827" y="227049"/>
                  </a:lnTo>
                  <a:lnTo>
                    <a:pt x="6548" y="233431"/>
                  </a:lnTo>
                  <a:lnTo>
                    <a:pt x="8202" y="239796"/>
                  </a:lnTo>
                  <a:lnTo>
                    <a:pt x="9701" y="241917"/>
                  </a:lnTo>
                  <a:lnTo>
                    <a:pt x="11760" y="243330"/>
                  </a:lnTo>
                  <a:lnTo>
                    <a:pt x="19712" y="245319"/>
                  </a:lnTo>
                  <a:lnTo>
                    <a:pt x="50811" y="246142"/>
                  </a:lnTo>
                  <a:lnTo>
                    <a:pt x="57155" y="243328"/>
                  </a:lnTo>
                  <a:lnTo>
                    <a:pt x="60327" y="241096"/>
                  </a:lnTo>
                  <a:lnTo>
                    <a:pt x="74908" y="237955"/>
                  </a:lnTo>
                  <a:lnTo>
                    <a:pt x="91194" y="235835"/>
                  </a:lnTo>
                  <a:lnTo>
                    <a:pt x="121787" y="220171"/>
                  </a:lnTo>
                  <a:lnTo>
                    <a:pt x="129270" y="217675"/>
                  </a:lnTo>
                  <a:lnTo>
                    <a:pt x="139432" y="211377"/>
                  </a:lnTo>
                  <a:lnTo>
                    <a:pt x="145931" y="209533"/>
                  </a:lnTo>
                  <a:lnTo>
                    <a:pt x="148088" y="207983"/>
                  </a:lnTo>
                  <a:lnTo>
                    <a:pt x="149525" y="205891"/>
                  </a:lnTo>
                  <a:lnTo>
                    <a:pt x="152400" y="1985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1" name="SMARTInkShape-453"/>
            <p:cNvSpPr/>
            <p:nvPr>
              <p:custDataLst>
                <p:tags r:id="rId51"/>
              </p:custDataLst>
            </p:nvPr>
          </p:nvSpPr>
          <p:spPr>
            <a:xfrm>
              <a:off x="6544070" y="5981700"/>
              <a:ext cx="790181" cy="142876"/>
            </a:xfrm>
            <a:custGeom>
              <a:avLst/>
              <a:gdLst/>
              <a:ahLst/>
              <a:cxnLst/>
              <a:rect l="0" t="0" r="0" b="0"/>
              <a:pathLst>
                <a:path w="790181" h="142876">
                  <a:moveTo>
                    <a:pt x="28180" y="133350"/>
                  </a:moveTo>
                  <a:lnTo>
                    <a:pt x="28180" y="133350"/>
                  </a:lnTo>
                  <a:lnTo>
                    <a:pt x="28180" y="138406"/>
                  </a:lnTo>
                  <a:lnTo>
                    <a:pt x="27122" y="139895"/>
                  </a:lnTo>
                  <a:lnTo>
                    <a:pt x="25358" y="140889"/>
                  </a:lnTo>
                  <a:lnTo>
                    <a:pt x="18479" y="142613"/>
                  </a:lnTo>
                  <a:lnTo>
                    <a:pt x="0" y="142875"/>
                  </a:lnTo>
                  <a:lnTo>
                    <a:pt x="37782" y="142875"/>
                  </a:lnTo>
                  <a:lnTo>
                    <a:pt x="45853" y="140053"/>
                  </a:lnTo>
                  <a:lnTo>
                    <a:pt x="52968" y="136330"/>
                  </a:lnTo>
                  <a:lnTo>
                    <a:pt x="91840" y="124785"/>
                  </a:lnTo>
                  <a:lnTo>
                    <a:pt x="108543" y="123051"/>
                  </a:lnTo>
                  <a:lnTo>
                    <a:pt x="139435" y="115662"/>
                  </a:lnTo>
                  <a:lnTo>
                    <a:pt x="171072" y="111657"/>
                  </a:lnTo>
                  <a:lnTo>
                    <a:pt x="190110" y="106814"/>
                  </a:lnTo>
                  <a:lnTo>
                    <a:pt x="209156" y="102557"/>
                  </a:lnTo>
                  <a:lnTo>
                    <a:pt x="228205" y="97415"/>
                  </a:lnTo>
                  <a:lnTo>
                    <a:pt x="247255" y="93070"/>
                  </a:lnTo>
                  <a:lnTo>
                    <a:pt x="261013" y="88990"/>
                  </a:lnTo>
                  <a:lnTo>
                    <a:pt x="306697" y="79466"/>
                  </a:lnTo>
                  <a:lnTo>
                    <a:pt x="351978" y="73569"/>
                  </a:lnTo>
                  <a:lnTo>
                    <a:pt x="373887" y="68718"/>
                  </a:lnTo>
                  <a:lnTo>
                    <a:pt x="418115" y="66854"/>
                  </a:lnTo>
                  <a:lnTo>
                    <a:pt x="431143" y="65697"/>
                  </a:lnTo>
                  <a:lnTo>
                    <a:pt x="470540" y="58039"/>
                  </a:lnTo>
                  <a:lnTo>
                    <a:pt x="509699" y="56170"/>
                  </a:lnTo>
                  <a:lnTo>
                    <a:pt x="552177" y="45396"/>
                  </a:lnTo>
                  <a:lnTo>
                    <a:pt x="571141" y="40262"/>
                  </a:lnTo>
                  <a:lnTo>
                    <a:pt x="590166" y="35918"/>
                  </a:lnTo>
                  <a:lnTo>
                    <a:pt x="609208" y="30750"/>
                  </a:lnTo>
                  <a:lnTo>
                    <a:pt x="639897" y="27803"/>
                  </a:lnTo>
                  <a:lnTo>
                    <a:pt x="658815" y="21093"/>
                  </a:lnTo>
                  <a:lnTo>
                    <a:pt x="676468" y="16833"/>
                  </a:lnTo>
                  <a:lnTo>
                    <a:pt x="695104" y="11691"/>
                  </a:lnTo>
                  <a:lnTo>
                    <a:pt x="736036" y="8551"/>
                  </a:lnTo>
                  <a:lnTo>
                    <a:pt x="754242" y="2003"/>
                  </a:lnTo>
                  <a:lnTo>
                    <a:pt x="79018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2" name="SMARTInkShape-454"/>
            <p:cNvSpPr/>
            <p:nvPr>
              <p:custDataLst>
                <p:tags r:id="rId52"/>
              </p:custDataLst>
            </p:nvPr>
          </p:nvSpPr>
          <p:spPr>
            <a:xfrm>
              <a:off x="6715125" y="6210334"/>
              <a:ext cx="19051" cy="199551"/>
            </a:xfrm>
            <a:custGeom>
              <a:avLst/>
              <a:gdLst/>
              <a:ahLst/>
              <a:cxnLst/>
              <a:rect l="0" t="0" r="0" b="0"/>
              <a:pathLst>
                <a:path w="19051" h="199551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47608"/>
                  </a:lnTo>
                  <a:lnTo>
                    <a:pt x="1058" y="82692"/>
                  </a:lnTo>
                  <a:lnTo>
                    <a:pt x="8200" y="106476"/>
                  </a:lnTo>
                  <a:lnTo>
                    <a:pt x="9509" y="152175"/>
                  </a:lnTo>
                  <a:lnTo>
                    <a:pt x="9525" y="199550"/>
                  </a:lnTo>
                  <a:lnTo>
                    <a:pt x="19050" y="1904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3" name="SMARTInkShape-455"/>
            <p:cNvSpPr/>
            <p:nvPr>
              <p:custDataLst>
                <p:tags r:id="rId53"/>
              </p:custDataLst>
            </p:nvPr>
          </p:nvSpPr>
          <p:spPr>
            <a:xfrm>
              <a:off x="6677036" y="6162675"/>
              <a:ext cx="152390" cy="76201"/>
            </a:xfrm>
            <a:custGeom>
              <a:avLst/>
              <a:gdLst/>
              <a:ahLst/>
              <a:cxnLst/>
              <a:rect l="0" t="0" r="0" b="0"/>
              <a:pathLst>
                <a:path w="152390" h="76201">
                  <a:moveTo>
                    <a:pt x="19039" y="76200"/>
                  </a:moveTo>
                  <a:lnTo>
                    <a:pt x="19039" y="76200"/>
                  </a:lnTo>
                  <a:lnTo>
                    <a:pt x="9907" y="67068"/>
                  </a:lnTo>
                  <a:lnTo>
                    <a:pt x="4574" y="66791"/>
                  </a:lnTo>
                  <a:lnTo>
                    <a:pt x="3045" y="65694"/>
                  </a:lnTo>
                  <a:lnTo>
                    <a:pt x="2027" y="63904"/>
                  </a:lnTo>
                  <a:lnTo>
                    <a:pt x="257" y="56981"/>
                  </a:lnTo>
                  <a:lnTo>
                    <a:pt x="0" y="48052"/>
                  </a:lnTo>
                  <a:lnTo>
                    <a:pt x="17599" y="30019"/>
                  </a:lnTo>
                  <a:lnTo>
                    <a:pt x="23669" y="29003"/>
                  </a:lnTo>
                  <a:lnTo>
                    <a:pt x="32170" y="28702"/>
                  </a:lnTo>
                  <a:lnTo>
                    <a:pt x="38280" y="25809"/>
                  </a:lnTo>
                  <a:lnTo>
                    <a:pt x="44525" y="22054"/>
                  </a:lnTo>
                  <a:lnTo>
                    <a:pt x="53990" y="18882"/>
                  </a:lnTo>
                  <a:lnTo>
                    <a:pt x="63496" y="12768"/>
                  </a:lnTo>
                  <a:lnTo>
                    <a:pt x="73016" y="10486"/>
                  </a:lnTo>
                  <a:lnTo>
                    <a:pt x="90213" y="9562"/>
                  </a:lnTo>
                  <a:lnTo>
                    <a:pt x="95827" y="6719"/>
                  </a:lnTo>
                  <a:lnTo>
                    <a:pt x="101851" y="2986"/>
                  </a:lnTo>
                  <a:lnTo>
                    <a:pt x="114341" y="589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4" name="SMARTInkShape-456"/>
            <p:cNvSpPr/>
            <p:nvPr>
              <p:custDataLst>
                <p:tags r:id="rId54"/>
              </p:custDataLst>
            </p:nvPr>
          </p:nvSpPr>
          <p:spPr>
            <a:xfrm>
              <a:off x="6667500" y="6305943"/>
              <a:ext cx="133351" cy="33671"/>
            </a:xfrm>
            <a:custGeom>
              <a:avLst/>
              <a:gdLst/>
              <a:ahLst/>
              <a:cxnLst/>
              <a:rect l="0" t="0" r="0" b="0"/>
              <a:pathLst>
                <a:path w="133351" h="33671">
                  <a:moveTo>
                    <a:pt x="0" y="28182"/>
                  </a:moveTo>
                  <a:lnTo>
                    <a:pt x="0" y="28182"/>
                  </a:lnTo>
                  <a:lnTo>
                    <a:pt x="0" y="33238"/>
                  </a:lnTo>
                  <a:lnTo>
                    <a:pt x="1058" y="33670"/>
                  </a:lnTo>
                  <a:lnTo>
                    <a:pt x="8200" y="29113"/>
                  </a:lnTo>
                  <a:lnTo>
                    <a:pt x="16867" y="21820"/>
                  </a:lnTo>
                  <a:lnTo>
                    <a:pt x="25694" y="18536"/>
                  </a:lnTo>
                  <a:lnTo>
                    <a:pt x="35013" y="12389"/>
                  </a:lnTo>
                  <a:lnTo>
                    <a:pt x="45755" y="9560"/>
                  </a:lnTo>
                  <a:lnTo>
                    <a:pt x="68919" y="9169"/>
                  </a:lnTo>
                  <a:lnTo>
                    <a:pt x="75786" y="6326"/>
                  </a:lnTo>
                  <a:lnTo>
                    <a:pt x="82366" y="2593"/>
                  </a:lnTo>
                  <a:lnTo>
                    <a:pt x="95214" y="196"/>
                  </a:lnTo>
                  <a:lnTo>
                    <a:pt x="98401" y="0"/>
                  </a:lnTo>
                  <a:lnTo>
                    <a:pt x="104764" y="2604"/>
                  </a:lnTo>
                  <a:lnTo>
                    <a:pt x="111120" y="6231"/>
                  </a:lnTo>
                  <a:lnTo>
                    <a:pt x="123824" y="8559"/>
                  </a:lnTo>
                  <a:lnTo>
                    <a:pt x="133350" y="91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5" name="SMARTInkShape-457"/>
            <p:cNvSpPr/>
            <p:nvPr>
              <p:custDataLst>
                <p:tags r:id="rId55"/>
              </p:custDataLst>
            </p:nvPr>
          </p:nvSpPr>
          <p:spPr>
            <a:xfrm>
              <a:off x="6896103" y="6286616"/>
              <a:ext cx="19048" cy="103298"/>
            </a:xfrm>
            <a:custGeom>
              <a:avLst/>
              <a:gdLst/>
              <a:ahLst/>
              <a:cxnLst/>
              <a:rect l="0" t="0" r="0" b="0"/>
              <a:pathLst>
                <a:path w="19048" h="103298">
                  <a:moveTo>
                    <a:pt x="9522" y="9409"/>
                  </a:moveTo>
                  <a:lnTo>
                    <a:pt x="9522" y="9409"/>
                  </a:lnTo>
                  <a:lnTo>
                    <a:pt x="18654" y="9409"/>
                  </a:lnTo>
                  <a:lnTo>
                    <a:pt x="19037" y="277"/>
                  </a:lnTo>
                  <a:lnTo>
                    <a:pt x="13987" y="0"/>
                  </a:lnTo>
                  <a:lnTo>
                    <a:pt x="12499" y="1020"/>
                  </a:lnTo>
                  <a:lnTo>
                    <a:pt x="11506" y="2758"/>
                  </a:lnTo>
                  <a:lnTo>
                    <a:pt x="9783" y="9592"/>
                  </a:lnTo>
                  <a:lnTo>
                    <a:pt x="9523" y="41287"/>
                  </a:lnTo>
                  <a:lnTo>
                    <a:pt x="8464" y="43361"/>
                  </a:lnTo>
                  <a:lnTo>
                    <a:pt x="6700" y="44744"/>
                  </a:lnTo>
                  <a:lnTo>
                    <a:pt x="4466" y="45665"/>
                  </a:lnTo>
                  <a:lnTo>
                    <a:pt x="2977" y="47338"/>
                  </a:lnTo>
                  <a:lnTo>
                    <a:pt x="1322" y="52019"/>
                  </a:lnTo>
                  <a:lnTo>
                    <a:pt x="0" y="84123"/>
                  </a:lnTo>
                  <a:lnTo>
                    <a:pt x="9131" y="94703"/>
                  </a:lnTo>
                  <a:lnTo>
                    <a:pt x="9488" y="103297"/>
                  </a:lnTo>
                  <a:lnTo>
                    <a:pt x="19047" y="951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6" name="SMARTInkShape-458"/>
            <p:cNvSpPr/>
            <p:nvPr>
              <p:custDataLst>
                <p:tags r:id="rId56"/>
              </p:custDataLst>
            </p:nvPr>
          </p:nvSpPr>
          <p:spPr>
            <a:xfrm>
              <a:off x="6991350" y="62484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9132" y="19050"/>
                  </a:lnTo>
                  <a:lnTo>
                    <a:pt x="17691" y="10849"/>
                  </a:lnTo>
                  <a:lnTo>
                    <a:pt x="27132" y="9641"/>
                  </a:lnTo>
                  <a:lnTo>
                    <a:pt x="50928" y="9528"/>
                  </a:lnTo>
                  <a:lnTo>
                    <a:pt x="53001" y="8469"/>
                  </a:lnTo>
                  <a:lnTo>
                    <a:pt x="54384" y="6705"/>
                  </a:lnTo>
                  <a:lnTo>
                    <a:pt x="55306" y="4469"/>
                  </a:lnTo>
                  <a:lnTo>
                    <a:pt x="56979" y="2980"/>
                  </a:lnTo>
                  <a:lnTo>
                    <a:pt x="65190" y="39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7" name="SMARTInkShape-459"/>
            <p:cNvSpPr/>
            <p:nvPr>
              <p:custDataLst>
                <p:tags r:id="rId57"/>
              </p:custDataLst>
            </p:nvPr>
          </p:nvSpPr>
          <p:spPr>
            <a:xfrm>
              <a:off x="7038975" y="6200775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0" y="0"/>
                  </a:moveTo>
                  <a:lnTo>
                    <a:pt x="0" y="0"/>
                  </a:lnTo>
                  <a:lnTo>
                    <a:pt x="0" y="9132"/>
                  </a:lnTo>
                  <a:lnTo>
                    <a:pt x="6545" y="17052"/>
                  </a:lnTo>
                  <a:lnTo>
                    <a:pt x="9132" y="26848"/>
                  </a:lnTo>
                  <a:lnTo>
                    <a:pt x="9515" y="50920"/>
                  </a:lnTo>
                  <a:lnTo>
                    <a:pt x="10576" y="52997"/>
                  </a:lnTo>
                  <a:lnTo>
                    <a:pt x="12343" y="54381"/>
                  </a:lnTo>
                  <a:lnTo>
                    <a:pt x="14578" y="55304"/>
                  </a:lnTo>
                  <a:lnTo>
                    <a:pt x="16069" y="56978"/>
                  </a:lnTo>
                  <a:lnTo>
                    <a:pt x="17725" y="61659"/>
                  </a:lnTo>
                  <a:lnTo>
                    <a:pt x="19846" y="73289"/>
                  </a:lnTo>
                  <a:lnTo>
                    <a:pt x="30793" y="87726"/>
                  </a:lnTo>
                  <a:lnTo>
                    <a:pt x="33229" y="90234"/>
                  </a:lnTo>
                  <a:lnTo>
                    <a:pt x="35935" y="95843"/>
                  </a:lnTo>
                  <a:lnTo>
                    <a:pt x="37672" y="103011"/>
                  </a:lnTo>
                  <a:lnTo>
                    <a:pt x="46263" y="112821"/>
                  </a:lnTo>
                  <a:lnTo>
                    <a:pt x="49842" y="113643"/>
                  </a:lnTo>
                  <a:lnTo>
                    <a:pt x="5715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8" name="SMARTInkShape-460"/>
            <p:cNvSpPr/>
            <p:nvPr>
              <p:custDataLst>
                <p:tags r:id="rId58"/>
              </p:custDataLst>
            </p:nvPr>
          </p:nvSpPr>
          <p:spPr>
            <a:xfrm>
              <a:off x="7181850" y="6181725"/>
              <a:ext cx="28576" cy="209420"/>
            </a:xfrm>
            <a:custGeom>
              <a:avLst/>
              <a:gdLst/>
              <a:ahLst/>
              <a:cxnLst/>
              <a:rect l="0" t="0" r="0" b="0"/>
              <a:pathLst>
                <a:path w="28576" h="209420">
                  <a:moveTo>
                    <a:pt x="0" y="0"/>
                  </a:moveTo>
                  <a:lnTo>
                    <a:pt x="0" y="0"/>
                  </a:lnTo>
                  <a:lnTo>
                    <a:pt x="0" y="44481"/>
                  </a:lnTo>
                  <a:lnTo>
                    <a:pt x="0" y="91193"/>
                  </a:lnTo>
                  <a:lnTo>
                    <a:pt x="0" y="135191"/>
                  </a:lnTo>
                  <a:lnTo>
                    <a:pt x="2822" y="142282"/>
                  </a:lnTo>
                  <a:lnTo>
                    <a:pt x="6547" y="148961"/>
                  </a:lnTo>
                  <a:lnTo>
                    <a:pt x="8937" y="161873"/>
                  </a:lnTo>
                  <a:lnTo>
                    <a:pt x="9515" y="193674"/>
                  </a:lnTo>
                  <a:lnTo>
                    <a:pt x="10576" y="195791"/>
                  </a:lnTo>
                  <a:lnTo>
                    <a:pt x="12343" y="197203"/>
                  </a:lnTo>
                  <a:lnTo>
                    <a:pt x="14578" y="198144"/>
                  </a:lnTo>
                  <a:lnTo>
                    <a:pt x="16069" y="199829"/>
                  </a:lnTo>
                  <a:lnTo>
                    <a:pt x="19016" y="209419"/>
                  </a:lnTo>
                  <a:lnTo>
                    <a:pt x="27248" y="201337"/>
                  </a:lnTo>
                  <a:lnTo>
                    <a:pt x="2857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9" name="SMARTInkShape-461"/>
            <p:cNvSpPr/>
            <p:nvPr>
              <p:custDataLst>
                <p:tags r:id="rId59"/>
              </p:custDataLst>
            </p:nvPr>
          </p:nvSpPr>
          <p:spPr>
            <a:xfrm>
              <a:off x="7153279" y="6134111"/>
              <a:ext cx="142477" cy="47615"/>
            </a:xfrm>
            <a:custGeom>
              <a:avLst/>
              <a:gdLst/>
              <a:ahLst/>
              <a:cxnLst/>
              <a:rect l="0" t="0" r="0" b="0"/>
              <a:pathLst>
                <a:path w="142477" h="47615">
                  <a:moveTo>
                    <a:pt x="19046" y="38089"/>
                  </a:moveTo>
                  <a:lnTo>
                    <a:pt x="19046" y="38089"/>
                  </a:lnTo>
                  <a:lnTo>
                    <a:pt x="19046" y="43145"/>
                  </a:lnTo>
                  <a:lnTo>
                    <a:pt x="17988" y="44634"/>
                  </a:lnTo>
                  <a:lnTo>
                    <a:pt x="16224" y="45628"/>
                  </a:lnTo>
                  <a:lnTo>
                    <a:pt x="9345" y="47352"/>
                  </a:lnTo>
                  <a:lnTo>
                    <a:pt x="0" y="47614"/>
                  </a:lnTo>
                  <a:lnTo>
                    <a:pt x="9130" y="47614"/>
                  </a:lnTo>
                  <a:lnTo>
                    <a:pt x="17048" y="41069"/>
                  </a:lnTo>
                  <a:lnTo>
                    <a:pt x="25745" y="38972"/>
                  </a:lnTo>
                  <a:lnTo>
                    <a:pt x="31901" y="38482"/>
                  </a:lnTo>
                  <a:lnTo>
                    <a:pt x="38164" y="35441"/>
                  </a:lnTo>
                  <a:lnTo>
                    <a:pt x="44476" y="31620"/>
                  </a:lnTo>
                  <a:lnTo>
                    <a:pt x="57152" y="29168"/>
                  </a:lnTo>
                  <a:lnTo>
                    <a:pt x="60325" y="28966"/>
                  </a:lnTo>
                  <a:lnTo>
                    <a:pt x="66673" y="25921"/>
                  </a:lnTo>
                  <a:lnTo>
                    <a:pt x="73022" y="22098"/>
                  </a:lnTo>
                  <a:lnTo>
                    <a:pt x="83839" y="19441"/>
                  </a:lnTo>
                  <a:lnTo>
                    <a:pt x="92953" y="12573"/>
                  </a:lnTo>
                  <a:lnTo>
                    <a:pt x="101856" y="10420"/>
                  </a:lnTo>
                  <a:lnTo>
                    <a:pt x="108061" y="9916"/>
                  </a:lnTo>
                  <a:lnTo>
                    <a:pt x="114348" y="6871"/>
                  </a:lnTo>
                  <a:lnTo>
                    <a:pt x="121950" y="1347"/>
                  </a:lnTo>
                  <a:lnTo>
                    <a:pt x="133215" y="0"/>
                  </a:lnTo>
                  <a:lnTo>
                    <a:pt x="142476" y="9122"/>
                  </a:lnTo>
                  <a:lnTo>
                    <a:pt x="133346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0" name="SMARTInkShape-462"/>
            <p:cNvSpPr/>
            <p:nvPr>
              <p:custDataLst>
                <p:tags r:id="rId60"/>
              </p:custDataLst>
            </p:nvPr>
          </p:nvSpPr>
          <p:spPr>
            <a:xfrm>
              <a:off x="7172326" y="6267450"/>
              <a:ext cx="104775" cy="28576"/>
            </a:xfrm>
            <a:custGeom>
              <a:avLst/>
              <a:gdLst/>
              <a:ahLst/>
              <a:cxnLst/>
              <a:rect l="0" t="0" r="0" b="0"/>
              <a:pathLst>
                <a:path w="104775" h="28576">
                  <a:moveTo>
                    <a:pt x="9524" y="19050"/>
                  </a:moveTo>
                  <a:lnTo>
                    <a:pt x="9524" y="19050"/>
                  </a:lnTo>
                  <a:lnTo>
                    <a:pt x="0" y="28575"/>
                  </a:lnTo>
                  <a:lnTo>
                    <a:pt x="8200" y="20374"/>
                  </a:lnTo>
                  <a:lnTo>
                    <a:pt x="17609" y="19166"/>
                  </a:lnTo>
                  <a:lnTo>
                    <a:pt x="23678" y="19084"/>
                  </a:lnTo>
                  <a:lnTo>
                    <a:pt x="29221" y="16243"/>
                  </a:lnTo>
                  <a:lnTo>
                    <a:pt x="36346" y="10852"/>
                  </a:lnTo>
                  <a:lnTo>
                    <a:pt x="45357" y="9787"/>
                  </a:lnTo>
                  <a:lnTo>
                    <a:pt x="69884" y="9535"/>
                  </a:lnTo>
                  <a:lnTo>
                    <a:pt x="71989" y="8474"/>
                  </a:lnTo>
                  <a:lnTo>
                    <a:pt x="73393" y="6708"/>
                  </a:lnTo>
                  <a:lnTo>
                    <a:pt x="74329" y="4472"/>
                  </a:lnTo>
                  <a:lnTo>
                    <a:pt x="76009" y="2981"/>
                  </a:lnTo>
                  <a:lnTo>
                    <a:pt x="80701" y="1325"/>
                  </a:lnTo>
                  <a:lnTo>
                    <a:pt x="10477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1" name="SMARTInkShape-463"/>
            <p:cNvSpPr/>
            <p:nvPr>
              <p:custDataLst>
                <p:tags r:id="rId61"/>
              </p:custDataLst>
            </p:nvPr>
          </p:nvSpPr>
          <p:spPr>
            <a:xfrm>
              <a:off x="7334250" y="6276975"/>
              <a:ext cx="95251" cy="123825"/>
            </a:xfrm>
            <a:custGeom>
              <a:avLst/>
              <a:gdLst/>
              <a:ahLst/>
              <a:cxnLst/>
              <a:rect l="0" t="0" r="0" b="0"/>
              <a:pathLst>
                <a:path w="95251" h="123825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6263" y="0"/>
                  </a:lnTo>
                  <a:lnTo>
                    <a:pt x="46717" y="1058"/>
                  </a:lnTo>
                  <a:lnTo>
                    <a:pt x="47506" y="8201"/>
                  </a:lnTo>
                  <a:lnTo>
                    <a:pt x="50395" y="8937"/>
                  </a:lnTo>
                  <a:lnTo>
                    <a:pt x="52647" y="9132"/>
                  </a:lnTo>
                  <a:lnTo>
                    <a:pt x="54148" y="10321"/>
                  </a:lnTo>
                  <a:lnTo>
                    <a:pt x="56755" y="17692"/>
                  </a:lnTo>
                  <a:lnTo>
                    <a:pt x="57146" y="45782"/>
                  </a:lnTo>
                  <a:lnTo>
                    <a:pt x="50603" y="54865"/>
                  </a:lnTo>
                  <a:lnTo>
                    <a:pt x="47449" y="63764"/>
                  </a:lnTo>
                  <a:lnTo>
                    <a:pt x="41341" y="73103"/>
                  </a:lnTo>
                  <a:lnTo>
                    <a:pt x="38002" y="82573"/>
                  </a:lnTo>
                  <a:lnTo>
                    <a:pt x="33471" y="88910"/>
                  </a:lnTo>
                  <a:lnTo>
                    <a:pt x="27928" y="92433"/>
                  </a:lnTo>
                  <a:lnTo>
                    <a:pt x="24969" y="93371"/>
                  </a:lnTo>
                  <a:lnTo>
                    <a:pt x="22995" y="95056"/>
                  </a:lnTo>
                  <a:lnTo>
                    <a:pt x="20803" y="99750"/>
                  </a:lnTo>
                  <a:lnTo>
                    <a:pt x="19161" y="101425"/>
                  </a:lnTo>
                  <a:lnTo>
                    <a:pt x="14513" y="103287"/>
                  </a:lnTo>
                  <a:lnTo>
                    <a:pt x="12850" y="104841"/>
                  </a:lnTo>
                  <a:lnTo>
                    <a:pt x="11003" y="109390"/>
                  </a:lnTo>
                  <a:lnTo>
                    <a:pt x="9526" y="123811"/>
                  </a:lnTo>
                  <a:lnTo>
                    <a:pt x="17726" y="123824"/>
                  </a:lnTo>
                  <a:lnTo>
                    <a:pt x="63785" y="80148"/>
                  </a:lnTo>
                  <a:lnTo>
                    <a:pt x="76257" y="74158"/>
                  </a:lnTo>
                  <a:lnTo>
                    <a:pt x="9525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2" name="SMARTInkShape-464"/>
            <p:cNvSpPr/>
            <p:nvPr>
              <p:custDataLst>
                <p:tags r:id="rId62"/>
              </p:custDataLst>
            </p:nvPr>
          </p:nvSpPr>
          <p:spPr>
            <a:xfrm>
              <a:off x="7489299" y="6029325"/>
              <a:ext cx="64027" cy="19051"/>
            </a:xfrm>
            <a:custGeom>
              <a:avLst/>
              <a:gdLst/>
              <a:ahLst/>
              <a:cxnLst/>
              <a:rect l="0" t="0" r="0" b="0"/>
              <a:pathLst>
                <a:path w="64027" h="19051">
                  <a:moveTo>
                    <a:pt x="16401" y="19050"/>
                  </a:moveTo>
                  <a:lnTo>
                    <a:pt x="16401" y="19050"/>
                  </a:lnTo>
                  <a:lnTo>
                    <a:pt x="0" y="10849"/>
                  </a:lnTo>
                  <a:lnTo>
                    <a:pt x="175" y="10408"/>
                  </a:lnTo>
                  <a:lnTo>
                    <a:pt x="6553" y="9559"/>
                  </a:lnTo>
                  <a:lnTo>
                    <a:pt x="11837" y="9535"/>
                  </a:lnTo>
                  <a:lnTo>
                    <a:pt x="13359" y="8474"/>
                  </a:lnTo>
                  <a:lnTo>
                    <a:pt x="14372" y="6708"/>
                  </a:lnTo>
                  <a:lnTo>
                    <a:pt x="15048" y="4472"/>
                  </a:lnTo>
                  <a:lnTo>
                    <a:pt x="16558" y="2981"/>
                  </a:lnTo>
                  <a:lnTo>
                    <a:pt x="25499" y="116"/>
                  </a:lnTo>
                  <a:lnTo>
                    <a:pt x="62667" y="0"/>
                  </a:lnTo>
                  <a:lnTo>
                    <a:pt x="63120" y="1058"/>
                  </a:lnTo>
                  <a:lnTo>
                    <a:pt x="64026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3" name="SMARTInkShape-465"/>
            <p:cNvSpPr/>
            <p:nvPr>
              <p:custDataLst>
                <p:tags r:id="rId63"/>
              </p:custDataLst>
            </p:nvPr>
          </p:nvSpPr>
          <p:spPr>
            <a:xfrm>
              <a:off x="7477125" y="6096000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476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25" name="SMARTInkShape-Group121"/>
          <p:cNvGrpSpPr/>
          <p:nvPr/>
        </p:nvGrpSpPr>
        <p:grpSpPr>
          <a:xfrm>
            <a:off x="7734415" y="5667375"/>
            <a:ext cx="857136" cy="672213"/>
            <a:chOff x="7734415" y="5667375"/>
            <a:chExt cx="857136" cy="672213"/>
          </a:xfrm>
        </p:grpSpPr>
        <p:sp>
          <p:nvSpPr>
            <p:cNvPr id="24715" name="SMARTInkShape-466"/>
            <p:cNvSpPr/>
            <p:nvPr>
              <p:custDataLst>
                <p:tags r:id="rId36"/>
              </p:custDataLst>
            </p:nvPr>
          </p:nvSpPr>
          <p:spPr>
            <a:xfrm>
              <a:off x="7810500" y="5705485"/>
              <a:ext cx="57151" cy="142866"/>
            </a:xfrm>
            <a:custGeom>
              <a:avLst/>
              <a:gdLst/>
              <a:ahLst/>
              <a:cxnLst/>
              <a:rect l="0" t="0" r="0" b="0"/>
              <a:pathLst>
                <a:path w="57151" h="142866">
                  <a:moveTo>
                    <a:pt x="0" y="85715"/>
                  </a:moveTo>
                  <a:lnTo>
                    <a:pt x="0" y="85715"/>
                  </a:lnTo>
                  <a:lnTo>
                    <a:pt x="0" y="95230"/>
                  </a:lnTo>
                  <a:lnTo>
                    <a:pt x="5056" y="95237"/>
                  </a:lnTo>
                  <a:lnTo>
                    <a:pt x="6547" y="94180"/>
                  </a:lnTo>
                  <a:lnTo>
                    <a:pt x="7540" y="92417"/>
                  </a:lnTo>
                  <a:lnTo>
                    <a:pt x="9410" y="86107"/>
                  </a:lnTo>
                  <a:lnTo>
                    <a:pt x="16048" y="78188"/>
                  </a:lnTo>
                  <a:lnTo>
                    <a:pt x="17715" y="72492"/>
                  </a:lnTo>
                  <a:lnTo>
                    <a:pt x="19219" y="70550"/>
                  </a:lnTo>
                  <a:lnTo>
                    <a:pt x="23711" y="68391"/>
                  </a:lnTo>
                  <a:lnTo>
                    <a:pt x="25333" y="66758"/>
                  </a:lnTo>
                  <a:lnTo>
                    <a:pt x="29349" y="57066"/>
                  </a:lnTo>
                  <a:lnTo>
                    <a:pt x="35037" y="49827"/>
                  </a:lnTo>
                  <a:lnTo>
                    <a:pt x="38250" y="40980"/>
                  </a:lnTo>
                  <a:lnTo>
                    <a:pt x="46182" y="30409"/>
                  </a:lnTo>
                  <a:lnTo>
                    <a:pt x="47197" y="24055"/>
                  </a:lnTo>
                  <a:lnTo>
                    <a:pt x="47587" y="11279"/>
                  </a:lnTo>
                  <a:lnTo>
                    <a:pt x="48657" y="10691"/>
                  </a:lnTo>
                  <a:lnTo>
                    <a:pt x="52670" y="10037"/>
                  </a:lnTo>
                  <a:lnTo>
                    <a:pt x="54163" y="8805"/>
                  </a:lnTo>
                  <a:lnTo>
                    <a:pt x="57140" y="26"/>
                  </a:lnTo>
                  <a:lnTo>
                    <a:pt x="57146" y="0"/>
                  </a:lnTo>
                  <a:lnTo>
                    <a:pt x="57150" y="8192"/>
                  </a:lnTo>
                  <a:lnTo>
                    <a:pt x="56092" y="8633"/>
                  </a:lnTo>
                  <a:lnTo>
                    <a:pt x="52094" y="9123"/>
                  </a:lnTo>
                  <a:lnTo>
                    <a:pt x="50603" y="10312"/>
                  </a:lnTo>
                  <a:lnTo>
                    <a:pt x="48016" y="17682"/>
                  </a:lnTo>
                  <a:lnTo>
                    <a:pt x="47625" y="63515"/>
                  </a:lnTo>
                  <a:lnTo>
                    <a:pt x="47625" y="79368"/>
                  </a:lnTo>
                  <a:lnTo>
                    <a:pt x="44803" y="85716"/>
                  </a:lnTo>
                  <a:lnTo>
                    <a:pt x="39424" y="93359"/>
                  </a:lnTo>
                  <a:lnTo>
                    <a:pt x="38361" y="102473"/>
                  </a:lnTo>
                  <a:lnTo>
                    <a:pt x="38100" y="1428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6" name="SMARTInkShape-467"/>
            <p:cNvSpPr/>
            <p:nvPr>
              <p:custDataLst>
                <p:tags r:id="rId37"/>
              </p:custDataLst>
            </p:nvPr>
          </p:nvSpPr>
          <p:spPr>
            <a:xfrm>
              <a:off x="7962900" y="5667379"/>
              <a:ext cx="65313" cy="180972"/>
            </a:xfrm>
            <a:custGeom>
              <a:avLst/>
              <a:gdLst/>
              <a:ahLst/>
              <a:cxnLst/>
              <a:rect l="0" t="0" r="0" b="0"/>
              <a:pathLst>
                <a:path w="65313" h="180972">
                  <a:moveTo>
                    <a:pt x="19050" y="19046"/>
                  </a:moveTo>
                  <a:lnTo>
                    <a:pt x="19050" y="19046"/>
                  </a:lnTo>
                  <a:lnTo>
                    <a:pt x="35296" y="3858"/>
                  </a:lnTo>
                  <a:lnTo>
                    <a:pt x="45792" y="504"/>
                  </a:lnTo>
                  <a:lnTo>
                    <a:pt x="62076" y="0"/>
                  </a:lnTo>
                  <a:lnTo>
                    <a:pt x="63609" y="1057"/>
                  </a:lnTo>
                  <a:lnTo>
                    <a:pt x="64631" y="2820"/>
                  </a:lnTo>
                  <a:lnTo>
                    <a:pt x="65312" y="5054"/>
                  </a:lnTo>
                  <a:lnTo>
                    <a:pt x="64708" y="6543"/>
                  </a:lnTo>
                  <a:lnTo>
                    <a:pt x="63247" y="7535"/>
                  </a:lnTo>
                  <a:lnTo>
                    <a:pt x="61214" y="8197"/>
                  </a:lnTo>
                  <a:lnTo>
                    <a:pt x="59861" y="9697"/>
                  </a:lnTo>
                  <a:lnTo>
                    <a:pt x="58355" y="14186"/>
                  </a:lnTo>
                  <a:lnTo>
                    <a:pt x="56162" y="35008"/>
                  </a:lnTo>
                  <a:lnTo>
                    <a:pt x="49625" y="47638"/>
                  </a:lnTo>
                  <a:lnTo>
                    <a:pt x="38704" y="94658"/>
                  </a:lnTo>
                  <a:lnTo>
                    <a:pt x="38502" y="98029"/>
                  </a:lnTo>
                  <a:lnTo>
                    <a:pt x="35456" y="104596"/>
                  </a:lnTo>
                  <a:lnTo>
                    <a:pt x="22935" y="127169"/>
                  </a:lnTo>
                  <a:lnTo>
                    <a:pt x="19818" y="142278"/>
                  </a:lnTo>
                  <a:lnTo>
                    <a:pt x="19562" y="145651"/>
                  </a:lnTo>
                  <a:lnTo>
                    <a:pt x="16456" y="152220"/>
                  </a:lnTo>
                  <a:lnTo>
                    <a:pt x="10894" y="160005"/>
                  </a:lnTo>
                  <a:lnTo>
                    <a:pt x="9930" y="166409"/>
                  </a:lnTo>
                  <a:lnTo>
                    <a:pt x="8737" y="168088"/>
                  </a:lnTo>
                  <a:lnTo>
                    <a:pt x="6883" y="169208"/>
                  </a:lnTo>
                  <a:lnTo>
                    <a:pt x="4589" y="169953"/>
                  </a:lnTo>
                  <a:lnTo>
                    <a:pt x="3060" y="171510"/>
                  </a:lnTo>
                  <a:lnTo>
                    <a:pt x="10" y="180933"/>
                  </a:lnTo>
                  <a:lnTo>
                    <a:pt x="4" y="180960"/>
                  </a:lnTo>
                  <a:lnTo>
                    <a:pt x="2" y="180963"/>
                  </a:lnTo>
                  <a:lnTo>
                    <a:pt x="0" y="1809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7" name="SMARTInkShape-468"/>
            <p:cNvSpPr/>
            <p:nvPr>
              <p:custDataLst>
                <p:tags r:id="rId38"/>
              </p:custDataLst>
            </p:nvPr>
          </p:nvSpPr>
          <p:spPr>
            <a:xfrm>
              <a:off x="7947894" y="5678224"/>
              <a:ext cx="129188" cy="179652"/>
            </a:xfrm>
            <a:custGeom>
              <a:avLst/>
              <a:gdLst/>
              <a:ahLst/>
              <a:cxnLst/>
              <a:rect l="0" t="0" r="0" b="0"/>
              <a:pathLst>
                <a:path w="129188" h="179652">
                  <a:moveTo>
                    <a:pt x="53106" y="8201"/>
                  </a:moveTo>
                  <a:lnTo>
                    <a:pt x="53106" y="8201"/>
                  </a:lnTo>
                  <a:lnTo>
                    <a:pt x="48050" y="8201"/>
                  </a:lnTo>
                  <a:lnTo>
                    <a:pt x="46559" y="7143"/>
                  </a:lnTo>
                  <a:lnTo>
                    <a:pt x="45566" y="5379"/>
                  </a:lnTo>
                  <a:lnTo>
                    <a:pt x="44905" y="3145"/>
                  </a:lnTo>
                  <a:lnTo>
                    <a:pt x="43405" y="1656"/>
                  </a:lnTo>
                  <a:lnTo>
                    <a:pt x="38916" y="0"/>
                  </a:lnTo>
                  <a:lnTo>
                    <a:pt x="37297" y="617"/>
                  </a:lnTo>
                  <a:lnTo>
                    <a:pt x="36216" y="2087"/>
                  </a:lnTo>
                  <a:lnTo>
                    <a:pt x="34483" y="6993"/>
                  </a:lnTo>
                  <a:lnTo>
                    <a:pt x="31424" y="7665"/>
                  </a:lnTo>
                  <a:lnTo>
                    <a:pt x="29126" y="7843"/>
                  </a:lnTo>
                  <a:lnTo>
                    <a:pt x="27594" y="9021"/>
                  </a:lnTo>
                  <a:lnTo>
                    <a:pt x="25893" y="13151"/>
                  </a:lnTo>
                  <a:lnTo>
                    <a:pt x="24381" y="14676"/>
                  </a:lnTo>
                  <a:lnTo>
                    <a:pt x="19878" y="16370"/>
                  </a:lnTo>
                  <a:lnTo>
                    <a:pt x="18255" y="17880"/>
                  </a:lnTo>
                  <a:lnTo>
                    <a:pt x="16449" y="22381"/>
                  </a:lnTo>
                  <a:lnTo>
                    <a:pt x="15434" y="30865"/>
                  </a:lnTo>
                  <a:lnTo>
                    <a:pt x="14232" y="32835"/>
                  </a:lnTo>
                  <a:lnTo>
                    <a:pt x="12374" y="34149"/>
                  </a:lnTo>
                  <a:lnTo>
                    <a:pt x="10076" y="35024"/>
                  </a:lnTo>
                  <a:lnTo>
                    <a:pt x="8544" y="36666"/>
                  </a:lnTo>
                  <a:lnTo>
                    <a:pt x="6843" y="41314"/>
                  </a:lnTo>
                  <a:lnTo>
                    <a:pt x="5516" y="60361"/>
                  </a:lnTo>
                  <a:lnTo>
                    <a:pt x="4447" y="62024"/>
                  </a:lnTo>
                  <a:lnTo>
                    <a:pt x="2675" y="63133"/>
                  </a:lnTo>
                  <a:lnTo>
                    <a:pt x="436" y="63872"/>
                  </a:lnTo>
                  <a:lnTo>
                    <a:pt x="0" y="65424"/>
                  </a:lnTo>
                  <a:lnTo>
                    <a:pt x="4860" y="74965"/>
                  </a:lnTo>
                  <a:lnTo>
                    <a:pt x="5456" y="83971"/>
                  </a:lnTo>
                  <a:lnTo>
                    <a:pt x="13680" y="84363"/>
                  </a:lnTo>
                  <a:lnTo>
                    <a:pt x="23090" y="92599"/>
                  </a:lnTo>
                  <a:lnTo>
                    <a:pt x="29160" y="93533"/>
                  </a:lnTo>
                  <a:lnTo>
                    <a:pt x="65925" y="93926"/>
                  </a:lnTo>
                  <a:lnTo>
                    <a:pt x="68002" y="94984"/>
                  </a:lnTo>
                  <a:lnTo>
                    <a:pt x="69386" y="96748"/>
                  </a:lnTo>
                  <a:lnTo>
                    <a:pt x="70310" y="98982"/>
                  </a:lnTo>
                  <a:lnTo>
                    <a:pt x="71983" y="100471"/>
                  </a:lnTo>
                  <a:lnTo>
                    <a:pt x="76666" y="102127"/>
                  </a:lnTo>
                  <a:lnTo>
                    <a:pt x="88295" y="104247"/>
                  </a:lnTo>
                  <a:lnTo>
                    <a:pt x="98885" y="111618"/>
                  </a:lnTo>
                  <a:lnTo>
                    <a:pt x="105241" y="112574"/>
                  </a:lnTo>
                  <a:lnTo>
                    <a:pt x="106912" y="113766"/>
                  </a:lnTo>
                  <a:lnTo>
                    <a:pt x="108027" y="115619"/>
                  </a:lnTo>
                  <a:lnTo>
                    <a:pt x="108770" y="117914"/>
                  </a:lnTo>
                  <a:lnTo>
                    <a:pt x="110324" y="119442"/>
                  </a:lnTo>
                  <a:lnTo>
                    <a:pt x="114873" y="121143"/>
                  </a:lnTo>
                  <a:lnTo>
                    <a:pt x="116508" y="122653"/>
                  </a:lnTo>
                  <a:lnTo>
                    <a:pt x="120552" y="132122"/>
                  </a:lnTo>
                  <a:lnTo>
                    <a:pt x="127944" y="140100"/>
                  </a:lnTo>
                  <a:lnTo>
                    <a:pt x="129187" y="149625"/>
                  </a:lnTo>
                  <a:lnTo>
                    <a:pt x="128169" y="150109"/>
                  </a:lnTo>
                  <a:lnTo>
                    <a:pt x="124214" y="150646"/>
                  </a:lnTo>
                  <a:lnTo>
                    <a:pt x="122737" y="151848"/>
                  </a:lnTo>
                  <a:lnTo>
                    <a:pt x="118982" y="160751"/>
                  </a:lnTo>
                  <a:lnTo>
                    <a:pt x="111614" y="168682"/>
                  </a:lnTo>
                  <a:lnTo>
                    <a:pt x="102921" y="170899"/>
                  </a:lnTo>
                  <a:lnTo>
                    <a:pt x="92958" y="178289"/>
                  </a:lnTo>
                  <a:lnTo>
                    <a:pt x="83948" y="179382"/>
                  </a:lnTo>
                  <a:lnTo>
                    <a:pt x="43987" y="179651"/>
                  </a:lnTo>
                  <a:lnTo>
                    <a:pt x="43581" y="1701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8" name="SMARTInkShape-469"/>
            <p:cNvSpPr/>
            <p:nvPr>
              <p:custDataLst>
                <p:tags r:id="rId39"/>
              </p:custDataLst>
            </p:nvPr>
          </p:nvSpPr>
          <p:spPr>
            <a:xfrm>
              <a:off x="8134350" y="57626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19038" y="0"/>
                  </a:lnTo>
                  <a:lnTo>
                    <a:pt x="19049" y="8201"/>
                  </a:lnTo>
                  <a:lnTo>
                    <a:pt x="17992" y="8642"/>
                  </a:lnTo>
                  <a:lnTo>
                    <a:pt x="9559" y="9522"/>
                  </a:lnTo>
                  <a:lnTo>
                    <a:pt x="14591" y="9525"/>
                  </a:lnTo>
                  <a:lnTo>
                    <a:pt x="16077" y="8466"/>
                  </a:lnTo>
                  <a:lnTo>
                    <a:pt x="17068" y="6703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9" name="SMARTInkShape-470"/>
            <p:cNvSpPr/>
            <p:nvPr>
              <p:custDataLst>
                <p:tags r:id="rId40"/>
              </p:custDataLst>
            </p:nvPr>
          </p:nvSpPr>
          <p:spPr>
            <a:xfrm>
              <a:off x="8210560" y="5667375"/>
              <a:ext cx="28562" cy="161926"/>
            </a:xfrm>
            <a:custGeom>
              <a:avLst/>
              <a:gdLst/>
              <a:ahLst/>
              <a:cxnLst/>
              <a:rect l="0" t="0" r="0" b="0"/>
              <a:pathLst>
                <a:path w="28562" h="161926">
                  <a:moveTo>
                    <a:pt x="19040" y="0"/>
                  </a:moveTo>
                  <a:lnTo>
                    <a:pt x="19040" y="0"/>
                  </a:lnTo>
                  <a:lnTo>
                    <a:pt x="27242" y="0"/>
                  </a:lnTo>
                  <a:lnTo>
                    <a:pt x="27682" y="1058"/>
                  </a:lnTo>
                  <a:lnTo>
                    <a:pt x="28561" y="26824"/>
                  </a:lnTo>
                  <a:lnTo>
                    <a:pt x="22019" y="35834"/>
                  </a:lnTo>
                  <a:lnTo>
                    <a:pt x="20363" y="41679"/>
                  </a:lnTo>
                  <a:lnTo>
                    <a:pt x="18059" y="72166"/>
                  </a:lnTo>
                  <a:lnTo>
                    <a:pt x="11517" y="85556"/>
                  </a:lnTo>
                  <a:lnTo>
                    <a:pt x="8479" y="129911"/>
                  </a:lnTo>
                  <a:lnTo>
                    <a:pt x="1981" y="142823"/>
                  </a:lnTo>
                  <a:lnTo>
                    <a:pt x="0" y="161483"/>
                  </a:lnTo>
                  <a:lnTo>
                    <a:pt x="951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0" name="SMARTInkShape-471"/>
            <p:cNvSpPr/>
            <p:nvPr>
              <p:custDataLst>
                <p:tags r:id="rId41"/>
              </p:custDataLst>
            </p:nvPr>
          </p:nvSpPr>
          <p:spPr>
            <a:xfrm>
              <a:off x="8286750" y="5667375"/>
              <a:ext cx="95251" cy="161926"/>
            </a:xfrm>
            <a:custGeom>
              <a:avLst/>
              <a:gdLst/>
              <a:ahLst/>
              <a:cxnLst/>
              <a:rect l="0" t="0" r="0" b="0"/>
              <a:pathLst>
                <a:path w="95251" h="161926">
                  <a:moveTo>
                    <a:pt x="0" y="0"/>
                  </a:moveTo>
                  <a:lnTo>
                    <a:pt x="0" y="0"/>
                  </a:lnTo>
                  <a:lnTo>
                    <a:pt x="0" y="44476"/>
                  </a:lnTo>
                  <a:lnTo>
                    <a:pt x="0" y="92075"/>
                  </a:lnTo>
                  <a:lnTo>
                    <a:pt x="0" y="98425"/>
                  </a:lnTo>
                  <a:lnTo>
                    <a:pt x="1058" y="100542"/>
                  </a:lnTo>
                  <a:lnTo>
                    <a:pt x="2823" y="101953"/>
                  </a:lnTo>
                  <a:lnTo>
                    <a:pt x="5056" y="102894"/>
                  </a:lnTo>
                  <a:lnTo>
                    <a:pt x="6546" y="104579"/>
                  </a:lnTo>
                  <a:lnTo>
                    <a:pt x="8202" y="109274"/>
                  </a:lnTo>
                  <a:lnTo>
                    <a:pt x="9409" y="122060"/>
                  </a:lnTo>
                  <a:lnTo>
                    <a:pt x="10506" y="122648"/>
                  </a:lnTo>
                  <a:lnTo>
                    <a:pt x="23989" y="123811"/>
                  </a:lnTo>
                  <a:lnTo>
                    <a:pt x="25517" y="122757"/>
                  </a:lnTo>
                  <a:lnTo>
                    <a:pt x="26537" y="120997"/>
                  </a:lnTo>
                  <a:lnTo>
                    <a:pt x="27216" y="118765"/>
                  </a:lnTo>
                  <a:lnTo>
                    <a:pt x="28728" y="117277"/>
                  </a:lnTo>
                  <a:lnTo>
                    <a:pt x="38757" y="112066"/>
                  </a:lnTo>
                  <a:lnTo>
                    <a:pt x="41714" y="109635"/>
                  </a:lnTo>
                  <a:lnTo>
                    <a:pt x="44997" y="104113"/>
                  </a:lnTo>
                  <a:lnTo>
                    <a:pt x="45874" y="101159"/>
                  </a:lnTo>
                  <a:lnTo>
                    <a:pt x="47516" y="99189"/>
                  </a:lnTo>
                  <a:lnTo>
                    <a:pt x="60727" y="90712"/>
                  </a:lnTo>
                  <a:lnTo>
                    <a:pt x="64031" y="85119"/>
                  </a:lnTo>
                  <a:lnTo>
                    <a:pt x="66559" y="79106"/>
                  </a:lnTo>
                  <a:lnTo>
                    <a:pt x="81760" y="53755"/>
                  </a:lnTo>
                  <a:lnTo>
                    <a:pt x="85609" y="42151"/>
                  </a:lnTo>
                  <a:lnTo>
                    <a:pt x="91922" y="32009"/>
                  </a:lnTo>
                  <a:lnTo>
                    <a:pt x="94812" y="20966"/>
                  </a:lnTo>
                  <a:lnTo>
                    <a:pt x="95248" y="4125"/>
                  </a:lnTo>
                  <a:lnTo>
                    <a:pt x="95250" y="8605"/>
                  </a:lnTo>
                  <a:lnTo>
                    <a:pt x="79441" y="26377"/>
                  </a:lnTo>
                  <a:lnTo>
                    <a:pt x="77160" y="35215"/>
                  </a:lnTo>
                  <a:lnTo>
                    <a:pt x="76627" y="41403"/>
                  </a:lnTo>
                  <a:lnTo>
                    <a:pt x="73568" y="47682"/>
                  </a:lnTo>
                  <a:lnTo>
                    <a:pt x="69738" y="54000"/>
                  </a:lnTo>
                  <a:lnTo>
                    <a:pt x="67583" y="64565"/>
                  </a:lnTo>
                  <a:lnTo>
                    <a:pt x="66682" y="111048"/>
                  </a:lnTo>
                  <a:lnTo>
                    <a:pt x="66675" y="146049"/>
                  </a:lnTo>
                  <a:lnTo>
                    <a:pt x="67733" y="148166"/>
                  </a:lnTo>
                  <a:lnTo>
                    <a:pt x="69498" y="149578"/>
                  </a:lnTo>
                  <a:lnTo>
                    <a:pt x="71731" y="150519"/>
                  </a:lnTo>
                  <a:lnTo>
                    <a:pt x="73221" y="152204"/>
                  </a:lnTo>
                  <a:lnTo>
                    <a:pt x="75809" y="160436"/>
                  </a:lnTo>
                  <a:lnTo>
                    <a:pt x="78847" y="161263"/>
                  </a:lnTo>
                  <a:lnTo>
                    <a:pt x="9525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1" name="SMARTInkShape-472"/>
            <p:cNvSpPr/>
            <p:nvPr>
              <p:custDataLst>
                <p:tags r:id="rId42"/>
              </p:custDataLst>
            </p:nvPr>
          </p:nvSpPr>
          <p:spPr>
            <a:xfrm>
              <a:off x="7734415" y="5972175"/>
              <a:ext cx="857136" cy="47626"/>
            </a:xfrm>
            <a:custGeom>
              <a:avLst/>
              <a:gdLst/>
              <a:ahLst/>
              <a:cxnLst/>
              <a:rect l="0" t="0" r="0" b="0"/>
              <a:pathLst>
                <a:path w="857136" h="47626">
                  <a:moveTo>
                    <a:pt x="9410" y="0"/>
                  </a:moveTo>
                  <a:lnTo>
                    <a:pt x="9410" y="0"/>
                  </a:lnTo>
                  <a:lnTo>
                    <a:pt x="9410" y="5056"/>
                  </a:lnTo>
                  <a:lnTo>
                    <a:pt x="8352" y="6545"/>
                  </a:lnTo>
                  <a:lnTo>
                    <a:pt x="6588" y="7539"/>
                  </a:lnTo>
                  <a:lnTo>
                    <a:pt x="0" y="9491"/>
                  </a:lnTo>
                  <a:lnTo>
                    <a:pt x="14466" y="9525"/>
                  </a:lnTo>
                  <a:lnTo>
                    <a:pt x="15957" y="10583"/>
                  </a:lnTo>
                  <a:lnTo>
                    <a:pt x="16950" y="12347"/>
                  </a:lnTo>
                  <a:lnTo>
                    <a:pt x="17611" y="14581"/>
                  </a:lnTo>
                  <a:lnTo>
                    <a:pt x="19111" y="16070"/>
                  </a:lnTo>
                  <a:lnTo>
                    <a:pt x="27020" y="18657"/>
                  </a:lnTo>
                  <a:lnTo>
                    <a:pt x="74322" y="19050"/>
                  </a:lnTo>
                  <a:lnTo>
                    <a:pt x="121601" y="19050"/>
                  </a:lnTo>
                  <a:lnTo>
                    <a:pt x="165978" y="19050"/>
                  </a:lnTo>
                  <a:lnTo>
                    <a:pt x="212460" y="19050"/>
                  </a:lnTo>
                  <a:lnTo>
                    <a:pt x="258873" y="19050"/>
                  </a:lnTo>
                  <a:lnTo>
                    <a:pt x="301663" y="19050"/>
                  </a:lnTo>
                  <a:lnTo>
                    <a:pt x="349264" y="19050"/>
                  </a:lnTo>
                  <a:lnTo>
                    <a:pt x="359070" y="21872"/>
                  </a:lnTo>
                  <a:lnTo>
                    <a:pt x="363167" y="24106"/>
                  </a:lnTo>
                  <a:lnTo>
                    <a:pt x="368014" y="24538"/>
                  </a:lnTo>
                  <a:lnTo>
                    <a:pt x="384951" y="22205"/>
                  </a:lnTo>
                  <a:lnTo>
                    <a:pt x="428562" y="28110"/>
                  </a:lnTo>
                  <a:lnTo>
                    <a:pt x="469818" y="28547"/>
                  </a:lnTo>
                  <a:lnTo>
                    <a:pt x="497739" y="29628"/>
                  </a:lnTo>
                  <a:lnTo>
                    <a:pt x="544080" y="37707"/>
                  </a:lnTo>
                  <a:lnTo>
                    <a:pt x="571400" y="39081"/>
                  </a:lnTo>
                  <a:lnTo>
                    <a:pt x="597832" y="46291"/>
                  </a:lnTo>
                  <a:lnTo>
                    <a:pt x="640087" y="47573"/>
                  </a:lnTo>
                  <a:lnTo>
                    <a:pt x="682392" y="47623"/>
                  </a:lnTo>
                  <a:lnTo>
                    <a:pt x="726831" y="47625"/>
                  </a:lnTo>
                  <a:lnTo>
                    <a:pt x="774233" y="47625"/>
                  </a:lnTo>
                  <a:lnTo>
                    <a:pt x="819072" y="47625"/>
                  </a:lnTo>
                  <a:lnTo>
                    <a:pt x="841262" y="47625"/>
                  </a:lnTo>
                  <a:lnTo>
                    <a:pt x="843378" y="46567"/>
                  </a:lnTo>
                  <a:lnTo>
                    <a:pt x="844789" y="44803"/>
                  </a:lnTo>
                  <a:lnTo>
                    <a:pt x="847053" y="39424"/>
                  </a:lnTo>
                  <a:lnTo>
                    <a:pt x="850184" y="38688"/>
                  </a:lnTo>
                  <a:lnTo>
                    <a:pt x="85713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2" name="SMARTInkShape-473"/>
            <p:cNvSpPr/>
            <p:nvPr>
              <p:custDataLst>
                <p:tags r:id="rId43"/>
              </p:custDataLst>
            </p:nvPr>
          </p:nvSpPr>
          <p:spPr>
            <a:xfrm>
              <a:off x="7858125" y="6105525"/>
              <a:ext cx="114263" cy="234063"/>
            </a:xfrm>
            <a:custGeom>
              <a:avLst/>
              <a:gdLst/>
              <a:ahLst/>
              <a:cxnLst/>
              <a:rect l="0" t="0" r="0" b="0"/>
              <a:pathLst>
                <a:path w="114263" h="234063">
                  <a:moveTo>
                    <a:pt x="9525" y="38100"/>
                  </a:moveTo>
                  <a:lnTo>
                    <a:pt x="9525" y="38100"/>
                  </a:lnTo>
                  <a:lnTo>
                    <a:pt x="9525" y="10883"/>
                  </a:lnTo>
                  <a:lnTo>
                    <a:pt x="10583" y="10431"/>
                  </a:lnTo>
                  <a:lnTo>
                    <a:pt x="14581" y="9927"/>
                  </a:lnTo>
                  <a:lnTo>
                    <a:pt x="16072" y="8735"/>
                  </a:lnTo>
                  <a:lnTo>
                    <a:pt x="17726" y="4587"/>
                  </a:lnTo>
                  <a:lnTo>
                    <a:pt x="19226" y="3059"/>
                  </a:lnTo>
                  <a:lnTo>
                    <a:pt x="28148" y="119"/>
                  </a:lnTo>
                  <a:lnTo>
                    <a:pt x="46266" y="0"/>
                  </a:lnTo>
                  <a:lnTo>
                    <a:pt x="46719" y="1058"/>
                  </a:lnTo>
                  <a:lnTo>
                    <a:pt x="47590" y="17333"/>
                  </a:lnTo>
                  <a:lnTo>
                    <a:pt x="55823" y="27101"/>
                  </a:lnTo>
                  <a:lnTo>
                    <a:pt x="56756" y="33194"/>
                  </a:lnTo>
                  <a:lnTo>
                    <a:pt x="54153" y="38742"/>
                  </a:lnTo>
                  <a:lnTo>
                    <a:pt x="50526" y="44735"/>
                  </a:lnTo>
                  <a:lnTo>
                    <a:pt x="48199" y="57206"/>
                  </a:lnTo>
                  <a:lnTo>
                    <a:pt x="47739" y="69861"/>
                  </a:lnTo>
                  <a:lnTo>
                    <a:pt x="44853" y="76205"/>
                  </a:lnTo>
                  <a:lnTo>
                    <a:pt x="30016" y="93761"/>
                  </a:lnTo>
                  <a:lnTo>
                    <a:pt x="23946" y="94809"/>
                  </a:lnTo>
                  <a:lnTo>
                    <a:pt x="22313" y="96014"/>
                  </a:lnTo>
                  <a:lnTo>
                    <a:pt x="19479" y="103412"/>
                  </a:lnTo>
                  <a:lnTo>
                    <a:pt x="19088" y="104655"/>
                  </a:lnTo>
                  <a:lnTo>
                    <a:pt x="10853" y="104764"/>
                  </a:lnTo>
                  <a:lnTo>
                    <a:pt x="10410" y="103710"/>
                  </a:lnTo>
                  <a:lnTo>
                    <a:pt x="9919" y="99715"/>
                  </a:lnTo>
                  <a:lnTo>
                    <a:pt x="10846" y="98227"/>
                  </a:lnTo>
                  <a:lnTo>
                    <a:pt x="12522" y="97234"/>
                  </a:lnTo>
                  <a:lnTo>
                    <a:pt x="18668" y="95366"/>
                  </a:lnTo>
                  <a:lnTo>
                    <a:pt x="27218" y="87059"/>
                  </a:lnTo>
                  <a:lnTo>
                    <a:pt x="35912" y="84930"/>
                  </a:lnTo>
                  <a:lnTo>
                    <a:pt x="45873" y="77558"/>
                  </a:lnTo>
                  <a:lnTo>
                    <a:pt x="54883" y="76468"/>
                  </a:lnTo>
                  <a:lnTo>
                    <a:pt x="80710" y="76203"/>
                  </a:lnTo>
                  <a:lnTo>
                    <a:pt x="86318" y="79023"/>
                  </a:lnTo>
                  <a:lnTo>
                    <a:pt x="99784" y="90390"/>
                  </a:lnTo>
                  <a:lnTo>
                    <a:pt x="102557" y="95912"/>
                  </a:lnTo>
                  <a:lnTo>
                    <a:pt x="103297" y="98866"/>
                  </a:lnTo>
                  <a:lnTo>
                    <a:pt x="112120" y="114358"/>
                  </a:lnTo>
                  <a:lnTo>
                    <a:pt x="114262" y="146051"/>
                  </a:lnTo>
                  <a:lnTo>
                    <a:pt x="111461" y="152400"/>
                  </a:lnTo>
                  <a:lnTo>
                    <a:pt x="107746" y="158750"/>
                  </a:lnTo>
                  <a:lnTo>
                    <a:pt x="105166" y="169569"/>
                  </a:lnTo>
                  <a:lnTo>
                    <a:pt x="88314" y="190675"/>
                  </a:lnTo>
                  <a:lnTo>
                    <a:pt x="85817" y="196928"/>
                  </a:lnTo>
                  <a:lnTo>
                    <a:pt x="81180" y="203234"/>
                  </a:lnTo>
                  <a:lnTo>
                    <a:pt x="72768" y="206743"/>
                  </a:lnTo>
                  <a:lnTo>
                    <a:pt x="63033" y="209360"/>
                  </a:lnTo>
                  <a:lnTo>
                    <a:pt x="48058" y="219141"/>
                  </a:lnTo>
                  <a:lnTo>
                    <a:pt x="40463" y="225327"/>
                  </a:lnTo>
                  <a:lnTo>
                    <a:pt x="31509" y="227630"/>
                  </a:lnTo>
                  <a:lnTo>
                    <a:pt x="15843" y="228472"/>
                  </a:lnTo>
                  <a:lnTo>
                    <a:pt x="9510" y="231365"/>
                  </a:lnTo>
                  <a:lnTo>
                    <a:pt x="6340" y="233619"/>
                  </a:lnTo>
                  <a:lnTo>
                    <a:pt x="4227" y="234062"/>
                  </a:lnTo>
                  <a:lnTo>
                    <a:pt x="2818" y="233299"/>
                  </a:lnTo>
                  <a:lnTo>
                    <a:pt x="164" y="228876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3" name="SMARTInkShape-474"/>
            <p:cNvSpPr/>
            <p:nvPr>
              <p:custDataLst>
                <p:tags r:id="rId44"/>
              </p:custDataLst>
            </p:nvPr>
          </p:nvSpPr>
          <p:spPr>
            <a:xfrm>
              <a:off x="8096250" y="6210300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8575"/>
                  </a:lnTo>
                  <a:lnTo>
                    <a:pt x="36657" y="1443"/>
                  </a:lnTo>
                  <a:lnTo>
                    <a:pt x="47196" y="37"/>
                  </a:lnTo>
                  <a:lnTo>
                    <a:pt x="94645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4" name="SMARTInkShape-475"/>
            <p:cNvSpPr/>
            <p:nvPr>
              <p:custDataLst>
                <p:tags r:id="rId45"/>
              </p:custDataLst>
            </p:nvPr>
          </p:nvSpPr>
          <p:spPr>
            <a:xfrm>
              <a:off x="8125216" y="6134100"/>
              <a:ext cx="37710" cy="152401"/>
            </a:xfrm>
            <a:custGeom>
              <a:avLst/>
              <a:gdLst/>
              <a:ahLst/>
              <a:cxnLst/>
              <a:rect l="0" t="0" r="0" b="0"/>
              <a:pathLst>
                <a:path w="37710" h="152401">
                  <a:moveTo>
                    <a:pt x="9134" y="0"/>
                  </a:moveTo>
                  <a:lnTo>
                    <a:pt x="9134" y="0"/>
                  </a:lnTo>
                  <a:lnTo>
                    <a:pt x="0" y="9132"/>
                  </a:lnTo>
                  <a:lnTo>
                    <a:pt x="7845" y="17692"/>
                  </a:lnTo>
                  <a:lnTo>
                    <a:pt x="9020" y="27132"/>
                  </a:lnTo>
                  <a:lnTo>
                    <a:pt x="10186" y="51284"/>
                  </a:lnTo>
                  <a:lnTo>
                    <a:pt x="17334" y="69495"/>
                  </a:lnTo>
                  <a:lnTo>
                    <a:pt x="19695" y="108140"/>
                  </a:lnTo>
                  <a:lnTo>
                    <a:pt x="26857" y="126607"/>
                  </a:lnTo>
                  <a:lnTo>
                    <a:pt x="28068" y="146016"/>
                  </a:lnTo>
                  <a:lnTo>
                    <a:pt x="29165" y="148144"/>
                  </a:lnTo>
                  <a:lnTo>
                    <a:pt x="30955" y="149563"/>
                  </a:lnTo>
                  <a:lnTo>
                    <a:pt x="37709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1" name="SMARTInkShape-Group122"/>
          <p:cNvGrpSpPr/>
          <p:nvPr/>
        </p:nvGrpSpPr>
        <p:grpSpPr>
          <a:xfrm>
            <a:off x="8315325" y="6019810"/>
            <a:ext cx="504826" cy="380955"/>
            <a:chOff x="8315325" y="6019810"/>
            <a:chExt cx="504826" cy="380955"/>
          </a:xfrm>
        </p:grpSpPr>
        <p:sp>
          <p:nvSpPr>
            <p:cNvPr id="24726" name="SMARTInkShape-476"/>
            <p:cNvSpPr/>
            <p:nvPr>
              <p:custDataLst>
                <p:tags r:id="rId31"/>
              </p:custDataLst>
            </p:nvPr>
          </p:nvSpPr>
          <p:spPr>
            <a:xfrm>
              <a:off x="8315325" y="6143625"/>
              <a:ext cx="38101" cy="190501"/>
            </a:xfrm>
            <a:custGeom>
              <a:avLst/>
              <a:gdLst/>
              <a:ahLst/>
              <a:cxnLst/>
              <a:rect l="0" t="0" r="0" b="0"/>
              <a:pathLst>
                <a:path w="38101" h="190501">
                  <a:moveTo>
                    <a:pt x="9525" y="104775"/>
                  </a:moveTo>
                  <a:lnTo>
                    <a:pt x="9525" y="104775"/>
                  </a:lnTo>
                  <a:lnTo>
                    <a:pt x="10" y="104775"/>
                  </a:lnTo>
                  <a:lnTo>
                    <a:pt x="1" y="96574"/>
                  </a:lnTo>
                  <a:lnTo>
                    <a:pt x="9134" y="86152"/>
                  </a:lnTo>
                  <a:lnTo>
                    <a:pt x="9409" y="80795"/>
                  </a:lnTo>
                  <a:lnTo>
                    <a:pt x="12296" y="75420"/>
                  </a:lnTo>
                  <a:lnTo>
                    <a:pt x="17715" y="68402"/>
                  </a:lnTo>
                  <a:lnTo>
                    <a:pt x="18786" y="59412"/>
                  </a:lnTo>
                  <a:lnTo>
                    <a:pt x="18933" y="53569"/>
                  </a:lnTo>
                  <a:lnTo>
                    <a:pt x="20031" y="51588"/>
                  </a:lnTo>
                  <a:lnTo>
                    <a:pt x="21820" y="50267"/>
                  </a:lnTo>
                  <a:lnTo>
                    <a:pt x="24072" y="49386"/>
                  </a:lnTo>
                  <a:lnTo>
                    <a:pt x="25573" y="47741"/>
                  </a:lnTo>
                  <a:lnTo>
                    <a:pt x="29370" y="38027"/>
                  </a:lnTo>
                  <a:lnTo>
                    <a:pt x="35042" y="30788"/>
                  </a:lnTo>
                  <a:lnTo>
                    <a:pt x="37698" y="20805"/>
                  </a:lnTo>
                  <a:lnTo>
                    <a:pt x="38100" y="0"/>
                  </a:lnTo>
                  <a:lnTo>
                    <a:pt x="38100" y="5056"/>
                  </a:lnTo>
                  <a:lnTo>
                    <a:pt x="37042" y="6545"/>
                  </a:lnTo>
                  <a:lnTo>
                    <a:pt x="35277" y="7539"/>
                  </a:lnTo>
                  <a:lnTo>
                    <a:pt x="33044" y="8201"/>
                  </a:lnTo>
                  <a:lnTo>
                    <a:pt x="31554" y="9701"/>
                  </a:lnTo>
                  <a:lnTo>
                    <a:pt x="28966" y="17610"/>
                  </a:lnTo>
                  <a:lnTo>
                    <a:pt x="28691" y="23680"/>
                  </a:lnTo>
                  <a:lnTo>
                    <a:pt x="25804" y="29222"/>
                  </a:lnTo>
                  <a:lnTo>
                    <a:pt x="22052" y="35212"/>
                  </a:lnTo>
                  <a:lnTo>
                    <a:pt x="19643" y="47682"/>
                  </a:lnTo>
                  <a:lnTo>
                    <a:pt x="17999" y="89097"/>
                  </a:lnTo>
                  <a:lnTo>
                    <a:pt x="10851" y="107558"/>
                  </a:lnTo>
                  <a:lnTo>
                    <a:pt x="9530" y="153796"/>
                  </a:lnTo>
                  <a:lnTo>
                    <a:pt x="9526" y="165376"/>
                  </a:lnTo>
                  <a:lnTo>
                    <a:pt x="6702" y="171572"/>
                  </a:lnTo>
                  <a:lnTo>
                    <a:pt x="391" y="180425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7" name="SMARTInkShape-477"/>
            <p:cNvSpPr/>
            <p:nvPr>
              <p:custDataLst>
                <p:tags r:id="rId32"/>
              </p:custDataLst>
            </p:nvPr>
          </p:nvSpPr>
          <p:spPr>
            <a:xfrm>
              <a:off x="8382430" y="6162791"/>
              <a:ext cx="93343" cy="189944"/>
            </a:xfrm>
            <a:custGeom>
              <a:avLst/>
              <a:gdLst/>
              <a:ahLst/>
              <a:cxnLst/>
              <a:rect l="0" t="0" r="0" b="0"/>
              <a:pathLst>
                <a:path w="93343" h="189944">
                  <a:moveTo>
                    <a:pt x="56720" y="9409"/>
                  </a:moveTo>
                  <a:lnTo>
                    <a:pt x="56720" y="9409"/>
                  </a:lnTo>
                  <a:lnTo>
                    <a:pt x="61776" y="9409"/>
                  </a:lnTo>
                  <a:lnTo>
                    <a:pt x="63266" y="8351"/>
                  </a:lnTo>
                  <a:lnTo>
                    <a:pt x="64259" y="6587"/>
                  </a:lnTo>
                  <a:lnTo>
                    <a:pt x="64922" y="4353"/>
                  </a:lnTo>
                  <a:lnTo>
                    <a:pt x="66422" y="2864"/>
                  </a:lnTo>
                  <a:lnTo>
                    <a:pt x="70910" y="1208"/>
                  </a:lnTo>
                  <a:lnTo>
                    <a:pt x="83544" y="0"/>
                  </a:lnTo>
                  <a:lnTo>
                    <a:pt x="93342" y="8096"/>
                  </a:lnTo>
                  <a:lnTo>
                    <a:pt x="92777" y="8533"/>
                  </a:lnTo>
                  <a:lnTo>
                    <a:pt x="89327" y="9019"/>
                  </a:lnTo>
                  <a:lnTo>
                    <a:pt x="87982" y="10207"/>
                  </a:lnTo>
                  <a:lnTo>
                    <a:pt x="86490" y="14350"/>
                  </a:lnTo>
                  <a:lnTo>
                    <a:pt x="84307" y="34912"/>
                  </a:lnTo>
                  <a:lnTo>
                    <a:pt x="77770" y="47529"/>
                  </a:lnTo>
                  <a:lnTo>
                    <a:pt x="77104" y="50698"/>
                  </a:lnTo>
                  <a:lnTo>
                    <a:pt x="69487" y="64446"/>
                  </a:lnTo>
                  <a:lnTo>
                    <a:pt x="66147" y="79456"/>
                  </a:lnTo>
                  <a:lnTo>
                    <a:pt x="58896" y="94546"/>
                  </a:lnTo>
                  <a:lnTo>
                    <a:pt x="47104" y="129154"/>
                  </a:lnTo>
                  <a:lnTo>
                    <a:pt x="30777" y="152231"/>
                  </a:lnTo>
                  <a:lnTo>
                    <a:pt x="28257" y="158610"/>
                  </a:lnTo>
                  <a:lnTo>
                    <a:pt x="21945" y="168152"/>
                  </a:lnTo>
                  <a:lnTo>
                    <a:pt x="20098" y="174506"/>
                  </a:lnTo>
                  <a:lnTo>
                    <a:pt x="18546" y="176624"/>
                  </a:lnTo>
                  <a:lnTo>
                    <a:pt x="16455" y="178036"/>
                  </a:lnTo>
                  <a:lnTo>
                    <a:pt x="14002" y="178977"/>
                  </a:lnTo>
                  <a:lnTo>
                    <a:pt x="12365" y="180663"/>
                  </a:lnTo>
                  <a:lnTo>
                    <a:pt x="10548" y="185358"/>
                  </a:lnTo>
                  <a:lnTo>
                    <a:pt x="9006" y="187033"/>
                  </a:lnTo>
                  <a:lnTo>
                    <a:pt x="1022" y="189943"/>
                  </a:lnTo>
                  <a:lnTo>
                    <a:pt x="538" y="189032"/>
                  </a:lnTo>
                  <a:lnTo>
                    <a:pt x="0" y="185197"/>
                  </a:lnTo>
                  <a:lnTo>
                    <a:pt x="915" y="183751"/>
                  </a:lnTo>
                  <a:lnTo>
                    <a:pt x="2584" y="182786"/>
                  </a:lnTo>
                  <a:lnTo>
                    <a:pt x="9095" y="1808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8" name="SMARTInkShape-478"/>
            <p:cNvSpPr/>
            <p:nvPr>
              <p:custDataLst>
                <p:tags r:id="rId33"/>
              </p:custDataLst>
            </p:nvPr>
          </p:nvSpPr>
          <p:spPr>
            <a:xfrm>
              <a:off x="8410575" y="6153150"/>
              <a:ext cx="122500" cy="247615"/>
            </a:xfrm>
            <a:custGeom>
              <a:avLst/>
              <a:gdLst/>
              <a:ahLst/>
              <a:cxnLst/>
              <a:rect l="0" t="0" r="0" b="0"/>
              <a:pathLst>
                <a:path w="122500" h="247615">
                  <a:moveTo>
                    <a:pt x="47625" y="0"/>
                  </a:moveTo>
                  <a:lnTo>
                    <a:pt x="47625" y="0"/>
                  </a:lnTo>
                  <a:lnTo>
                    <a:pt x="33160" y="0"/>
                  </a:lnTo>
                  <a:lnTo>
                    <a:pt x="31631" y="1058"/>
                  </a:lnTo>
                  <a:lnTo>
                    <a:pt x="30613" y="2822"/>
                  </a:lnTo>
                  <a:lnTo>
                    <a:pt x="29934" y="5056"/>
                  </a:lnTo>
                  <a:lnTo>
                    <a:pt x="28422" y="6545"/>
                  </a:lnTo>
                  <a:lnTo>
                    <a:pt x="19478" y="9409"/>
                  </a:lnTo>
                  <a:lnTo>
                    <a:pt x="10887" y="17716"/>
                  </a:lnTo>
                  <a:lnTo>
                    <a:pt x="9929" y="23711"/>
                  </a:lnTo>
                  <a:lnTo>
                    <a:pt x="8734" y="25333"/>
                  </a:lnTo>
                  <a:lnTo>
                    <a:pt x="4587" y="27134"/>
                  </a:lnTo>
                  <a:lnTo>
                    <a:pt x="3058" y="28673"/>
                  </a:lnTo>
                  <a:lnTo>
                    <a:pt x="402" y="36649"/>
                  </a:lnTo>
                  <a:lnTo>
                    <a:pt x="0" y="74722"/>
                  </a:lnTo>
                  <a:lnTo>
                    <a:pt x="27216" y="103415"/>
                  </a:lnTo>
                  <a:lnTo>
                    <a:pt x="33228" y="104372"/>
                  </a:lnTo>
                  <a:lnTo>
                    <a:pt x="34853" y="105564"/>
                  </a:lnTo>
                  <a:lnTo>
                    <a:pt x="36657" y="109713"/>
                  </a:lnTo>
                  <a:lnTo>
                    <a:pt x="38195" y="111241"/>
                  </a:lnTo>
                  <a:lnTo>
                    <a:pt x="42728" y="112942"/>
                  </a:lnTo>
                  <a:lnTo>
                    <a:pt x="51230" y="113898"/>
                  </a:lnTo>
                  <a:lnTo>
                    <a:pt x="53204" y="115090"/>
                  </a:lnTo>
                  <a:lnTo>
                    <a:pt x="54518" y="116943"/>
                  </a:lnTo>
                  <a:lnTo>
                    <a:pt x="55396" y="119238"/>
                  </a:lnTo>
                  <a:lnTo>
                    <a:pt x="57038" y="120766"/>
                  </a:lnTo>
                  <a:lnTo>
                    <a:pt x="66749" y="124615"/>
                  </a:lnTo>
                  <a:lnTo>
                    <a:pt x="83517" y="139628"/>
                  </a:lnTo>
                  <a:lnTo>
                    <a:pt x="93496" y="142447"/>
                  </a:lnTo>
                  <a:lnTo>
                    <a:pt x="112847" y="160481"/>
                  </a:lnTo>
                  <a:lnTo>
                    <a:pt x="114172" y="169999"/>
                  </a:lnTo>
                  <a:lnTo>
                    <a:pt x="114288" y="184580"/>
                  </a:lnTo>
                  <a:lnTo>
                    <a:pt x="115351" y="186553"/>
                  </a:lnTo>
                  <a:lnTo>
                    <a:pt x="117118" y="187869"/>
                  </a:lnTo>
                  <a:lnTo>
                    <a:pt x="119353" y="188746"/>
                  </a:lnTo>
                  <a:lnTo>
                    <a:pt x="120844" y="190389"/>
                  </a:lnTo>
                  <a:lnTo>
                    <a:pt x="122499" y="195036"/>
                  </a:lnTo>
                  <a:lnTo>
                    <a:pt x="121883" y="196700"/>
                  </a:lnTo>
                  <a:lnTo>
                    <a:pt x="120414" y="197808"/>
                  </a:lnTo>
                  <a:lnTo>
                    <a:pt x="118375" y="198547"/>
                  </a:lnTo>
                  <a:lnTo>
                    <a:pt x="117017" y="200098"/>
                  </a:lnTo>
                  <a:lnTo>
                    <a:pt x="114658" y="208096"/>
                  </a:lnTo>
                  <a:lnTo>
                    <a:pt x="90622" y="233226"/>
                  </a:lnTo>
                  <a:lnTo>
                    <a:pt x="85079" y="235948"/>
                  </a:lnTo>
                  <a:lnTo>
                    <a:pt x="72898" y="237695"/>
                  </a:lnTo>
                  <a:lnTo>
                    <a:pt x="70824" y="238897"/>
                  </a:lnTo>
                  <a:lnTo>
                    <a:pt x="69441" y="240756"/>
                  </a:lnTo>
                  <a:lnTo>
                    <a:pt x="68519" y="243055"/>
                  </a:lnTo>
                  <a:lnTo>
                    <a:pt x="66846" y="244586"/>
                  </a:lnTo>
                  <a:lnTo>
                    <a:pt x="62164" y="246288"/>
                  </a:lnTo>
                  <a:lnTo>
                    <a:pt x="39946" y="247614"/>
                  </a:lnTo>
                  <a:lnTo>
                    <a:pt x="30861" y="241097"/>
                  </a:lnTo>
                  <a:lnTo>
                    <a:pt x="21961" y="237947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9" name="SMARTInkShape-479"/>
            <p:cNvSpPr/>
            <p:nvPr>
              <p:custDataLst>
                <p:tags r:id="rId34"/>
              </p:custDataLst>
            </p:nvPr>
          </p:nvSpPr>
          <p:spPr>
            <a:xfrm>
              <a:off x="8724900" y="6019810"/>
              <a:ext cx="57151" cy="9516"/>
            </a:xfrm>
            <a:custGeom>
              <a:avLst/>
              <a:gdLst/>
              <a:ahLst/>
              <a:cxnLst/>
              <a:rect l="0" t="0" r="0" b="0"/>
              <a:pathLst>
                <a:path w="57151" h="9516">
                  <a:moveTo>
                    <a:pt x="0" y="9515"/>
                  </a:moveTo>
                  <a:lnTo>
                    <a:pt x="0" y="9515"/>
                  </a:lnTo>
                  <a:lnTo>
                    <a:pt x="36739" y="9515"/>
                  </a:lnTo>
                  <a:lnTo>
                    <a:pt x="37192" y="8457"/>
                  </a:lnTo>
                  <a:lnTo>
                    <a:pt x="37980" y="1314"/>
                  </a:lnTo>
                  <a:lnTo>
                    <a:pt x="40870" y="578"/>
                  </a:lnTo>
                  <a:lnTo>
                    <a:pt x="56639" y="0"/>
                  </a:lnTo>
                  <a:lnTo>
                    <a:pt x="57150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0" name="SMARTInkShape-480"/>
            <p:cNvSpPr/>
            <p:nvPr>
              <p:custDataLst>
                <p:tags r:id="rId35"/>
              </p:custDataLst>
            </p:nvPr>
          </p:nvSpPr>
          <p:spPr>
            <a:xfrm>
              <a:off x="8734425" y="6048375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28575"/>
                  </a:moveTo>
                  <a:lnTo>
                    <a:pt x="0" y="28575"/>
                  </a:lnTo>
                  <a:lnTo>
                    <a:pt x="13257" y="28575"/>
                  </a:lnTo>
                  <a:lnTo>
                    <a:pt x="15187" y="27517"/>
                  </a:lnTo>
                  <a:lnTo>
                    <a:pt x="16476" y="25753"/>
                  </a:lnTo>
                  <a:lnTo>
                    <a:pt x="17335" y="23519"/>
                  </a:lnTo>
                  <a:lnTo>
                    <a:pt x="18964" y="22030"/>
                  </a:lnTo>
                  <a:lnTo>
                    <a:pt x="23598" y="20374"/>
                  </a:lnTo>
                  <a:lnTo>
                    <a:pt x="36340" y="19166"/>
                  </a:lnTo>
                  <a:lnTo>
                    <a:pt x="66296" y="8730"/>
                  </a:lnTo>
                  <a:lnTo>
                    <a:pt x="73854" y="3057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8" name="SMARTInkShape-Group123"/>
          <p:cNvGrpSpPr/>
          <p:nvPr/>
        </p:nvGrpSpPr>
        <p:grpSpPr>
          <a:xfrm>
            <a:off x="8791575" y="5962650"/>
            <a:ext cx="314326" cy="619126"/>
            <a:chOff x="8791575" y="5962650"/>
            <a:chExt cx="314326" cy="619126"/>
          </a:xfrm>
        </p:grpSpPr>
        <p:sp>
          <p:nvSpPr>
            <p:cNvPr id="24732" name="SMARTInkShape-481"/>
            <p:cNvSpPr/>
            <p:nvPr>
              <p:custDataLst>
                <p:tags r:id="rId25"/>
              </p:custDataLst>
            </p:nvPr>
          </p:nvSpPr>
          <p:spPr>
            <a:xfrm>
              <a:off x="8858250" y="5981703"/>
              <a:ext cx="47626" cy="200023"/>
            </a:xfrm>
            <a:custGeom>
              <a:avLst/>
              <a:gdLst/>
              <a:ahLst/>
              <a:cxnLst/>
              <a:rect l="0" t="0" r="0" b="0"/>
              <a:pathLst>
                <a:path w="47626" h="200023">
                  <a:moveTo>
                    <a:pt x="0" y="85722"/>
                  </a:moveTo>
                  <a:lnTo>
                    <a:pt x="0" y="85722"/>
                  </a:lnTo>
                  <a:lnTo>
                    <a:pt x="5057" y="85722"/>
                  </a:lnTo>
                  <a:lnTo>
                    <a:pt x="6546" y="84664"/>
                  </a:lnTo>
                  <a:lnTo>
                    <a:pt x="7538" y="82900"/>
                  </a:lnTo>
                  <a:lnTo>
                    <a:pt x="9410" y="76590"/>
                  </a:lnTo>
                  <a:lnTo>
                    <a:pt x="17714" y="68030"/>
                  </a:lnTo>
                  <a:lnTo>
                    <a:pt x="18655" y="62018"/>
                  </a:lnTo>
                  <a:lnTo>
                    <a:pt x="19844" y="60394"/>
                  </a:lnTo>
                  <a:lnTo>
                    <a:pt x="23989" y="58590"/>
                  </a:lnTo>
                  <a:lnTo>
                    <a:pt x="25517" y="57051"/>
                  </a:lnTo>
                  <a:lnTo>
                    <a:pt x="30793" y="46976"/>
                  </a:lnTo>
                  <a:lnTo>
                    <a:pt x="36657" y="39851"/>
                  </a:lnTo>
                  <a:lnTo>
                    <a:pt x="37973" y="30050"/>
                  </a:lnTo>
                  <a:lnTo>
                    <a:pt x="46289" y="20501"/>
                  </a:lnTo>
                  <a:lnTo>
                    <a:pt x="47507" y="10973"/>
                  </a:lnTo>
                  <a:lnTo>
                    <a:pt x="47625" y="8"/>
                  </a:lnTo>
                  <a:lnTo>
                    <a:pt x="42568" y="0"/>
                  </a:lnTo>
                  <a:lnTo>
                    <a:pt x="41079" y="1057"/>
                  </a:lnTo>
                  <a:lnTo>
                    <a:pt x="40087" y="2820"/>
                  </a:lnTo>
                  <a:lnTo>
                    <a:pt x="38360" y="9698"/>
                  </a:lnTo>
                  <a:lnTo>
                    <a:pt x="38135" y="22663"/>
                  </a:lnTo>
                  <a:lnTo>
                    <a:pt x="35293" y="28768"/>
                  </a:lnTo>
                  <a:lnTo>
                    <a:pt x="31561" y="35009"/>
                  </a:lnTo>
                  <a:lnTo>
                    <a:pt x="29166" y="47639"/>
                  </a:lnTo>
                  <a:lnTo>
                    <a:pt x="27593" y="64557"/>
                  </a:lnTo>
                  <a:lnTo>
                    <a:pt x="20386" y="87573"/>
                  </a:lnTo>
                  <a:lnTo>
                    <a:pt x="19060" y="135188"/>
                  </a:lnTo>
                  <a:lnTo>
                    <a:pt x="19053" y="145652"/>
                  </a:lnTo>
                  <a:lnTo>
                    <a:pt x="16229" y="152221"/>
                  </a:lnTo>
                  <a:lnTo>
                    <a:pt x="12505" y="158668"/>
                  </a:lnTo>
                  <a:lnTo>
                    <a:pt x="10113" y="171431"/>
                  </a:lnTo>
                  <a:lnTo>
                    <a:pt x="9525" y="199591"/>
                  </a:lnTo>
                  <a:lnTo>
                    <a:pt x="391" y="200011"/>
                  </a:lnTo>
                  <a:lnTo>
                    <a:pt x="8235" y="200022"/>
                  </a:lnTo>
                  <a:lnTo>
                    <a:pt x="8951" y="197200"/>
                  </a:lnTo>
                  <a:lnTo>
                    <a:pt x="9525" y="1809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3" name="SMARTInkShape-482"/>
            <p:cNvSpPr/>
            <p:nvPr>
              <p:custDataLst>
                <p:tags r:id="rId26"/>
              </p:custDataLst>
            </p:nvPr>
          </p:nvSpPr>
          <p:spPr>
            <a:xfrm>
              <a:off x="8934450" y="5962650"/>
              <a:ext cx="95251" cy="209551"/>
            </a:xfrm>
            <a:custGeom>
              <a:avLst/>
              <a:gdLst/>
              <a:ahLst/>
              <a:cxnLst/>
              <a:rect l="0" t="0" r="0" b="0"/>
              <a:pathLst>
                <a:path w="95251" h="209551">
                  <a:moveTo>
                    <a:pt x="28575" y="0"/>
                  </a:moveTo>
                  <a:lnTo>
                    <a:pt x="28575" y="0"/>
                  </a:lnTo>
                  <a:lnTo>
                    <a:pt x="28575" y="14189"/>
                  </a:lnTo>
                  <a:lnTo>
                    <a:pt x="25751" y="19712"/>
                  </a:lnTo>
                  <a:lnTo>
                    <a:pt x="20373" y="26824"/>
                  </a:lnTo>
                  <a:lnTo>
                    <a:pt x="19310" y="35834"/>
                  </a:lnTo>
                  <a:lnTo>
                    <a:pt x="19085" y="45863"/>
                  </a:lnTo>
                  <a:lnTo>
                    <a:pt x="10852" y="55671"/>
                  </a:lnTo>
                  <a:lnTo>
                    <a:pt x="9560" y="66244"/>
                  </a:lnTo>
                  <a:lnTo>
                    <a:pt x="115" y="76080"/>
                  </a:lnTo>
                  <a:lnTo>
                    <a:pt x="0" y="52520"/>
                  </a:lnTo>
                  <a:lnTo>
                    <a:pt x="1058" y="50888"/>
                  </a:lnTo>
                  <a:lnTo>
                    <a:pt x="2824" y="49800"/>
                  </a:lnTo>
                  <a:lnTo>
                    <a:pt x="5057" y="49076"/>
                  </a:lnTo>
                  <a:lnTo>
                    <a:pt x="6546" y="47534"/>
                  </a:lnTo>
                  <a:lnTo>
                    <a:pt x="9134" y="39551"/>
                  </a:lnTo>
                  <a:lnTo>
                    <a:pt x="9516" y="23949"/>
                  </a:lnTo>
                  <a:lnTo>
                    <a:pt x="10577" y="22316"/>
                  </a:lnTo>
                  <a:lnTo>
                    <a:pt x="12343" y="21227"/>
                  </a:lnTo>
                  <a:lnTo>
                    <a:pt x="17726" y="19480"/>
                  </a:lnTo>
                  <a:lnTo>
                    <a:pt x="18462" y="16419"/>
                  </a:lnTo>
                  <a:lnTo>
                    <a:pt x="19041" y="9645"/>
                  </a:lnTo>
                  <a:lnTo>
                    <a:pt x="27251" y="17737"/>
                  </a:lnTo>
                  <a:lnTo>
                    <a:pt x="29373" y="26395"/>
                  </a:lnTo>
                  <a:lnTo>
                    <a:pt x="36741" y="36350"/>
                  </a:lnTo>
                  <a:lnTo>
                    <a:pt x="37831" y="45359"/>
                  </a:lnTo>
                  <a:lnTo>
                    <a:pt x="37980" y="51204"/>
                  </a:lnTo>
                  <a:lnTo>
                    <a:pt x="40870" y="57329"/>
                  </a:lnTo>
                  <a:lnTo>
                    <a:pt x="44623" y="63579"/>
                  </a:lnTo>
                  <a:lnTo>
                    <a:pt x="47032" y="76217"/>
                  </a:lnTo>
                  <a:lnTo>
                    <a:pt x="47615" y="117083"/>
                  </a:lnTo>
                  <a:lnTo>
                    <a:pt x="44798" y="123650"/>
                  </a:lnTo>
                  <a:lnTo>
                    <a:pt x="41077" y="130098"/>
                  </a:lnTo>
                  <a:lnTo>
                    <a:pt x="38688" y="142859"/>
                  </a:lnTo>
                  <a:lnTo>
                    <a:pt x="38215" y="155572"/>
                  </a:lnTo>
                  <a:lnTo>
                    <a:pt x="35329" y="161924"/>
                  </a:lnTo>
                  <a:lnTo>
                    <a:pt x="31577" y="168275"/>
                  </a:lnTo>
                  <a:lnTo>
                    <a:pt x="29168" y="180975"/>
                  </a:lnTo>
                  <a:lnTo>
                    <a:pt x="28970" y="184150"/>
                  </a:lnTo>
                  <a:lnTo>
                    <a:pt x="25929" y="190500"/>
                  </a:lnTo>
                  <a:lnTo>
                    <a:pt x="20409" y="198144"/>
                  </a:lnTo>
                  <a:lnTo>
                    <a:pt x="19452" y="204524"/>
                  </a:lnTo>
                  <a:lnTo>
                    <a:pt x="18259" y="206200"/>
                  </a:lnTo>
                  <a:lnTo>
                    <a:pt x="16406" y="207316"/>
                  </a:lnTo>
                  <a:lnTo>
                    <a:pt x="9560" y="209539"/>
                  </a:lnTo>
                  <a:lnTo>
                    <a:pt x="1327" y="209550"/>
                  </a:lnTo>
                  <a:lnTo>
                    <a:pt x="884" y="208491"/>
                  </a:lnTo>
                  <a:lnTo>
                    <a:pt x="0" y="180985"/>
                  </a:lnTo>
                  <a:lnTo>
                    <a:pt x="17335" y="180975"/>
                  </a:lnTo>
                  <a:lnTo>
                    <a:pt x="17906" y="182033"/>
                  </a:lnTo>
                  <a:lnTo>
                    <a:pt x="18542" y="186031"/>
                  </a:lnTo>
                  <a:lnTo>
                    <a:pt x="19769" y="187520"/>
                  </a:lnTo>
                  <a:lnTo>
                    <a:pt x="28722" y="191296"/>
                  </a:lnTo>
                  <a:lnTo>
                    <a:pt x="36657" y="198667"/>
                  </a:lnTo>
                  <a:lnTo>
                    <a:pt x="46175" y="199906"/>
                  </a:lnTo>
                  <a:lnTo>
                    <a:pt x="55699" y="208216"/>
                  </a:lnTo>
                  <a:lnTo>
                    <a:pt x="66246" y="209516"/>
                  </a:lnTo>
                  <a:lnTo>
                    <a:pt x="84366" y="209550"/>
                  </a:lnTo>
                  <a:lnTo>
                    <a:pt x="9525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4" name="SMARTInkShape-483"/>
            <p:cNvSpPr/>
            <p:nvPr>
              <p:custDataLst>
                <p:tags r:id="rId27"/>
              </p:custDataLst>
            </p:nvPr>
          </p:nvSpPr>
          <p:spPr>
            <a:xfrm>
              <a:off x="8791575" y="6267450"/>
              <a:ext cx="76201" cy="209551"/>
            </a:xfrm>
            <a:custGeom>
              <a:avLst/>
              <a:gdLst/>
              <a:ahLst/>
              <a:cxnLst/>
              <a:rect l="0" t="0" r="0" b="0"/>
              <a:pathLst>
                <a:path w="76201" h="209551">
                  <a:moveTo>
                    <a:pt x="76200" y="9525"/>
                  </a:moveTo>
                  <a:lnTo>
                    <a:pt x="76200" y="9525"/>
                  </a:lnTo>
                  <a:lnTo>
                    <a:pt x="76200" y="0"/>
                  </a:lnTo>
                  <a:lnTo>
                    <a:pt x="71143" y="0"/>
                  </a:lnTo>
                  <a:lnTo>
                    <a:pt x="69654" y="1058"/>
                  </a:lnTo>
                  <a:lnTo>
                    <a:pt x="68662" y="2822"/>
                  </a:lnTo>
                  <a:lnTo>
                    <a:pt x="67066" y="8201"/>
                  </a:lnTo>
                  <a:lnTo>
                    <a:pt x="42042" y="36271"/>
                  </a:lnTo>
                  <a:lnTo>
                    <a:pt x="36057" y="55221"/>
                  </a:lnTo>
                  <a:lnTo>
                    <a:pt x="23015" y="79317"/>
                  </a:lnTo>
                  <a:lnTo>
                    <a:pt x="9453" y="126230"/>
                  </a:lnTo>
                  <a:lnTo>
                    <a:pt x="1453" y="140475"/>
                  </a:lnTo>
                  <a:lnTo>
                    <a:pt x="0" y="187659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5" name="SMARTInkShape-484"/>
            <p:cNvSpPr/>
            <p:nvPr>
              <p:custDataLst>
                <p:tags r:id="rId28"/>
              </p:custDataLst>
            </p:nvPr>
          </p:nvSpPr>
          <p:spPr>
            <a:xfrm>
              <a:off x="8886943" y="6324600"/>
              <a:ext cx="199908" cy="151987"/>
            </a:xfrm>
            <a:custGeom>
              <a:avLst/>
              <a:gdLst/>
              <a:ahLst/>
              <a:cxnLst/>
              <a:rect l="0" t="0" r="0" b="0"/>
              <a:pathLst>
                <a:path w="199908" h="151987">
                  <a:moveTo>
                    <a:pt x="57032" y="9525"/>
                  </a:moveTo>
                  <a:lnTo>
                    <a:pt x="57032" y="9525"/>
                  </a:lnTo>
                  <a:lnTo>
                    <a:pt x="66166" y="9525"/>
                  </a:lnTo>
                  <a:lnTo>
                    <a:pt x="66548" y="393"/>
                  </a:lnTo>
                  <a:lnTo>
                    <a:pt x="42846" y="0"/>
                  </a:lnTo>
                  <a:lnTo>
                    <a:pt x="41225" y="1058"/>
                  </a:lnTo>
                  <a:lnTo>
                    <a:pt x="40144" y="2822"/>
                  </a:lnTo>
                  <a:lnTo>
                    <a:pt x="38409" y="8201"/>
                  </a:lnTo>
                  <a:lnTo>
                    <a:pt x="33052" y="14189"/>
                  </a:lnTo>
                  <a:lnTo>
                    <a:pt x="27676" y="16890"/>
                  </a:lnTo>
                  <a:lnTo>
                    <a:pt x="24762" y="17610"/>
                  </a:lnTo>
                  <a:lnTo>
                    <a:pt x="22818" y="19148"/>
                  </a:lnTo>
                  <a:lnTo>
                    <a:pt x="20660" y="23680"/>
                  </a:lnTo>
                  <a:lnTo>
                    <a:pt x="9812" y="69469"/>
                  </a:lnTo>
                  <a:lnTo>
                    <a:pt x="8430" y="89021"/>
                  </a:lnTo>
                  <a:lnTo>
                    <a:pt x="772" y="104311"/>
                  </a:lnTo>
                  <a:lnTo>
                    <a:pt x="0" y="112776"/>
                  </a:lnTo>
                  <a:lnTo>
                    <a:pt x="9019" y="123393"/>
                  </a:lnTo>
                  <a:lnTo>
                    <a:pt x="9398" y="142079"/>
                  </a:lnTo>
                  <a:lnTo>
                    <a:pt x="14460" y="147695"/>
                  </a:lnTo>
                  <a:lnTo>
                    <a:pt x="19767" y="150309"/>
                  </a:lnTo>
                  <a:lnTo>
                    <a:pt x="31796" y="151986"/>
                  </a:lnTo>
                  <a:lnTo>
                    <a:pt x="38056" y="149394"/>
                  </a:lnTo>
                  <a:lnTo>
                    <a:pt x="54743" y="136584"/>
                  </a:lnTo>
                  <a:lnTo>
                    <a:pt x="60601" y="134787"/>
                  </a:lnTo>
                  <a:lnTo>
                    <a:pt x="62586" y="133250"/>
                  </a:lnTo>
                  <a:lnTo>
                    <a:pt x="64792" y="128720"/>
                  </a:lnTo>
                  <a:lnTo>
                    <a:pt x="66402" y="116053"/>
                  </a:lnTo>
                  <a:lnTo>
                    <a:pt x="75685" y="105213"/>
                  </a:lnTo>
                  <a:lnTo>
                    <a:pt x="76081" y="95286"/>
                  </a:lnTo>
                  <a:lnTo>
                    <a:pt x="76082" y="142838"/>
                  </a:lnTo>
                  <a:lnTo>
                    <a:pt x="84284" y="134671"/>
                  </a:lnTo>
                  <a:lnTo>
                    <a:pt x="90273" y="133741"/>
                  </a:lnTo>
                  <a:lnTo>
                    <a:pt x="91892" y="132552"/>
                  </a:lnTo>
                  <a:lnTo>
                    <a:pt x="93691" y="128410"/>
                  </a:lnTo>
                  <a:lnTo>
                    <a:pt x="95229" y="126881"/>
                  </a:lnTo>
                  <a:lnTo>
                    <a:pt x="105304" y="121607"/>
                  </a:lnTo>
                  <a:lnTo>
                    <a:pt x="108264" y="119171"/>
                  </a:lnTo>
                  <a:lnTo>
                    <a:pt x="111550" y="113643"/>
                  </a:lnTo>
                  <a:lnTo>
                    <a:pt x="112427" y="110687"/>
                  </a:lnTo>
                  <a:lnTo>
                    <a:pt x="114070" y="108716"/>
                  </a:lnTo>
                  <a:lnTo>
                    <a:pt x="118719" y="106527"/>
                  </a:lnTo>
                  <a:lnTo>
                    <a:pt x="120381" y="104885"/>
                  </a:lnTo>
                  <a:lnTo>
                    <a:pt x="131779" y="87487"/>
                  </a:lnTo>
                  <a:lnTo>
                    <a:pt x="137857" y="81190"/>
                  </a:lnTo>
                  <a:lnTo>
                    <a:pt x="143401" y="78418"/>
                  </a:lnTo>
                  <a:lnTo>
                    <a:pt x="146362" y="77679"/>
                  </a:lnTo>
                  <a:lnTo>
                    <a:pt x="148336" y="76127"/>
                  </a:lnTo>
                  <a:lnTo>
                    <a:pt x="151762" y="68129"/>
                  </a:lnTo>
                  <a:lnTo>
                    <a:pt x="152282" y="57161"/>
                  </a:lnTo>
                  <a:lnTo>
                    <a:pt x="147225" y="57153"/>
                  </a:lnTo>
                  <a:lnTo>
                    <a:pt x="145736" y="58210"/>
                  </a:lnTo>
                  <a:lnTo>
                    <a:pt x="144744" y="59973"/>
                  </a:lnTo>
                  <a:lnTo>
                    <a:pt x="143148" y="65351"/>
                  </a:lnTo>
                  <a:lnTo>
                    <a:pt x="136289" y="74018"/>
                  </a:lnTo>
                  <a:lnTo>
                    <a:pt x="133634" y="83974"/>
                  </a:lnTo>
                  <a:lnTo>
                    <a:pt x="133232" y="104761"/>
                  </a:lnTo>
                  <a:lnTo>
                    <a:pt x="142366" y="104775"/>
                  </a:lnTo>
                  <a:lnTo>
                    <a:pt x="175958" y="71572"/>
                  </a:lnTo>
                  <a:lnTo>
                    <a:pt x="178680" y="66030"/>
                  </a:lnTo>
                  <a:lnTo>
                    <a:pt x="179406" y="63070"/>
                  </a:lnTo>
                  <a:lnTo>
                    <a:pt x="180948" y="61097"/>
                  </a:lnTo>
                  <a:lnTo>
                    <a:pt x="185483" y="58904"/>
                  </a:lnTo>
                  <a:lnTo>
                    <a:pt x="187117" y="57261"/>
                  </a:lnTo>
                  <a:lnTo>
                    <a:pt x="188931" y="52614"/>
                  </a:lnTo>
                  <a:lnTo>
                    <a:pt x="190473" y="50950"/>
                  </a:lnTo>
                  <a:lnTo>
                    <a:pt x="198456" y="48063"/>
                  </a:lnTo>
                  <a:lnTo>
                    <a:pt x="199263" y="44998"/>
                  </a:lnTo>
                  <a:lnTo>
                    <a:pt x="199895" y="38220"/>
                  </a:lnTo>
                  <a:lnTo>
                    <a:pt x="199907" y="52293"/>
                  </a:lnTo>
                  <a:lnTo>
                    <a:pt x="197083" y="57814"/>
                  </a:lnTo>
                  <a:lnTo>
                    <a:pt x="193361" y="63795"/>
                  </a:lnTo>
                  <a:lnTo>
                    <a:pt x="190970" y="76258"/>
                  </a:lnTo>
                  <a:lnTo>
                    <a:pt x="190773" y="79414"/>
                  </a:lnTo>
                  <a:lnTo>
                    <a:pt x="187734" y="85742"/>
                  </a:lnTo>
                  <a:lnTo>
                    <a:pt x="182216" y="93371"/>
                  </a:lnTo>
                  <a:lnTo>
                    <a:pt x="181126" y="102483"/>
                  </a:lnTo>
                  <a:lnTo>
                    <a:pt x="180977" y="108343"/>
                  </a:lnTo>
                  <a:lnTo>
                    <a:pt x="181994" y="110329"/>
                  </a:lnTo>
                  <a:lnTo>
                    <a:pt x="183732" y="111652"/>
                  </a:lnTo>
                  <a:lnTo>
                    <a:pt x="189070" y="113777"/>
                  </a:lnTo>
                  <a:lnTo>
                    <a:pt x="189799" y="116889"/>
                  </a:lnTo>
                  <a:lnTo>
                    <a:pt x="190382" y="133231"/>
                  </a:lnTo>
                  <a:lnTo>
                    <a:pt x="190382" y="128258"/>
                  </a:lnTo>
                  <a:lnTo>
                    <a:pt x="193206" y="122973"/>
                  </a:lnTo>
                  <a:lnTo>
                    <a:pt x="199907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6" name="SMARTInkShape-485"/>
            <p:cNvSpPr/>
            <p:nvPr>
              <p:custDataLst>
                <p:tags r:id="rId29"/>
              </p:custDataLst>
            </p:nvPr>
          </p:nvSpPr>
          <p:spPr>
            <a:xfrm>
              <a:off x="9077334" y="6248400"/>
              <a:ext cx="28567" cy="285751"/>
            </a:xfrm>
            <a:custGeom>
              <a:avLst/>
              <a:gdLst/>
              <a:ahLst/>
              <a:cxnLst/>
              <a:rect l="0" t="0" r="0" b="0"/>
              <a:pathLst>
                <a:path w="28567" h="285751">
                  <a:moveTo>
                    <a:pt x="9516" y="9525"/>
                  </a:moveTo>
                  <a:lnTo>
                    <a:pt x="9516" y="9525"/>
                  </a:lnTo>
                  <a:lnTo>
                    <a:pt x="9516" y="393"/>
                  </a:lnTo>
                  <a:lnTo>
                    <a:pt x="0" y="0"/>
                  </a:lnTo>
                  <a:lnTo>
                    <a:pt x="5050" y="0"/>
                  </a:lnTo>
                  <a:lnTo>
                    <a:pt x="6539" y="1058"/>
                  </a:lnTo>
                  <a:lnTo>
                    <a:pt x="7532" y="2822"/>
                  </a:lnTo>
                  <a:lnTo>
                    <a:pt x="9125" y="8201"/>
                  </a:lnTo>
                  <a:lnTo>
                    <a:pt x="15984" y="16868"/>
                  </a:lnTo>
                  <a:lnTo>
                    <a:pt x="18136" y="25693"/>
                  </a:lnTo>
                  <a:lnTo>
                    <a:pt x="20020" y="51022"/>
                  </a:lnTo>
                  <a:lnTo>
                    <a:pt x="26564" y="68915"/>
                  </a:lnTo>
                  <a:lnTo>
                    <a:pt x="28513" y="113522"/>
                  </a:lnTo>
                  <a:lnTo>
                    <a:pt x="28566" y="160627"/>
                  </a:lnTo>
                  <a:lnTo>
                    <a:pt x="28566" y="207015"/>
                  </a:lnTo>
                  <a:lnTo>
                    <a:pt x="28566" y="220558"/>
                  </a:lnTo>
                  <a:lnTo>
                    <a:pt x="25742" y="227848"/>
                  </a:lnTo>
                  <a:lnTo>
                    <a:pt x="23509" y="231274"/>
                  </a:lnTo>
                  <a:lnTo>
                    <a:pt x="19432" y="253926"/>
                  </a:lnTo>
                  <a:lnTo>
                    <a:pt x="19041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7" name="SMARTInkShape-486"/>
            <p:cNvSpPr/>
            <p:nvPr>
              <p:custDataLst>
                <p:tags r:id="rId30"/>
              </p:custDataLst>
            </p:nvPr>
          </p:nvSpPr>
          <p:spPr>
            <a:xfrm>
              <a:off x="9096375" y="656272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39" name="SMARTInkShape-487"/>
          <p:cNvSpPr/>
          <p:nvPr>
            <p:custDataLst>
              <p:tags r:id="rId9"/>
            </p:custDataLst>
          </p:nvPr>
        </p:nvSpPr>
        <p:spPr>
          <a:xfrm>
            <a:off x="5334035" y="4476750"/>
            <a:ext cx="1485744" cy="238126"/>
          </a:xfrm>
          <a:custGeom>
            <a:avLst/>
            <a:gdLst/>
            <a:ahLst/>
            <a:cxnLst/>
            <a:rect l="0" t="0" r="0" b="0"/>
            <a:pathLst>
              <a:path w="1485744" h="238126">
                <a:moveTo>
                  <a:pt x="19015" y="209550"/>
                </a:moveTo>
                <a:lnTo>
                  <a:pt x="19015" y="209550"/>
                </a:lnTo>
                <a:lnTo>
                  <a:pt x="0" y="209550"/>
                </a:lnTo>
                <a:lnTo>
                  <a:pt x="8169" y="209550"/>
                </a:lnTo>
                <a:lnTo>
                  <a:pt x="16834" y="203004"/>
                </a:lnTo>
                <a:lnTo>
                  <a:pt x="25660" y="200908"/>
                </a:lnTo>
                <a:lnTo>
                  <a:pt x="41279" y="200142"/>
                </a:lnTo>
                <a:lnTo>
                  <a:pt x="47607" y="197255"/>
                </a:lnTo>
                <a:lnTo>
                  <a:pt x="53947" y="193503"/>
                </a:lnTo>
                <a:lnTo>
                  <a:pt x="64525" y="191389"/>
                </a:lnTo>
                <a:lnTo>
                  <a:pt x="87541" y="190617"/>
                </a:lnTo>
                <a:lnTo>
                  <a:pt x="94627" y="187730"/>
                </a:lnTo>
                <a:lnTo>
                  <a:pt x="97998" y="185478"/>
                </a:lnTo>
                <a:lnTo>
                  <a:pt x="112855" y="182309"/>
                </a:lnTo>
                <a:lnTo>
                  <a:pt x="155643" y="179995"/>
                </a:lnTo>
                <a:lnTo>
                  <a:pt x="188162" y="172339"/>
                </a:lnTo>
                <a:lnTo>
                  <a:pt x="217644" y="168804"/>
                </a:lnTo>
                <a:lnTo>
                  <a:pt x="244164" y="163283"/>
                </a:lnTo>
                <a:lnTo>
                  <a:pt x="283693" y="159282"/>
                </a:lnTo>
                <a:lnTo>
                  <a:pt x="306988" y="154439"/>
                </a:lnTo>
                <a:lnTo>
                  <a:pt x="354572" y="149757"/>
                </a:lnTo>
                <a:lnTo>
                  <a:pt x="400303" y="142723"/>
                </a:lnTo>
                <a:lnTo>
                  <a:pt x="447678" y="134793"/>
                </a:lnTo>
                <a:lnTo>
                  <a:pt x="495270" y="133540"/>
                </a:lnTo>
                <a:lnTo>
                  <a:pt x="542890" y="132316"/>
                </a:lnTo>
                <a:lnTo>
                  <a:pt x="571465" y="127870"/>
                </a:lnTo>
                <a:lnTo>
                  <a:pt x="619090" y="132419"/>
                </a:lnTo>
                <a:lnTo>
                  <a:pt x="666715" y="125688"/>
                </a:lnTo>
                <a:lnTo>
                  <a:pt x="709871" y="124193"/>
                </a:lnTo>
                <a:lnTo>
                  <a:pt x="751557" y="123898"/>
                </a:lnTo>
                <a:lnTo>
                  <a:pt x="790365" y="123839"/>
                </a:lnTo>
                <a:lnTo>
                  <a:pt x="828606" y="123828"/>
                </a:lnTo>
                <a:lnTo>
                  <a:pt x="867791" y="123825"/>
                </a:lnTo>
                <a:lnTo>
                  <a:pt x="912378" y="123825"/>
                </a:lnTo>
                <a:lnTo>
                  <a:pt x="942351" y="121003"/>
                </a:lnTo>
                <a:lnTo>
                  <a:pt x="980924" y="115624"/>
                </a:lnTo>
                <a:lnTo>
                  <a:pt x="1025662" y="114562"/>
                </a:lnTo>
                <a:lnTo>
                  <a:pt x="1066172" y="111530"/>
                </a:lnTo>
                <a:lnTo>
                  <a:pt x="1104748" y="106109"/>
                </a:lnTo>
                <a:lnTo>
                  <a:pt x="1142942" y="105039"/>
                </a:lnTo>
                <a:lnTo>
                  <a:pt x="1185530" y="104810"/>
                </a:lnTo>
                <a:lnTo>
                  <a:pt x="1218989" y="103724"/>
                </a:lnTo>
                <a:lnTo>
                  <a:pt x="1258705" y="96575"/>
                </a:lnTo>
                <a:lnTo>
                  <a:pt x="1301284" y="95367"/>
                </a:lnTo>
                <a:lnTo>
                  <a:pt x="1345595" y="95253"/>
                </a:lnTo>
                <a:lnTo>
                  <a:pt x="1385468" y="95250"/>
                </a:lnTo>
                <a:lnTo>
                  <a:pt x="1387183" y="96308"/>
                </a:lnTo>
                <a:lnTo>
                  <a:pt x="1388328" y="98072"/>
                </a:lnTo>
                <a:lnTo>
                  <a:pt x="1389090" y="100307"/>
                </a:lnTo>
                <a:lnTo>
                  <a:pt x="1390656" y="101796"/>
                </a:lnTo>
                <a:lnTo>
                  <a:pt x="1400012" y="104741"/>
                </a:lnTo>
                <a:lnTo>
                  <a:pt x="1400102" y="99708"/>
                </a:lnTo>
                <a:lnTo>
                  <a:pt x="1399056" y="98222"/>
                </a:lnTo>
                <a:lnTo>
                  <a:pt x="1397301" y="97231"/>
                </a:lnTo>
                <a:lnTo>
                  <a:pt x="1390437" y="95511"/>
                </a:lnTo>
                <a:lnTo>
                  <a:pt x="1377473" y="95284"/>
                </a:lnTo>
                <a:lnTo>
                  <a:pt x="1371369" y="92443"/>
                </a:lnTo>
                <a:lnTo>
                  <a:pt x="1365127" y="88711"/>
                </a:lnTo>
                <a:lnTo>
                  <a:pt x="1352498" y="86314"/>
                </a:lnTo>
                <a:lnTo>
                  <a:pt x="1349329" y="86118"/>
                </a:lnTo>
                <a:lnTo>
                  <a:pt x="1342985" y="83077"/>
                </a:lnTo>
                <a:lnTo>
                  <a:pt x="1336638" y="79257"/>
                </a:lnTo>
                <a:lnTo>
                  <a:pt x="1326057" y="77106"/>
                </a:lnTo>
                <a:lnTo>
                  <a:pt x="1311044" y="75410"/>
                </a:lnTo>
                <a:lnTo>
                  <a:pt x="1268828" y="59315"/>
                </a:lnTo>
                <a:lnTo>
                  <a:pt x="1244638" y="56376"/>
                </a:lnTo>
                <a:lnTo>
                  <a:pt x="1219355" y="45408"/>
                </a:lnTo>
                <a:lnTo>
                  <a:pt x="1212899" y="41348"/>
                </a:lnTo>
                <a:lnTo>
                  <a:pt x="1203315" y="39062"/>
                </a:lnTo>
                <a:lnTo>
                  <a:pt x="1196952" y="38527"/>
                </a:lnTo>
                <a:lnTo>
                  <a:pt x="1190595" y="35468"/>
                </a:lnTo>
                <a:lnTo>
                  <a:pt x="1182948" y="29937"/>
                </a:lnTo>
                <a:lnTo>
                  <a:pt x="1176567" y="28978"/>
                </a:lnTo>
                <a:lnTo>
                  <a:pt x="1174892" y="27786"/>
                </a:lnTo>
                <a:lnTo>
                  <a:pt x="1173775" y="25932"/>
                </a:lnTo>
                <a:lnTo>
                  <a:pt x="1171981" y="20410"/>
                </a:lnTo>
                <a:lnTo>
                  <a:pt x="1168914" y="19654"/>
                </a:lnTo>
                <a:lnTo>
                  <a:pt x="1166614" y="19453"/>
                </a:lnTo>
                <a:lnTo>
                  <a:pt x="1165081" y="18260"/>
                </a:lnTo>
                <a:lnTo>
                  <a:pt x="1162419" y="10884"/>
                </a:lnTo>
                <a:lnTo>
                  <a:pt x="1163342" y="10431"/>
                </a:lnTo>
                <a:lnTo>
                  <a:pt x="1184684" y="9536"/>
                </a:lnTo>
                <a:lnTo>
                  <a:pt x="1186652" y="8474"/>
                </a:lnTo>
                <a:lnTo>
                  <a:pt x="1187965" y="6708"/>
                </a:lnTo>
                <a:lnTo>
                  <a:pt x="1188840" y="4472"/>
                </a:lnTo>
                <a:lnTo>
                  <a:pt x="1190482" y="2981"/>
                </a:lnTo>
                <a:lnTo>
                  <a:pt x="1195128" y="1325"/>
                </a:lnTo>
                <a:lnTo>
                  <a:pt x="1241009" y="10"/>
                </a:lnTo>
                <a:lnTo>
                  <a:pt x="1287288" y="0"/>
                </a:lnTo>
                <a:lnTo>
                  <a:pt x="1307920" y="5488"/>
                </a:lnTo>
                <a:lnTo>
                  <a:pt x="1320839" y="3155"/>
                </a:lnTo>
                <a:lnTo>
                  <a:pt x="1368278" y="9318"/>
                </a:lnTo>
                <a:lnTo>
                  <a:pt x="1411078" y="9517"/>
                </a:lnTo>
                <a:lnTo>
                  <a:pt x="1418407" y="12343"/>
                </a:lnTo>
                <a:lnTo>
                  <a:pt x="1421843" y="14579"/>
                </a:lnTo>
                <a:lnTo>
                  <a:pt x="1436792" y="17726"/>
                </a:lnTo>
                <a:lnTo>
                  <a:pt x="1453202" y="19846"/>
                </a:lnTo>
                <a:lnTo>
                  <a:pt x="1466635" y="26538"/>
                </a:lnTo>
                <a:lnTo>
                  <a:pt x="1474423" y="28172"/>
                </a:lnTo>
                <a:lnTo>
                  <a:pt x="1475062" y="29365"/>
                </a:lnTo>
                <a:lnTo>
                  <a:pt x="1475772" y="33512"/>
                </a:lnTo>
                <a:lnTo>
                  <a:pt x="1477020" y="35042"/>
                </a:lnTo>
                <a:lnTo>
                  <a:pt x="1481228" y="36741"/>
                </a:lnTo>
                <a:lnTo>
                  <a:pt x="1482773" y="38252"/>
                </a:lnTo>
                <a:lnTo>
                  <a:pt x="1484491" y="42754"/>
                </a:lnTo>
                <a:lnTo>
                  <a:pt x="1485743" y="55399"/>
                </a:lnTo>
                <a:lnTo>
                  <a:pt x="1477653" y="65198"/>
                </a:lnTo>
                <a:lnTo>
                  <a:pt x="1475541" y="73988"/>
                </a:lnTo>
                <a:lnTo>
                  <a:pt x="1469871" y="82835"/>
                </a:lnTo>
                <a:lnTo>
                  <a:pt x="1468173" y="89027"/>
                </a:lnTo>
                <a:lnTo>
                  <a:pt x="1466662" y="91101"/>
                </a:lnTo>
                <a:lnTo>
                  <a:pt x="1464597" y="92484"/>
                </a:lnTo>
                <a:lnTo>
                  <a:pt x="1459480" y="95079"/>
                </a:lnTo>
                <a:lnTo>
                  <a:pt x="1415811" y="130198"/>
                </a:lnTo>
                <a:lnTo>
                  <a:pt x="1368758" y="171450"/>
                </a:lnTo>
                <a:lnTo>
                  <a:pt x="1343580" y="190500"/>
                </a:lnTo>
                <a:lnTo>
                  <a:pt x="1327192" y="205317"/>
                </a:lnTo>
                <a:lnTo>
                  <a:pt x="1320800" y="207669"/>
                </a:lnTo>
                <a:lnTo>
                  <a:pt x="1318671" y="209354"/>
                </a:lnTo>
                <a:lnTo>
                  <a:pt x="1295493" y="237995"/>
                </a:lnTo>
                <a:lnTo>
                  <a:pt x="1304890" y="2381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55" name="SMARTInkShape-Group125"/>
          <p:cNvGrpSpPr/>
          <p:nvPr/>
        </p:nvGrpSpPr>
        <p:grpSpPr>
          <a:xfrm>
            <a:off x="7086600" y="3857625"/>
            <a:ext cx="2038329" cy="742949"/>
            <a:chOff x="7086600" y="3857625"/>
            <a:chExt cx="2038329" cy="742949"/>
          </a:xfrm>
        </p:grpSpPr>
        <p:sp>
          <p:nvSpPr>
            <p:cNvPr id="24740" name="SMARTInkShape-488"/>
            <p:cNvSpPr/>
            <p:nvPr>
              <p:custDataLst>
                <p:tags r:id="rId10"/>
              </p:custDataLst>
            </p:nvPr>
          </p:nvSpPr>
          <p:spPr>
            <a:xfrm>
              <a:off x="7086600" y="4114840"/>
              <a:ext cx="161926" cy="466683"/>
            </a:xfrm>
            <a:custGeom>
              <a:avLst/>
              <a:gdLst/>
              <a:ahLst/>
              <a:cxnLst/>
              <a:rect l="0" t="0" r="0" b="0"/>
              <a:pathLst>
                <a:path w="161926" h="466683">
                  <a:moveTo>
                    <a:pt x="0" y="409535"/>
                  </a:moveTo>
                  <a:lnTo>
                    <a:pt x="0" y="409535"/>
                  </a:lnTo>
                  <a:lnTo>
                    <a:pt x="0" y="419057"/>
                  </a:lnTo>
                  <a:lnTo>
                    <a:pt x="0" y="404871"/>
                  </a:lnTo>
                  <a:lnTo>
                    <a:pt x="1058" y="403250"/>
                  </a:lnTo>
                  <a:lnTo>
                    <a:pt x="2822" y="402170"/>
                  </a:lnTo>
                  <a:lnTo>
                    <a:pt x="5056" y="401450"/>
                  </a:lnTo>
                  <a:lnTo>
                    <a:pt x="6545" y="399912"/>
                  </a:lnTo>
                  <a:lnTo>
                    <a:pt x="8200" y="395380"/>
                  </a:lnTo>
                  <a:lnTo>
                    <a:pt x="12332" y="351532"/>
                  </a:lnTo>
                  <a:lnTo>
                    <a:pt x="29236" y="304149"/>
                  </a:lnTo>
                  <a:lnTo>
                    <a:pt x="34161" y="291788"/>
                  </a:lnTo>
                  <a:lnTo>
                    <a:pt x="45359" y="247390"/>
                  </a:lnTo>
                  <a:lnTo>
                    <a:pt x="54508" y="219619"/>
                  </a:lnTo>
                  <a:lnTo>
                    <a:pt x="64457" y="173447"/>
                  </a:lnTo>
                  <a:lnTo>
                    <a:pt x="74020" y="125950"/>
                  </a:lnTo>
                  <a:lnTo>
                    <a:pt x="78376" y="105376"/>
                  </a:lnTo>
                  <a:lnTo>
                    <a:pt x="83548" y="85875"/>
                  </a:lnTo>
                  <a:lnTo>
                    <a:pt x="85641" y="41438"/>
                  </a:lnTo>
                  <a:lnTo>
                    <a:pt x="85725" y="413"/>
                  </a:lnTo>
                  <a:lnTo>
                    <a:pt x="77524" y="0"/>
                  </a:lnTo>
                  <a:lnTo>
                    <a:pt x="62046" y="14150"/>
                  </a:lnTo>
                  <a:lnTo>
                    <a:pt x="59326" y="19672"/>
                  </a:lnTo>
                  <a:lnTo>
                    <a:pt x="42999" y="64961"/>
                  </a:lnTo>
                  <a:lnTo>
                    <a:pt x="31841" y="107998"/>
                  </a:lnTo>
                  <a:lnTo>
                    <a:pt x="21227" y="152365"/>
                  </a:lnTo>
                  <a:lnTo>
                    <a:pt x="16873" y="171412"/>
                  </a:lnTo>
                  <a:lnTo>
                    <a:pt x="11702" y="190460"/>
                  </a:lnTo>
                  <a:lnTo>
                    <a:pt x="7348" y="209510"/>
                  </a:lnTo>
                  <a:lnTo>
                    <a:pt x="2177" y="228560"/>
                  </a:lnTo>
                  <a:lnTo>
                    <a:pt x="191" y="269482"/>
                  </a:lnTo>
                  <a:lnTo>
                    <a:pt x="11" y="312042"/>
                  </a:lnTo>
                  <a:lnTo>
                    <a:pt x="1058" y="355614"/>
                  </a:lnTo>
                  <a:lnTo>
                    <a:pt x="9701" y="386060"/>
                  </a:lnTo>
                  <a:lnTo>
                    <a:pt x="15809" y="397523"/>
                  </a:lnTo>
                  <a:lnTo>
                    <a:pt x="19148" y="412796"/>
                  </a:lnTo>
                  <a:lnTo>
                    <a:pt x="26370" y="424495"/>
                  </a:lnTo>
                  <a:lnTo>
                    <a:pt x="55388" y="455392"/>
                  </a:lnTo>
                  <a:lnTo>
                    <a:pt x="59189" y="456374"/>
                  </a:lnTo>
                  <a:lnTo>
                    <a:pt x="61685" y="456636"/>
                  </a:lnTo>
                  <a:lnTo>
                    <a:pt x="67280" y="459749"/>
                  </a:lnTo>
                  <a:lnTo>
                    <a:pt x="74437" y="465316"/>
                  </a:lnTo>
                  <a:lnTo>
                    <a:pt x="83456" y="466414"/>
                  </a:lnTo>
                  <a:lnTo>
                    <a:pt x="103297" y="466682"/>
                  </a:lnTo>
                  <a:lnTo>
                    <a:pt x="121617" y="450875"/>
                  </a:lnTo>
                  <a:lnTo>
                    <a:pt x="127429" y="449075"/>
                  </a:lnTo>
                  <a:lnTo>
                    <a:pt x="129403" y="447537"/>
                  </a:lnTo>
                  <a:lnTo>
                    <a:pt x="140658" y="428393"/>
                  </a:lnTo>
                  <a:lnTo>
                    <a:pt x="141397" y="425282"/>
                  </a:lnTo>
                  <a:lnTo>
                    <a:pt x="142949" y="423208"/>
                  </a:lnTo>
                  <a:lnTo>
                    <a:pt x="145040" y="421825"/>
                  </a:lnTo>
                  <a:lnTo>
                    <a:pt x="147493" y="420903"/>
                  </a:lnTo>
                  <a:lnTo>
                    <a:pt x="149130" y="419231"/>
                  </a:lnTo>
                  <a:lnTo>
                    <a:pt x="150946" y="414550"/>
                  </a:lnTo>
                  <a:lnTo>
                    <a:pt x="153374" y="393582"/>
                  </a:lnTo>
                  <a:lnTo>
                    <a:pt x="161925" y="38096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1" name="SMARTInkShape-489"/>
            <p:cNvSpPr/>
            <p:nvPr>
              <p:custDataLst>
                <p:tags r:id="rId11"/>
              </p:custDataLst>
            </p:nvPr>
          </p:nvSpPr>
          <p:spPr>
            <a:xfrm>
              <a:off x="7296162" y="4438653"/>
              <a:ext cx="114289" cy="161921"/>
            </a:xfrm>
            <a:custGeom>
              <a:avLst/>
              <a:gdLst/>
              <a:ahLst/>
              <a:cxnLst/>
              <a:rect l="0" t="0" r="0" b="0"/>
              <a:pathLst>
                <a:path w="114289" h="161921">
                  <a:moveTo>
                    <a:pt x="9513" y="28572"/>
                  </a:moveTo>
                  <a:lnTo>
                    <a:pt x="9513" y="28572"/>
                  </a:lnTo>
                  <a:lnTo>
                    <a:pt x="19034" y="28572"/>
                  </a:lnTo>
                  <a:lnTo>
                    <a:pt x="19038" y="14000"/>
                  </a:lnTo>
                  <a:lnTo>
                    <a:pt x="20096" y="12508"/>
                  </a:lnTo>
                  <a:lnTo>
                    <a:pt x="21860" y="11513"/>
                  </a:lnTo>
                  <a:lnTo>
                    <a:pt x="27239" y="9915"/>
                  </a:lnTo>
                  <a:lnTo>
                    <a:pt x="27975" y="6874"/>
                  </a:lnTo>
                  <a:lnTo>
                    <a:pt x="28448" y="1355"/>
                  </a:lnTo>
                  <a:lnTo>
                    <a:pt x="29544" y="903"/>
                  </a:lnTo>
                  <a:lnTo>
                    <a:pt x="38054" y="0"/>
                  </a:lnTo>
                  <a:lnTo>
                    <a:pt x="47219" y="9130"/>
                  </a:lnTo>
                  <a:lnTo>
                    <a:pt x="47613" y="54237"/>
                  </a:lnTo>
                  <a:lnTo>
                    <a:pt x="47613" y="60439"/>
                  </a:lnTo>
                  <a:lnTo>
                    <a:pt x="44791" y="66724"/>
                  </a:lnTo>
                  <a:lnTo>
                    <a:pt x="41066" y="73045"/>
                  </a:lnTo>
                  <a:lnTo>
                    <a:pt x="38676" y="85727"/>
                  </a:lnTo>
                  <a:lnTo>
                    <a:pt x="38479" y="88900"/>
                  </a:lnTo>
                  <a:lnTo>
                    <a:pt x="35440" y="95248"/>
                  </a:lnTo>
                  <a:lnTo>
                    <a:pt x="31619" y="101597"/>
                  </a:lnTo>
                  <a:lnTo>
                    <a:pt x="28410" y="111122"/>
                  </a:lnTo>
                  <a:lnTo>
                    <a:pt x="22285" y="120647"/>
                  </a:lnTo>
                  <a:lnTo>
                    <a:pt x="18943" y="130172"/>
                  </a:lnTo>
                  <a:lnTo>
                    <a:pt x="2165" y="152986"/>
                  </a:lnTo>
                  <a:lnTo>
                    <a:pt x="0" y="161876"/>
                  </a:lnTo>
                  <a:lnTo>
                    <a:pt x="9122" y="161920"/>
                  </a:lnTo>
                  <a:lnTo>
                    <a:pt x="17679" y="153721"/>
                  </a:lnTo>
                  <a:lnTo>
                    <a:pt x="26373" y="151600"/>
                  </a:lnTo>
                  <a:lnTo>
                    <a:pt x="36336" y="144230"/>
                  </a:lnTo>
                  <a:lnTo>
                    <a:pt x="45346" y="142082"/>
                  </a:lnTo>
                  <a:lnTo>
                    <a:pt x="54231" y="136405"/>
                  </a:lnTo>
                  <a:lnTo>
                    <a:pt x="63567" y="133195"/>
                  </a:lnTo>
                  <a:lnTo>
                    <a:pt x="73037" y="127069"/>
                  </a:lnTo>
                  <a:lnTo>
                    <a:pt x="79373" y="125265"/>
                  </a:lnTo>
                  <a:lnTo>
                    <a:pt x="81487" y="123726"/>
                  </a:lnTo>
                  <a:lnTo>
                    <a:pt x="82895" y="121641"/>
                  </a:lnTo>
                  <a:lnTo>
                    <a:pt x="83835" y="119193"/>
                  </a:lnTo>
                  <a:lnTo>
                    <a:pt x="85519" y="117561"/>
                  </a:lnTo>
                  <a:lnTo>
                    <a:pt x="95827" y="112120"/>
                  </a:lnTo>
                  <a:lnTo>
                    <a:pt x="101850" y="108038"/>
                  </a:lnTo>
                  <a:lnTo>
                    <a:pt x="108055" y="106223"/>
                  </a:lnTo>
                  <a:lnTo>
                    <a:pt x="110132" y="104681"/>
                  </a:lnTo>
                  <a:lnTo>
                    <a:pt x="111517" y="102595"/>
                  </a:lnTo>
                  <a:lnTo>
                    <a:pt x="114288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2" name="SMARTInkShape-490"/>
            <p:cNvSpPr/>
            <p:nvPr>
              <p:custDataLst>
                <p:tags r:id="rId12"/>
              </p:custDataLst>
            </p:nvPr>
          </p:nvSpPr>
          <p:spPr>
            <a:xfrm>
              <a:off x="7429500" y="4324350"/>
              <a:ext cx="131873" cy="28576"/>
            </a:xfrm>
            <a:custGeom>
              <a:avLst/>
              <a:gdLst/>
              <a:ahLst/>
              <a:cxnLst/>
              <a:rect l="0" t="0" r="0" b="0"/>
              <a:pathLst>
                <a:path w="131873" h="28576">
                  <a:moveTo>
                    <a:pt x="0" y="28575"/>
                  </a:moveTo>
                  <a:lnTo>
                    <a:pt x="0" y="28575"/>
                  </a:lnTo>
                  <a:lnTo>
                    <a:pt x="22390" y="28575"/>
                  </a:lnTo>
                  <a:lnTo>
                    <a:pt x="24452" y="27517"/>
                  </a:lnTo>
                  <a:lnTo>
                    <a:pt x="25826" y="25753"/>
                  </a:lnTo>
                  <a:lnTo>
                    <a:pt x="26742" y="23518"/>
                  </a:lnTo>
                  <a:lnTo>
                    <a:pt x="28411" y="22029"/>
                  </a:lnTo>
                  <a:lnTo>
                    <a:pt x="36616" y="19442"/>
                  </a:lnTo>
                  <a:lnTo>
                    <a:pt x="42717" y="19167"/>
                  </a:lnTo>
                  <a:lnTo>
                    <a:pt x="48266" y="16280"/>
                  </a:lnTo>
                  <a:lnTo>
                    <a:pt x="55395" y="10859"/>
                  </a:lnTo>
                  <a:lnTo>
                    <a:pt x="64408" y="8730"/>
                  </a:lnTo>
                  <a:lnTo>
                    <a:pt x="73293" y="3058"/>
                  </a:lnTo>
                  <a:lnTo>
                    <a:pt x="85778" y="604"/>
                  </a:lnTo>
                  <a:lnTo>
                    <a:pt x="122060" y="0"/>
                  </a:lnTo>
                  <a:lnTo>
                    <a:pt x="131872" y="8201"/>
                  </a:lnTo>
                  <a:lnTo>
                    <a:pt x="131306" y="9701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3" name="SMARTInkShape-491"/>
            <p:cNvSpPr/>
            <p:nvPr>
              <p:custDataLst>
                <p:tags r:id="rId13"/>
              </p:custDataLst>
            </p:nvPr>
          </p:nvSpPr>
          <p:spPr>
            <a:xfrm>
              <a:off x="7467600" y="4381500"/>
              <a:ext cx="114301" cy="76167"/>
            </a:xfrm>
            <a:custGeom>
              <a:avLst/>
              <a:gdLst/>
              <a:ahLst/>
              <a:cxnLst/>
              <a:rect l="0" t="0" r="0" b="0"/>
              <a:pathLst>
                <a:path w="114301" h="76167">
                  <a:moveTo>
                    <a:pt x="0" y="66675"/>
                  </a:moveTo>
                  <a:lnTo>
                    <a:pt x="0" y="66675"/>
                  </a:lnTo>
                  <a:lnTo>
                    <a:pt x="0" y="76083"/>
                  </a:lnTo>
                  <a:lnTo>
                    <a:pt x="5056" y="76166"/>
                  </a:lnTo>
                  <a:lnTo>
                    <a:pt x="6547" y="75119"/>
                  </a:lnTo>
                  <a:lnTo>
                    <a:pt x="7540" y="73363"/>
                  </a:lnTo>
                  <a:lnTo>
                    <a:pt x="9134" y="67996"/>
                  </a:lnTo>
                  <a:lnTo>
                    <a:pt x="12173" y="67262"/>
                  </a:lnTo>
                  <a:lnTo>
                    <a:pt x="14465" y="67066"/>
                  </a:lnTo>
                  <a:lnTo>
                    <a:pt x="19834" y="64027"/>
                  </a:lnTo>
                  <a:lnTo>
                    <a:pt x="62626" y="32778"/>
                  </a:lnTo>
                  <a:lnTo>
                    <a:pt x="76027" y="2658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4" name="SMARTInkShape-492"/>
            <p:cNvSpPr/>
            <p:nvPr>
              <p:custDataLst>
                <p:tags r:id="rId14"/>
              </p:custDataLst>
            </p:nvPr>
          </p:nvSpPr>
          <p:spPr>
            <a:xfrm>
              <a:off x="7715250" y="4154269"/>
              <a:ext cx="19051" cy="274299"/>
            </a:xfrm>
            <a:custGeom>
              <a:avLst/>
              <a:gdLst/>
              <a:ahLst/>
              <a:cxnLst/>
              <a:rect l="0" t="0" r="0" b="0"/>
              <a:pathLst>
                <a:path w="19051" h="274299">
                  <a:moveTo>
                    <a:pt x="19050" y="27206"/>
                  </a:moveTo>
                  <a:lnTo>
                    <a:pt x="19050" y="27206"/>
                  </a:lnTo>
                  <a:lnTo>
                    <a:pt x="13994" y="22149"/>
                  </a:lnTo>
                  <a:lnTo>
                    <a:pt x="11510" y="16845"/>
                  </a:lnTo>
                  <a:lnTo>
                    <a:pt x="9916" y="9873"/>
                  </a:lnTo>
                  <a:lnTo>
                    <a:pt x="8727" y="9300"/>
                  </a:lnTo>
                  <a:lnTo>
                    <a:pt x="4585" y="8664"/>
                  </a:lnTo>
                  <a:lnTo>
                    <a:pt x="3056" y="7437"/>
                  </a:lnTo>
                  <a:lnTo>
                    <a:pt x="402" y="0"/>
                  </a:lnTo>
                  <a:lnTo>
                    <a:pt x="0" y="44166"/>
                  </a:lnTo>
                  <a:lnTo>
                    <a:pt x="0" y="90872"/>
                  </a:lnTo>
                  <a:lnTo>
                    <a:pt x="0" y="135166"/>
                  </a:lnTo>
                  <a:lnTo>
                    <a:pt x="0" y="179606"/>
                  </a:lnTo>
                  <a:lnTo>
                    <a:pt x="0" y="224997"/>
                  </a:lnTo>
                  <a:lnTo>
                    <a:pt x="0" y="239490"/>
                  </a:lnTo>
                  <a:lnTo>
                    <a:pt x="2822" y="246085"/>
                  </a:lnTo>
                  <a:lnTo>
                    <a:pt x="6547" y="252544"/>
                  </a:lnTo>
                  <a:lnTo>
                    <a:pt x="8937" y="265314"/>
                  </a:lnTo>
                  <a:lnTo>
                    <a:pt x="9491" y="274298"/>
                  </a:lnTo>
                  <a:lnTo>
                    <a:pt x="9525" y="2653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5" name="SMARTInkShape-493"/>
            <p:cNvSpPr/>
            <p:nvPr>
              <p:custDataLst>
                <p:tags r:id="rId15"/>
              </p:custDataLst>
            </p:nvPr>
          </p:nvSpPr>
          <p:spPr>
            <a:xfrm>
              <a:off x="7772400" y="4195148"/>
              <a:ext cx="180976" cy="224450"/>
            </a:xfrm>
            <a:custGeom>
              <a:avLst/>
              <a:gdLst/>
              <a:ahLst/>
              <a:cxnLst/>
              <a:rect l="0" t="0" r="0" b="0"/>
              <a:pathLst>
                <a:path w="180976" h="224450">
                  <a:moveTo>
                    <a:pt x="0" y="14902"/>
                  </a:moveTo>
                  <a:lnTo>
                    <a:pt x="0" y="14902"/>
                  </a:lnTo>
                  <a:lnTo>
                    <a:pt x="0" y="9845"/>
                  </a:lnTo>
                  <a:lnTo>
                    <a:pt x="1058" y="8356"/>
                  </a:lnTo>
                  <a:lnTo>
                    <a:pt x="2822" y="7363"/>
                  </a:lnTo>
                  <a:lnTo>
                    <a:pt x="8201" y="5770"/>
                  </a:lnTo>
                  <a:lnTo>
                    <a:pt x="9524" y="53045"/>
                  </a:lnTo>
                  <a:lnTo>
                    <a:pt x="10583" y="84949"/>
                  </a:lnTo>
                  <a:lnTo>
                    <a:pt x="21285" y="109978"/>
                  </a:lnTo>
                  <a:lnTo>
                    <a:pt x="25334" y="116425"/>
                  </a:lnTo>
                  <a:lnTo>
                    <a:pt x="28673" y="126004"/>
                  </a:lnTo>
                  <a:lnTo>
                    <a:pt x="46174" y="146762"/>
                  </a:lnTo>
                  <a:lnTo>
                    <a:pt x="47716" y="146201"/>
                  </a:lnTo>
                  <a:lnTo>
                    <a:pt x="54943" y="141412"/>
                  </a:lnTo>
                  <a:lnTo>
                    <a:pt x="63787" y="138464"/>
                  </a:lnTo>
                  <a:lnTo>
                    <a:pt x="73109" y="132417"/>
                  </a:lnTo>
                  <a:lnTo>
                    <a:pt x="82576" y="129097"/>
                  </a:lnTo>
                  <a:lnTo>
                    <a:pt x="107951" y="106849"/>
                  </a:lnTo>
                  <a:lnTo>
                    <a:pt x="129117" y="76102"/>
                  </a:lnTo>
                  <a:lnTo>
                    <a:pt x="141386" y="41660"/>
                  </a:lnTo>
                  <a:lnTo>
                    <a:pt x="142874" y="487"/>
                  </a:lnTo>
                  <a:lnTo>
                    <a:pt x="141817" y="0"/>
                  </a:lnTo>
                  <a:lnTo>
                    <a:pt x="134674" y="4460"/>
                  </a:lnTo>
                  <a:lnTo>
                    <a:pt x="133938" y="7792"/>
                  </a:lnTo>
                  <a:lnTo>
                    <a:pt x="133741" y="10162"/>
                  </a:lnTo>
                  <a:lnTo>
                    <a:pt x="132552" y="11742"/>
                  </a:lnTo>
                  <a:lnTo>
                    <a:pt x="128410" y="13497"/>
                  </a:lnTo>
                  <a:lnTo>
                    <a:pt x="126881" y="16083"/>
                  </a:lnTo>
                  <a:lnTo>
                    <a:pt x="124093" y="34221"/>
                  </a:lnTo>
                  <a:lnTo>
                    <a:pt x="123944" y="43244"/>
                  </a:lnTo>
                  <a:lnTo>
                    <a:pt x="121055" y="51487"/>
                  </a:lnTo>
                  <a:lnTo>
                    <a:pt x="117302" y="58679"/>
                  </a:lnTo>
                  <a:lnTo>
                    <a:pt x="115189" y="69736"/>
                  </a:lnTo>
                  <a:lnTo>
                    <a:pt x="114334" y="103402"/>
                  </a:lnTo>
                  <a:lnTo>
                    <a:pt x="123651" y="150895"/>
                  </a:lnTo>
                  <a:lnTo>
                    <a:pt x="124806" y="161069"/>
                  </a:lnTo>
                  <a:lnTo>
                    <a:pt x="132955" y="184352"/>
                  </a:lnTo>
                  <a:lnTo>
                    <a:pt x="133233" y="190815"/>
                  </a:lnTo>
                  <a:lnTo>
                    <a:pt x="136120" y="196449"/>
                  </a:lnTo>
                  <a:lnTo>
                    <a:pt x="139873" y="202482"/>
                  </a:lnTo>
                  <a:lnTo>
                    <a:pt x="142480" y="213079"/>
                  </a:lnTo>
                  <a:lnTo>
                    <a:pt x="151041" y="222966"/>
                  </a:lnTo>
                  <a:lnTo>
                    <a:pt x="154618" y="223792"/>
                  </a:lnTo>
                  <a:lnTo>
                    <a:pt x="170088" y="224449"/>
                  </a:lnTo>
                  <a:lnTo>
                    <a:pt x="180975" y="21492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6" name="SMARTInkShape-494"/>
            <p:cNvSpPr/>
            <p:nvPr>
              <p:custDataLst>
                <p:tags r:id="rId16"/>
              </p:custDataLst>
            </p:nvPr>
          </p:nvSpPr>
          <p:spPr>
            <a:xfrm>
              <a:off x="8077201" y="4267593"/>
              <a:ext cx="114300" cy="28183"/>
            </a:xfrm>
            <a:custGeom>
              <a:avLst/>
              <a:gdLst/>
              <a:ahLst/>
              <a:cxnLst/>
              <a:rect l="0" t="0" r="0" b="0"/>
              <a:pathLst>
                <a:path w="114300" h="28183">
                  <a:moveTo>
                    <a:pt x="9524" y="28182"/>
                  </a:moveTo>
                  <a:lnTo>
                    <a:pt x="9524" y="28182"/>
                  </a:lnTo>
                  <a:lnTo>
                    <a:pt x="0" y="28182"/>
                  </a:lnTo>
                  <a:lnTo>
                    <a:pt x="8200" y="28182"/>
                  </a:lnTo>
                  <a:lnTo>
                    <a:pt x="17609" y="19981"/>
                  </a:lnTo>
                  <a:lnTo>
                    <a:pt x="23678" y="19050"/>
                  </a:lnTo>
                  <a:lnTo>
                    <a:pt x="36346" y="18691"/>
                  </a:lnTo>
                  <a:lnTo>
                    <a:pt x="45357" y="12118"/>
                  </a:lnTo>
                  <a:lnTo>
                    <a:pt x="54242" y="10017"/>
                  </a:lnTo>
                  <a:lnTo>
                    <a:pt x="71184" y="9166"/>
                  </a:lnTo>
                  <a:lnTo>
                    <a:pt x="72855" y="8097"/>
                  </a:lnTo>
                  <a:lnTo>
                    <a:pt x="73970" y="6325"/>
                  </a:lnTo>
                  <a:lnTo>
                    <a:pt x="74713" y="4085"/>
                  </a:lnTo>
                  <a:lnTo>
                    <a:pt x="76267" y="2593"/>
                  </a:lnTo>
                  <a:lnTo>
                    <a:pt x="80816" y="934"/>
                  </a:lnTo>
                  <a:lnTo>
                    <a:pt x="89326" y="0"/>
                  </a:lnTo>
                  <a:lnTo>
                    <a:pt x="91300" y="927"/>
                  </a:lnTo>
                  <a:lnTo>
                    <a:pt x="92617" y="2604"/>
                  </a:lnTo>
                  <a:lnTo>
                    <a:pt x="93494" y="4780"/>
                  </a:lnTo>
                  <a:lnTo>
                    <a:pt x="95137" y="6231"/>
                  </a:lnTo>
                  <a:lnTo>
                    <a:pt x="103296" y="8749"/>
                  </a:lnTo>
                  <a:lnTo>
                    <a:pt x="114299" y="186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7" name="SMARTInkShape-495"/>
            <p:cNvSpPr/>
            <p:nvPr>
              <p:custDataLst>
                <p:tags r:id="rId17"/>
              </p:custDataLst>
            </p:nvPr>
          </p:nvSpPr>
          <p:spPr>
            <a:xfrm>
              <a:off x="8191500" y="4143375"/>
              <a:ext cx="66676" cy="238123"/>
            </a:xfrm>
            <a:custGeom>
              <a:avLst/>
              <a:gdLst/>
              <a:ahLst/>
              <a:cxnLst/>
              <a:rect l="0" t="0" r="0" b="0"/>
              <a:pathLst>
                <a:path w="66676" h="238123">
                  <a:moveTo>
                    <a:pt x="66675" y="9525"/>
                  </a:moveTo>
                  <a:lnTo>
                    <a:pt x="66675" y="9525"/>
                  </a:lnTo>
                  <a:lnTo>
                    <a:pt x="39426" y="9525"/>
                  </a:lnTo>
                  <a:lnTo>
                    <a:pt x="38984" y="10583"/>
                  </a:lnTo>
                  <a:lnTo>
                    <a:pt x="38100" y="19050"/>
                  </a:lnTo>
                  <a:lnTo>
                    <a:pt x="19165" y="19050"/>
                  </a:lnTo>
                  <a:lnTo>
                    <a:pt x="19050" y="9559"/>
                  </a:lnTo>
                  <a:lnTo>
                    <a:pt x="9525" y="9525"/>
                  </a:lnTo>
                  <a:lnTo>
                    <a:pt x="0" y="0"/>
                  </a:lnTo>
                  <a:lnTo>
                    <a:pt x="0" y="44481"/>
                  </a:lnTo>
                  <a:lnTo>
                    <a:pt x="1058" y="80630"/>
                  </a:lnTo>
                  <a:lnTo>
                    <a:pt x="8643" y="111039"/>
                  </a:lnTo>
                  <a:lnTo>
                    <a:pt x="9502" y="158634"/>
                  </a:lnTo>
                  <a:lnTo>
                    <a:pt x="10576" y="174473"/>
                  </a:lnTo>
                  <a:lnTo>
                    <a:pt x="17725" y="193237"/>
                  </a:lnTo>
                  <a:lnTo>
                    <a:pt x="20031" y="215874"/>
                  </a:lnTo>
                  <a:lnTo>
                    <a:pt x="27240" y="226715"/>
                  </a:lnTo>
                  <a:lnTo>
                    <a:pt x="28565" y="237994"/>
                  </a:lnTo>
                  <a:lnTo>
                    <a:pt x="37707" y="238122"/>
                  </a:lnTo>
                  <a:lnTo>
                    <a:pt x="43040" y="233068"/>
                  </a:lnTo>
                  <a:lnTo>
                    <a:pt x="45587" y="227763"/>
                  </a:lnTo>
                  <a:lnTo>
                    <a:pt x="47625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8" name="SMARTInkShape-496"/>
            <p:cNvSpPr/>
            <p:nvPr>
              <p:custDataLst>
                <p:tags r:id="rId18"/>
              </p:custDataLst>
            </p:nvPr>
          </p:nvSpPr>
          <p:spPr>
            <a:xfrm>
              <a:off x="8277260" y="4133889"/>
              <a:ext cx="180941" cy="247573"/>
            </a:xfrm>
            <a:custGeom>
              <a:avLst/>
              <a:gdLst/>
              <a:ahLst/>
              <a:cxnLst/>
              <a:rect l="0" t="0" r="0" b="0"/>
              <a:pathLst>
                <a:path w="180941" h="247573">
                  <a:moveTo>
                    <a:pt x="9490" y="28536"/>
                  </a:moveTo>
                  <a:lnTo>
                    <a:pt x="9490" y="28536"/>
                  </a:lnTo>
                  <a:lnTo>
                    <a:pt x="9490" y="66625"/>
                  </a:lnTo>
                  <a:lnTo>
                    <a:pt x="1288" y="66635"/>
                  </a:lnTo>
                  <a:lnTo>
                    <a:pt x="848" y="65577"/>
                  </a:lnTo>
                  <a:lnTo>
                    <a:pt x="0" y="49303"/>
                  </a:lnTo>
                  <a:lnTo>
                    <a:pt x="8168" y="39536"/>
                  </a:lnTo>
                  <a:lnTo>
                    <a:pt x="9099" y="33442"/>
                  </a:lnTo>
                  <a:lnTo>
                    <a:pt x="9455" y="15709"/>
                  </a:lnTo>
                  <a:lnTo>
                    <a:pt x="10525" y="13635"/>
                  </a:lnTo>
                  <a:lnTo>
                    <a:pt x="12297" y="12252"/>
                  </a:lnTo>
                  <a:lnTo>
                    <a:pt x="14536" y="11330"/>
                  </a:lnTo>
                  <a:lnTo>
                    <a:pt x="16029" y="9657"/>
                  </a:lnTo>
                  <a:lnTo>
                    <a:pt x="17689" y="4976"/>
                  </a:lnTo>
                  <a:lnTo>
                    <a:pt x="19188" y="3304"/>
                  </a:lnTo>
                  <a:lnTo>
                    <a:pt x="28113" y="91"/>
                  </a:lnTo>
                  <a:lnTo>
                    <a:pt x="33470" y="0"/>
                  </a:lnTo>
                  <a:lnTo>
                    <a:pt x="35002" y="1045"/>
                  </a:lnTo>
                  <a:lnTo>
                    <a:pt x="36023" y="2800"/>
                  </a:lnTo>
                  <a:lnTo>
                    <a:pt x="36703" y="5029"/>
                  </a:lnTo>
                  <a:lnTo>
                    <a:pt x="46147" y="17296"/>
                  </a:lnTo>
                  <a:lnTo>
                    <a:pt x="48363" y="32823"/>
                  </a:lnTo>
                  <a:lnTo>
                    <a:pt x="55073" y="47179"/>
                  </a:lnTo>
                  <a:lnTo>
                    <a:pt x="57080" y="93518"/>
                  </a:lnTo>
                  <a:lnTo>
                    <a:pt x="57114" y="141024"/>
                  </a:lnTo>
                  <a:lnTo>
                    <a:pt x="45355" y="182975"/>
                  </a:lnTo>
                  <a:lnTo>
                    <a:pt x="26363" y="228504"/>
                  </a:lnTo>
                  <a:lnTo>
                    <a:pt x="20466" y="236193"/>
                  </a:lnTo>
                  <a:lnTo>
                    <a:pt x="19445" y="242581"/>
                  </a:lnTo>
                  <a:lnTo>
                    <a:pt x="18243" y="244258"/>
                  </a:lnTo>
                  <a:lnTo>
                    <a:pt x="16383" y="245375"/>
                  </a:lnTo>
                  <a:lnTo>
                    <a:pt x="9610" y="247572"/>
                  </a:lnTo>
                  <a:lnTo>
                    <a:pt x="9490" y="199969"/>
                  </a:lnTo>
                  <a:lnTo>
                    <a:pt x="9490" y="192340"/>
                  </a:lnTo>
                  <a:lnTo>
                    <a:pt x="18624" y="181377"/>
                  </a:lnTo>
                  <a:lnTo>
                    <a:pt x="41679" y="180939"/>
                  </a:lnTo>
                  <a:lnTo>
                    <a:pt x="47785" y="183760"/>
                  </a:lnTo>
                  <a:lnTo>
                    <a:pt x="55272" y="189137"/>
                  </a:lnTo>
                  <a:lnTo>
                    <a:pt x="64356" y="191258"/>
                  </a:lnTo>
                  <a:lnTo>
                    <a:pt x="73254" y="196930"/>
                  </a:lnTo>
                  <a:lnTo>
                    <a:pt x="85741" y="199382"/>
                  </a:lnTo>
                  <a:lnTo>
                    <a:pt x="88899" y="199584"/>
                  </a:lnTo>
                  <a:lnTo>
                    <a:pt x="95230" y="202629"/>
                  </a:lnTo>
                  <a:lnTo>
                    <a:pt x="101573" y="206453"/>
                  </a:lnTo>
                  <a:lnTo>
                    <a:pt x="114266" y="208907"/>
                  </a:lnTo>
                  <a:lnTo>
                    <a:pt x="146016" y="209500"/>
                  </a:lnTo>
                  <a:lnTo>
                    <a:pt x="148132" y="210562"/>
                  </a:lnTo>
                  <a:lnTo>
                    <a:pt x="149542" y="212328"/>
                  </a:lnTo>
                  <a:lnTo>
                    <a:pt x="150484" y="214564"/>
                  </a:lnTo>
                  <a:lnTo>
                    <a:pt x="152169" y="216055"/>
                  </a:lnTo>
                  <a:lnTo>
                    <a:pt x="156863" y="217711"/>
                  </a:lnTo>
                  <a:lnTo>
                    <a:pt x="159597" y="217094"/>
                  </a:lnTo>
                  <a:lnTo>
                    <a:pt x="169650" y="210719"/>
                  </a:lnTo>
                  <a:lnTo>
                    <a:pt x="180940" y="2095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9" name="SMARTInkShape-497"/>
            <p:cNvSpPr/>
            <p:nvPr>
              <p:custDataLst>
                <p:tags r:id="rId19"/>
              </p:custDataLst>
            </p:nvPr>
          </p:nvSpPr>
          <p:spPr>
            <a:xfrm>
              <a:off x="8448675" y="4181478"/>
              <a:ext cx="114301" cy="38098"/>
            </a:xfrm>
            <a:custGeom>
              <a:avLst/>
              <a:gdLst/>
              <a:ahLst/>
              <a:cxnLst/>
              <a:rect l="0" t="0" r="0" b="0"/>
              <a:pathLst>
                <a:path w="114301" h="38098">
                  <a:moveTo>
                    <a:pt x="0" y="38097"/>
                  </a:moveTo>
                  <a:lnTo>
                    <a:pt x="0" y="38097"/>
                  </a:lnTo>
                  <a:lnTo>
                    <a:pt x="0" y="28965"/>
                  </a:lnTo>
                  <a:lnTo>
                    <a:pt x="5056" y="23632"/>
                  </a:lnTo>
                  <a:lnTo>
                    <a:pt x="10361" y="21084"/>
                  </a:lnTo>
                  <a:lnTo>
                    <a:pt x="17334" y="19449"/>
                  </a:lnTo>
                  <a:lnTo>
                    <a:pt x="26315" y="12580"/>
                  </a:lnTo>
                  <a:lnTo>
                    <a:pt x="35196" y="9370"/>
                  </a:lnTo>
                  <a:lnTo>
                    <a:pt x="44531" y="3244"/>
                  </a:lnTo>
                  <a:lnTo>
                    <a:pt x="53999" y="959"/>
                  </a:lnTo>
                  <a:lnTo>
                    <a:pt x="90223" y="0"/>
                  </a:lnTo>
                  <a:lnTo>
                    <a:pt x="95838" y="2821"/>
                  </a:lnTo>
                  <a:lnTo>
                    <a:pt x="101861" y="6543"/>
                  </a:lnTo>
                  <a:lnTo>
                    <a:pt x="108065" y="8198"/>
                  </a:lnTo>
                  <a:lnTo>
                    <a:pt x="110143" y="9698"/>
                  </a:lnTo>
                  <a:lnTo>
                    <a:pt x="111529" y="11756"/>
                  </a:lnTo>
                  <a:lnTo>
                    <a:pt x="113752" y="17607"/>
                  </a:lnTo>
                  <a:lnTo>
                    <a:pt x="114300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0" name="SMARTInkShape-498"/>
            <p:cNvSpPr/>
            <p:nvPr>
              <p:custDataLst>
                <p:tags r:id="rId20"/>
              </p:custDataLst>
            </p:nvPr>
          </p:nvSpPr>
          <p:spPr>
            <a:xfrm>
              <a:off x="8500344" y="4219575"/>
              <a:ext cx="110257" cy="38091"/>
            </a:xfrm>
            <a:custGeom>
              <a:avLst/>
              <a:gdLst/>
              <a:ahLst/>
              <a:cxnLst/>
              <a:rect l="0" t="0" r="0" b="0"/>
              <a:pathLst>
                <a:path w="110257" h="38091">
                  <a:moveTo>
                    <a:pt x="15006" y="28575"/>
                  </a:moveTo>
                  <a:lnTo>
                    <a:pt x="15006" y="28575"/>
                  </a:lnTo>
                  <a:lnTo>
                    <a:pt x="6804" y="28575"/>
                  </a:lnTo>
                  <a:lnTo>
                    <a:pt x="6364" y="29633"/>
                  </a:lnTo>
                  <a:lnTo>
                    <a:pt x="5516" y="37707"/>
                  </a:lnTo>
                  <a:lnTo>
                    <a:pt x="0" y="38022"/>
                  </a:lnTo>
                  <a:lnTo>
                    <a:pt x="4550" y="38090"/>
                  </a:lnTo>
                  <a:lnTo>
                    <a:pt x="12901" y="31552"/>
                  </a:lnTo>
                  <a:lnTo>
                    <a:pt x="21673" y="29457"/>
                  </a:lnTo>
                  <a:lnTo>
                    <a:pt x="37272" y="28691"/>
                  </a:lnTo>
                  <a:lnTo>
                    <a:pt x="43600" y="25804"/>
                  </a:lnTo>
                  <a:lnTo>
                    <a:pt x="49939" y="22052"/>
                  </a:lnTo>
                  <a:lnTo>
                    <a:pt x="62632" y="19643"/>
                  </a:lnTo>
                  <a:lnTo>
                    <a:pt x="75332" y="19167"/>
                  </a:lnTo>
                  <a:lnTo>
                    <a:pt x="81681" y="16280"/>
                  </a:lnTo>
                  <a:lnTo>
                    <a:pt x="88030" y="12527"/>
                  </a:lnTo>
                  <a:lnTo>
                    <a:pt x="97555" y="9356"/>
                  </a:lnTo>
                  <a:lnTo>
                    <a:pt x="11025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1" name="SMARTInkShape-499"/>
            <p:cNvSpPr/>
            <p:nvPr>
              <p:custDataLst>
                <p:tags r:id="rId21"/>
              </p:custDataLst>
            </p:nvPr>
          </p:nvSpPr>
          <p:spPr>
            <a:xfrm>
              <a:off x="8677275" y="4067214"/>
              <a:ext cx="142876" cy="294795"/>
            </a:xfrm>
            <a:custGeom>
              <a:avLst/>
              <a:gdLst/>
              <a:ahLst/>
              <a:cxnLst/>
              <a:rect l="0" t="0" r="0" b="0"/>
              <a:pathLst>
                <a:path w="142876" h="294795">
                  <a:moveTo>
                    <a:pt x="9525" y="9486"/>
                  </a:moveTo>
                  <a:lnTo>
                    <a:pt x="9525" y="9486"/>
                  </a:lnTo>
                  <a:lnTo>
                    <a:pt x="17727" y="9486"/>
                  </a:lnTo>
                  <a:lnTo>
                    <a:pt x="10733" y="17687"/>
                  </a:lnTo>
                  <a:lnTo>
                    <a:pt x="8706" y="26354"/>
                  </a:lnTo>
                  <a:lnTo>
                    <a:pt x="3050" y="35180"/>
                  </a:lnTo>
                  <a:lnTo>
                    <a:pt x="602" y="47644"/>
                  </a:lnTo>
                  <a:lnTo>
                    <a:pt x="0" y="85558"/>
                  </a:lnTo>
                  <a:lnTo>
                    <a:pt x="0" y="53505"/>
                  </a:lnTo>
                  <a:lnTo>
                    <a:pt x="2824" y="47394"/>
                  </a:lnTo>
                  <a:lnTo>
                    <a:pt x="6546" y="41151"/>
                  </a:lnTo>
                  <a:lnTo>
                    <a:pt x="9702" y="31686"/>
                  </a:lnTo>
                  <a:lnTo>
                    <a:pt x="15810" y="22179"/>
                  </a:lnTo>
                  <a:lnTo>
                    <a:pt x="17609" y="15833"/>
                  </a:lnTo>
                  <a:lnTo>
                    <a:pt x="19149" y="13717"/>
                  </a:lnTo>
                  <a:lnTo>
                    <a:pt x="21230" y="12307"/>
                  </a:lnTo>
                  <a:lnTo>
                    <a:pt x="23680" y="11367"/>
                  </a:lnTo>
                  <a:lnTo>
                    <a:pt x="25311" y="9681"/>
                  </a:lnTo>
                  <a:lnTo>
                    <a:pt x="27125" y="4987"/>
                  </a:lnTo>
                  <a:lnTo>
                    <a:pt x="28667" y="3312"/>
                  </a:lnTo>
                  <a:lnTo>
                    <a:pt x="37670" y="92"/>
                  </a:lnTo>
                  <a:lnTo>
                    <a:pt x="43029" y="0"/>
                  </a:lnTo>
                  <a:lnTo>
                    <a:pt x="48404" y="2800"/>
                  </a:lnTo>
                  <a:lnTo>
                    <a:pt x="51319" y="5029"/>
                  </a:lnTo>
                  <a:lnTo>
                    <a:pt x="54560" y="10327"/>
                  </a:lnTo>
                  <a:lnTo>
                    <a:pt x="57056" y="16210"/>
                  </a:lnTo>
                  <a:lnTo>
                    <a:pt x="61695" y="22352"/>
                  </a:lnTo>
                  <a:lnTo>
                    <a:pt x="64461" y="31432"/>
                  </a:lnTo>
                  <a:lnTo>
                    <a:pt x="69302" y="59352"/>
                  </a:lnTo>
                  <a:lnTo>
                    <a:pt x="74157" y="76825"/>
                  </a:lnTo>
                  <a:lnTo>
                    <a:pt x="76080" y="120649"/>
                  </a:lnTo>
                  <a:lnTo>
                    <a:pt x="76193" y="165063"/>
                  </a:lnTo>
                  <a:lnTo>
                    <a:pt x="75140" y="184112"/>
                  </a:lnTo>
                  <a:lnTo>
                    <a:pt x="64440" y="225739"/>
                  </a:lnTo>
                  <a:lnTo>
                    <a:pt x="60390" y="234715"/>
                  </a:lnTo>
                  <a:lnTo>
                    <a:pt x="57051" y="250610"/>
                  </a:lnTo>
                  <a:lnTo>
                    <a:pt x="49830" y="262493"/>
                  </a:lnTo>
                  <a:lnTo>
                    <a:pt x="42046" y="272717"/>
                  </a:lnTo>
                  <a:lnTo>
                    <a:pt x="39853" y="279230"/>
                  </a:lnTo>
                  <a:lnTo>
                    <a:pt x="38211" y="281390"/>
                  </a:lnTo>
                  <a:lnTo>
                    <a:pt x="31901" y="285489"/>
                  </a:lnTo>
                  <a:lnTo>
                    <a:pt x="30053" y="290199"/>
                  </a:lnTo>
                  <a:lnTo>
                    <a:pt x="28501" y="291878"/>
                  </a:lnTo>
                  <a:lnTo>
                    <a:pt x="23957" y="293743"/>
                  </a:lnTo>
                  <a:lnTo>
                    <a:pt x="15447" y="294794"/>
                  </a:lnTo>
                  <a:lnTo>
                    <a:pt x="13473" y="293883"/>
                  </a:lnTo>
                  <a:lnTo>
                    <a:pt x="12157" y="292217"/>
                  </a:lnTo>
                  <a:lnTo>
                    <a:pt x="10045" y="286996"/>
                  </a:lnTo>
                  <a:lnTo>
                    <a:pt x="9571" y="272566"/>
                  </a:lnTo>
                  <a:lnTo>
                    <a:pt x="6723" y="266463"/>
                  </a:lnTo>
                  <a:lnTo>
                    <a:pt x="2987" y="260223"/>
                  </a:lnTo>
                  <a:lnTo>
                    <a:pt x="1328" y="253922"/>
                  </a:lnTo>
                  <a:lnTo>
                    <a:pt x="1944" y="250760"/>
                  </a:lnTo>
                  <a:lnTo>
                    <a:pt x="7714" y="238081"/>
                  </a:lnTo>
                  <a:lnTo>
                    <a:pt x="10512" y="212686"/>
                  </a:lnTo>
                  <a:lnTo>
                    <a:pt x="17717" y="201868"/>
                  </a:lnTo>
                  <a:lnTo>
                    <a:pt x="21279" y="200822"/>
                  </a:lnTo>
                  <a:lnTo>
                    <a:pt x="23711" y="200544"/>
                  </a:lnTo>
                  <a:lnTo>
                    <a:pt x="29235" y="197411"/>
                  </a:lnTo>
                  <a:lnTo>
                    <a:pt x="36349" y="191834"/>
                  </a:lnTo>
                  <a:lnTo>
                    <a:pt x="45358" y="190732"/>
                  </a:lnTo>
                  <a:lnTo>
                    <a:pt x="92077" y="190462"/>
                  </a:lnTo>
                  <a:lnTo>
                    <a:pt x="112419" y="190461"/>
                  </a:lnTo>
                  <a:lnTo>
                    <a:pt x="121533" y="183915"/>
                  </a:lnTo>
                  <a:lnTo>
                    <a:pt x="127393" y="182260"/>
                  </a:lnTo>
                  <a:lnTo>
                    <a:pt x="129378" y="180760"/>
                  </a:lnTo>
                  <a:lnTo>
                    <a:pt x="133231" y="174652"/>
                  </a:lnTo>
                  <a:lnTo>
                    <a:pt x="142875" y="1714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2" name="SMARTInkShape-500"/>
            <p:cNvSpPr/>
            <p:nvPr>
              <p:custDataLst>
                <p:tags r:id="rId22"/>
              </p:custDataLst>
            </p:nvPr>
          </p:nvSpPr>
          <p:spPr>
            <a:xfrm>
              <a:off x="8839235" y="3953312"/>
              <a:ext cx="62604" cy="351548"/>
            </a:xfrm>
            <a:custGeom>
              <a:avLst/>
              <a:gdLst/>
              <a:ahLst/>
              <a:cxnLst/>
              <a:rect l="0" t="0" r="0" b="0"/>
              <a:pathLst>
                <a:path w="62604" h="351548">
                  <a:moveTo>
                    <a:pt x="57115" y="28138"/>
                  </a:moveTo>
                  <a:lnTo>
                    <a:pt x="57115" y="28138"/>
                  </a:lnTo>
                  <a:lnTo>
                    <a:pt x="57115" y="14881"/>
                  </a:lnTo>
                  <a:lnTo>
                    <a:pt x="58173" y="12950"/>
                  </a:lnTo>
                  <a:lnTo>
                    <a:pt x="59939" y="11663"/>
                  </a:lnTo>
                  <a:lnTo>
                    <a:pt x="62172" y="10805"/>
                  </a:lnTo>
                  <a:lnTo>
                    <a:pt x="62603" y="9174"/>
                  </a:lnTo>
                  <a:lnTo>
                    <a:pt x="57392" y="0"/>
                  </a:lnTo>
                  <a:lnTo>
                    <a:pt x="57198" y="4749"/>
                  </a:lnTo>
                  <a:lnTo>
                    <a:pt x="54328" y="9981"/>
                  </a:lnTo>
                  <a:lnTo>
                    <a:pt x="50585" y="15835"/>
                  </a:lnTo>
                  <a:lnTo>
                    <a:pt x="47419" y="25080"/>
                  </a:lnTo>
                  <a:lnTo>
                    <a:pt x="34449" y="45910"/>
                  </a:lnTo>
                  <a:lnTo>
                    <a:pt x="22339" y="88574"/>
                  </a:lnTo>
                  <a:lnTo>
                    <a:pt x="12761" y="133119"/>
                  </a:lnTo>
                  <a:lnTo>
                    <a:pt x="8719" y="174985"/>
                  </a:lnTo>
                  <a:lnTo>
                    <a:pt x="873" y="220907"/>
                  </a:lnTo>
                  <a:lnTo>
                    <a:pt x="0" y="264377"/>
                  </a:lnTo>
                  <a:lnTo>
                    <a:pt x="1032" y="282197"/>
                  </a:lnTo>
                  <a:lnTo>
                    <a:pt x="8607" y="309743"/>
                  </a:lnTo>
                  <a:lnTo>
                    <a:pt x="9099" y="316632"/>
                  </a:lnTo>
                  <a:lnTo>
                    <a:pt x="12138" y="323221"/>
                  </a:lnTo>
                  <a:lnTo>
                    <a:pt x="15958" y="329677"/>
                  </a:lnTo>
                  <a:lnTo>
                    <a:pt x="18613" y="340570"/>
                  </a:lnTo>
                  <a:lnTo>
                    <a:pt x="18895" y="346959"/>
                  </a:lnTo>
                  <a:lnTo>
                    <a:pt x="19994" y="348635"/>
                  </a:lnTo>
                  <a:lnTo>
                    <a:pt x="21785" y="349753"/>
                  </a:lnTo>
                  <a:lnTo>
                    <a:pt x="29361" y="351326"/>
                  </a:lnTo>
                  <a:lnTo>
                    <a:pt x="32261" y="351547"/>
                  </a:lnTo>
                  <a:lnTo>
                    <a:pt x="34196" y="350635"/>
                  </a:lnTo>
                  <a:lnTo>
                    <a:pt x="35485" y="348970"/>
                  </a:lnTo>
                  <a:lnTo>
                    <a:pt x="36345" y="346801"/>
                  </a:lnTo>
                  <a:lnTo>
                    <a:pt x="37976" y="345355"/>
                  </a:lnTo>
                  <a:lnTo>
                    <a:pt x="47590" y="3424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3" name="SMARTInkShape-501"/>
            <p:cNvSpPr/>
            <p:nvPr>
              <p:custDataLst>
                <p:tags r:id="rId23"/>
              </p:custDataLst>
            </p:nvPr>
          </p:nvSpPr>
          <p:spPr>
            <a:xfrm>
              <a:off x="8928962" y="4095784"/>
              <a:ext cx="167294" cy="161764"/>
            </a:xfrm>
            <a:custGeom>
              <a:avLst/>
              <a:gdLst/>
              <a:ahLst/>
              <a:cxnLst/>
              <a:rect l="0" t="0" r="0" b="0"/>
              <a:pathLst>
                <a:path w="167294" h="161764">
                  <a:moveTo>
                    <a:pt x="53113" y="9491"/>
                  </a:moveTo>
                  <a:lnTo>
                    <a:pt x="53113" y="9491"/>
                  </a:lnTo>
                  <a:lnTo>
                    <a:pt x="53113" y="1290"/>
                  </a:lnTo>
                  <a:lnTo>
                    <a:pt x="52055" y="849"/>
                  </a:lnTo>
                  <a:lnTo>
                    <a:pt x="38922" y="0"/>
                  </a:lnTo>
                  <a:lnTo>
                    <a:pt x="37303" y="1047"/>
                  </a:lnTo>
                  <a:lnTo>
                    <a:pt x="36224" y="2803"/>
                  </a:lnTo>
                  <a:lnTo>
                    <a:pt x="35504" y="5033"/>
                  </a:lnTo>
                  <a:lnTo>
                    <a:pt x="33966" y="6519"/>
                  </a:lnTo>
                  <a:lnTo>
                    <a:pt x="29433" y="8170"/>
                  </a:lnTo>
                  <a:lnTo>
                    <a:pt x="27802" y="9669"/>
                  </a:lnTo>
                  <a:lnTo>
                    <a:pt x="23766" y="19114"/>
                  </a:lnTo>
                  <a:lnTo>
                    <a:pt x="18076" y="26336"/>
                  </a:lnTo>
                  <a:lnTo>
                    <a:pt x="15921" y="35179"/>
                  </a:lnTo>
                  <a:lnTo>
                    <a:pt x="15416" y="41369"/>
                  </a:lnTo>
                  <a:lnTo>
                    <a:pt x="12369" y="47648"/>
                  </a:lnTo>
                  <a:lnTo>
                    <a:pt x="10075" y="50804"/>
                  </a:lnTo>
                  <a:lnTo>
                    <a:pt x="6847" y="65359"/>
                  </a:lnTo>
                  <a:lnTo>
                    <a:pt x="5495" y="111068"/>
                  </a:lnTo>
                  <a:lnTo>
                    <a:pt x="5488" y="136490"/>
                  </a:lnTo>
                  <a:lnTo>
                    <a:pt x="4430" y="138607"/>
                  </a:lnTo>
                  <a:lnTo>
                    <a:pt x="2664" y="140018"/>
                  </a:lnTo>
                  <a:lnTo>
                    <a:pt x="431" y="140959"/>
                  </a:lnTo>
                  <a:lnTo>
                    <a:pt x="0" y="142645"/>
                  </a:lnTo>
                  <a:lnTo>
                    <a:pt x="4867" y="152431"/>
                  </a:lnTo>
                  <a:lnTo>
                    <a:pt x="5211" y="156981"/>
                  </a:lnTo>
                  <a:lnTo>
                    <a:pt x="6362" y="158618"/>
                  </a:lnTo>
                  <a:lnTo>
                    <a:pt x="8188" y="159709"/>
                  </a:lnTo>
                  <a:lnTo>
                    <a:pt x="14613" y="161763"/>
                  </a:lnTo>
                  <a:lnTo>
                    <a:pt x="24136" y="152755"/>
                  </a:lnTo>
                  <a:lnTo>
                    <a:pt x="24418" y="147425"/>
                  </a:lnTo>
                  <a:lnTo>
                    <a:pt x="25517" y="145897"/>
                  </a:lnTo>
                  <a:lnTo>
                    <a:pt x="27308" y="144878"/>
                  </a:lnTo>
                  <a:lnTo>
                    <a:pt x="29560" y="144199"/>
                  </a:lnTo>
                  <a:lnTo>
                    <a:pt x="31061" y="142688"/>
                  </a:lnTo>
                  <a:lnTo>
                    <a:pt x="32727" y="138187"/>
                  </a:lnTo>
                  <a:lnTo>
                    <a:pt x="34231" y="136563"/>
                  </a:lnTo>
                  <a:lnTo>
                    <a:pt x="38724" y="134759"/>
                  </a:lnTo>
                  <a:lnTo>
                    <a:pt x="40345" y="133219"/>
                  </a:lnTo>
                  <a:lnTo>
                    <a:pt x="43584" y="123808"/>
                  </a:lnTo>
                  <a:lnTo>
                    <a:pt x="43586" y="123798"/>
                  </a:lnTo>
                  <a:lnTo>
                    <a:pt x="43587" y="123796"/>
                  </a:lnTo>
                  <a:lnTo>
                    <a:pt x="43587" y="123794"/>
                  </a:lnTo>
                  <a:lnTo>
                    <a:pt x="43588" y="123792"/>
                  </a:lnTo>
                  <a:lnTo>
                    <a:pt x="43588" y="152239"/>
                  </a:lnTo>
                  <a:lnTo>
                    <a:pt x="61197" y="152365"/>
                  </a:lnTo>
                  <a:lnTo>
                    <a:pt x="61678" y="151307"/>
                  </a:lnTo>
                  <a:lnTo>
                    <a:pt x="62211" y="147309"/>
                  </a:lnTo>
                  <a:lnTo>
                    <a:pt x="63411" y="145820"/>
                  </a:lnTo>
                  <a:lnTo>
                    <a:pt x="67568" y="144165"/>
                  </a:lnTo>
                  <a:lnTo>
                    <a:pt x="69100" y="142665"/>
                  </a:lnTo>
                  <a:lnTo>
                    <a:pt x="74380" y="132654"/>
                  </a:lnTo>
                  <a:lnTo>
                    <a:pt x="78439" y="126672"/>
                  </a:lnTo>
                  <a:lnTo>
                    <a:pt x="80245" y="120485"/>
                  </a:lnTo>
                  <a:lnTo>
                    <a:pt x="81783" y="118412"/>
                  </a:lnTo>
                  <a:lnTo>
                    <a:pt x="83868" y="117030"/>
                  </a:lnTo>
                  <a:lnTo>
                    <a:pt x="89008" y="114436"/>
                  </a:lnTo>
                  <a:lnTo>
                    <a:pt x="94820" y="109756"/>
                  </a:lnTo>
                  <a:lnTo>
                    <a:pt x="98106" y="104148"/>
                  </a:lnTo>
                  <a:lnTo>
                    <a:pt x="100626" y="98127"/>
                  </a:lnTo>
                  <a:lnTo>
                    <a:pt x="106937" y="88788"/>
                  </a:lnTo>
                  <a:lnTo>
                    <a:pt x="108785" y="82482"/>
                  </a:lnTo>
                  <a:lnTo>
                    <a:pt x="110337" y="80377"/>
                  </a:lnTo>
                  <a:lnTo>
                    <a:pt x="112428" y="78973"/>
                  </a:lnTo>
                  <a:lnTo>
                    <a:pt x="114881" y="78038"/>
                  </a:lnTo>
                  <a:lnTo>
                    <a:pt x="116517" y="76355"/>
                  </a:lnTo>
                  <a:lnTo>
                    <a:pt x="119660" y="67082"/>
                  </a:lnTo>
                  <a:lnTo>
                    <a:pt x="119776" y="58479"/>
                  </a:lnTo>
                  <a:lnTo>
                    <a:pt x="111586" y="65437"/>
                  </a:lnTo>
                  <a:lnTo>
                    <a:pt x="109465" y="74008"/>
                  </a:lnTo>
                  <a:lnTo>
                    <a:pt x="93378" y="95822"/>
                  </a:lnTo>
                  <a:lnTo>
                    <a:pt x="91340" y="117477"/>
                  </a:lnTo>
                  <a:lnTo>
                    <a:pt x="91214" y="141352"/>
                  </a:lnTo>
                  <a:lnTo>
                    <a:pt x="100347" y="151935"/>
                  </a:lnTo>
                  <a:lnTo>
                    <a:pt x="108904" y="152328"/>
                  </a:lnTo>
                  <a:lnTo>
                    <a:pt x="109358" y="151282"/>
                  </a:lnTo>
                  <a:lnTo>
                    <a:pt x="109861" y="147298"/>
                  </a:lnTo>
                  <a:lnTo>
                    <a:pt x="111054" y="145813"/>
                  </a:lnTo>
                  <a:lnTo>
                    <a:pt x="115201" y="144162"/>
                  </a:lnTo>
                  <a:lnTo>
                    <a:pt x="116730" y="142663"/>
                  </a:lnTo>
                  <a:lnTo>
                    <a:pt x="118429" y="138176"/>
                  </a:lnTo>
                  <a:lnTo>
                    <a:pt x="119940" y="136556"/>
                  </a:lnTo>
                  <a:lnTo>
                    <a:pt x="124441" y="134756"/>
                  </a:lnTo>
                  <a:lnTo>
                    <a:pt x="126066" y="133218"/>
                  </a:lnTo>
                  <a:lnTo>
                    <a:pt x="136662" y="114074"/>
                  </a:lnTo>
                  <a:lnTo>
                    <a:pt x="137388" y="110963"/>
                  </a:lnTo>
                  <a:lnTo>
                    <a:pt x="138930" y="108889"/>
                  </a:lnTo>
                  <a:lnTo>
                    <a:pt x="141015" y="107506"/>
                  </a:lnTo>
                  <a:lnTo>
                    <a:pt x="143464" y="106585"/>
                  </a:lnTo>
                  <a:lnTo>
                    <a:pt x="145098" y="104912"/>
                  </a:lnTo>
                  <a:lnTo>
                    <a:pt x="150540" y="94623"/>
                  </a:lnTo>
                  <a:lnTo>
                    <a:pt x="154623" y="88602"/>
                  </a:lnTo>
                  <a:lnTo>
                    <a:pt x="157459" y="78013"/>
                  </a:lnTo>
                  <a:lnTo>
                    <a:pt x="158660" y="77397"/>
                  </a:lnTo>
                  <a:lnTo>
                    <a:pt x="166051" y="76328"/>
                  </a:lnTo>
                  <a:lnTo>
                    <a:pt x="166808" y="73416"/>
                  </a:lnTo>
                  <a:lnTo>
                    <a:pt x="167293" y="67979"/>
                  </a:lnTo>
                  <a:lnTo>
                    <a:pt x="159200" y="74959"/>
                  </a:lnTo>
                  <a:lnTo>
                    <a:pt x="158003" y="84261"/>
                  </a:lnTo>
                  <a:lnTo>
                    <a:pt x="151365" y="93013"/>
                  </a:lnTo>
                  <a:lnTo>
                    <a:pt x="148758" y="102987"/>
                  </a:lnTo>
                  <a:lnTo>
                    <a:pt x="148363" y="141355"/>
                  </a:lnTo>
                  <a:lnTo>
                    <a:pt x="157773" y="152238"/>
                  </a:lnTo>
                  <a:lnTo>
                    <a:pt x="157888" y="1333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4" name="SMARTInkShape-502"/>
            <p:cNvSpPr/>
            <p:nvPr>
              <p:custDataLst>
                <p:tags r:id="rId24"/>
              </p:custDataLst>
            </p:nvPr>
          </p:nvSpPr>
          <p:spPr>
            <a:xfrm>
              <a:off x="9029700" y="3857625"/>
              <a:ext cx="95229" cy="638176"/>
            </a:xfrm>
            <a:custGeom>
              <a:avLst/>
              <a:gdLst/>
              <a:ahLst/>
              <a:cxnLst/>
              <a:rect l="0" t="0" r="0" b="0"/>
              <a:pathLst>
                <a:path w="95229" h="63817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20206" y="40698"/>
                  </a:lnTo>
                  <a:lnTo>
                    <a:pt x="50536" y="82961"/>
                  </a:lnTo>
                  <a:lnTo>
                    <a:pt x="62389" y="114577"/>
                  </a:lnTo>
                  <a:lnTo>
                    <a:pt x="71168" y="153900"/>
                  </a:lnTo>
                  <a:lnTo>
                    <a:pt x="82811" y="197342"/>
                  </a:lnTo>
                  <a:lnTo>
                    <a:pt x="92479" y="237595"/>
                  </a:lnTo>
                  <a:lnTo>
                    <a:pt x="94702" y="276120"/>
                  </a:lnTo>
                  <a:lnTo>
                    <a:pt x="95141" y="314304"/>
                  </a:lnTo>
                  <a:lnTo>
                    <a:pt x="95228" y="355243"/>
                  </a:lnTo>
                  <a:lnTo>
                    <a:pt x="94189" y="402146"/>
                  </a:lnTo>
                  <a:lnTo>
                    <a:pt x="87048" y="447951"/>
                  </a:lnTo>
                  <a:lnTo>
                    <a:pt x="83077" y="495336"/>
                  </a:lnTo>
                  <a:lnTo>
                    <a:pt x="70560" y="541871"/>
                  </a:lnTo>
                  <a:lnTo>
                    <a:pt x="59411" y="584887"/>
                  </a:lnTo>
                  <a:lnTo>
                    <a:pt x="49471" y="609686"/>
                  </a:lnTo>
                  <a:lnTo>
                    <a:pt x="28575" y="6381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6198" y="547766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Бревно длиной 10 м можно уравновесить в горизонтальном положении на опоре, находящейся на расстоянии 3 м от его толстого конца. Если же опора находится в 6 м от толстого конца и на тонкий конец сядет рабочий массой 60 кг, бревно снова будет в равновесии. Чему равна масса бревна?</a:t>
            </a:r>
          </a:p>
        </p:txBody>
      </p:sp>
      <p:grpSp>
        <p:nvGrpSpPr>
          <p:cNvPr id="8" name="SMARTInkShape-Group126"/>
          <p:cNvGrpSpPr/>
          <p:nvPr/>
        </p:nvGrpSpPr>
        <p:grpSpPr>
          <a:xfrm>
            <a:off x="142876" y="1668210"/>
            <a:ext cx="742940" cy="398716"/>
            <a:chOff x="142876" y="1668210"/>
            <a:chExt cx="742940" cy="398716"/>
          </a:xfrm>
        </p:grpSpPr>
        <p:sp>
          <p:nvSpPr>
            <p:cNvPr id="3" name="SMARTInkShape-503"/>
            <p:cNvSpPr/>
            <p:nvPr>
              <p:custDataLst>
                <p:tags r:id="rId192"/>
              </p:custDataLst>
            </p:nvPr>
          </p:nvSpPr>
          <p:spPr>
            <a:xfrm>
              <a:off x="762000" y="1733550"/>
              <a:ext cx="123816" cy="219073"/>
            </a:xfrm>
            <a:custGeom>
              <a:avLst/>
              <a:gdLst/>
              <a:ahLst/>
              <a:cxnLst/>
              <a:rect l="0" t="0" r="0" b="0"/>
              <a:pathLst>
                <a:path w="123816" h="219073">
                  <a:moveTo>
                    <a:pt x="0" y="85725"/>
                  </a:moveTo>
                  <a:lnTo>
                    <a:pt x="0" y="85725"/>
                  </a:lnTo>
                  <a:lnTo>
                    <a:pt x="0" y="130185"/>
                  </a:lnTo>
                  <a:lnTo>
                    <a:pt x="0" y="177631"/>
                  </a:lnTo>
                  <a:lnTo>
                    <a:pt x="0" y="195125"/>
                  </a:lnTo>
                  <a:lnTo>
                    <a:pt x="1058" y="196759"/>
                  </a:lnTo>
                  <a:lnTo>
                    <a:pt x="2822" y="197847"/>
                  </a:lnTo>
                  <a:lnTo>
                    <a:pt x="5057" y="198573"/>
                  </a:lnTo>
                  <a:lnTo>
                    <a:pt x="6546" y="200115"/>
                  </a:lnTo>
                  <a:lnTo>
                    <a:pt x="9515" y="209512"/>
                  </a:lnTo>
                  <a:lnTo>
                    <a:pt x="17725" y="217748"/>
                  </a:lnTo>
                  <a:lnTo>
                    <a:pt x="28148" y="219041"/>
                  </a:lnTo>
                  <a:lnTo>
                    <a:pt x="36738" y="219072"/>
                  </a:lnTo>
                  <a:lnTo>
                    <a:pt x="46181" y="210874"/>
                  </a:lnTo>
                  <a:lnTo>
                    <a:pt x="52254" y="209942"/>
                  </a:lnTo>
                  <a:lnTo>
                    <a:pt x="53886" y="208753"/>
                  </a:lnTo>
                  <a:lnTo>
                    <a:pt x="54974" y="206902"/>
                  </a:lnTo>
                  <a:lnTo>
                    <a:pt x="55699" y="204610"/>
                  </a:lnTo>
                  <a:lnTo>
                    <a:pt x="57241" y="203082"/>
                  </a:lnTo>
                  <a:lnTo>
                    <a:pt x="66766" y="199235"/>
                  </a:lnTo>
                  <a:lnTo>
                    <a:pt x="71302" y="195088"/>
                  </a:lnTo>
                  <a:lnTo>
                    <a:pt x="74023" y="189717"/>
                  </a:lnTo>
                  <a:lnTo>
                    <a:pt x="74749" y="186803"/>
                  </a:lnTo>
                  <a:lnTo>
                    <a:pt x="76291" y="184860"/>
                  </a:lnTo>
                  <a:lnTo>
                    <a:pt x="80827" y="182702"/>
                  </a:lnTo>
                  <a:lnTo>
                    <a:pt x="82460" y="181068"/>
                  </a:lnTo>
                  <a:lnTo>
                    <a:pt x="93799" y="163686"/>
                  </a:lnTo>
                  <a:lnTo>
                    <a:pt x="101510" y="154668"/>
                  </a:lnTo>
                  <a:lnTo>
                    <a:pt x="103808" y="145781"/>
                  </a:lnTo>
                  <a:lnTo>
                    <a:pt x="104345" y="139580"/>
                  </a:lnTo>
                  <a:lnTo>
                    <a:pt x="107406" y="133297"/>
                  </a:lnTo>
                  <a:lnTo>
                    <a:pt x="111236" y="126976"/>
                  </a:lnTo>
                  <a:lnTo>
                    <a:pt x="113695" y="114295"/>
                  </a:lnTo>
                  <a:lnTo>
                    <a:pt x="115089" y="106890"/>
                  </a:lnTo>
                  <a:lnTo>
                    <a:pt x="122466" y="83874"/>
                  </a:lnTo>
                  <a:lnTo>
                    <a:pt x="123815" y="44460"/>
                  </a:lnTo>
                  <a:lnTo>
                    <a:pt x="120998" y="38105"/>
                  </a:lnTo>
                  <a:lnTo>
                    <a:pt x="117277" y="31752"/>
                  </a:lnTo>
                  <a:lnTo>
                    <a:pt x="115623" y="25401"/>
                  </a:lnTo>
                  <a:lnTo>
                    <a:pt x="114124" y="23284"/>
                  </a:lnTo>
                  <a:lnTo>
                    <a:pt x="112066" y="21873"/>
                  </a:lnTo>
                  <a:lnTo>
                    <a:pt x="109635" y="20932"/>
                  </a:lnTo>
                  <a:lnTo>
                    <a:pt x="108015" y="19246"/>
                  </a:lnTo>
                  <a:lnTo>
                    <a:pt x="106215" y="14551"/>
                  </a:lnTo>
                  <a:lnTo>
                    <a:pt x="104677" y="12876"/>
                  </a:lnTo>
                  <a:lnTo>
                    <a:pt x="100145" y="11014"/>
                  </a:lnTo>
                  <a:lnTo>
                    <a:pt x="98513" y="9460"/>
                  </a:lnTo>
                  <a:lnTo>
                    <a:pt x="96700" y="4910"/>
                  </a:lnTo>
                  <a:lnTo>
                    <a:pt x="95159" y="3273"/>
                  </a:lnTo>
                  <a:lnTo>
                    <a:pt x="87176" y="431"/>
                  </a:lnTo>
                  <a:lnTo>
                    <a:pt x="52613" y="0"/>
                  </a:lnTo>
                  <a:lnTo>
                    <a:pt x="47020" y="2823"/>
                  </a:lnTo>
                  <a:lnTo>
                    <a:pt x="44047" y="5057"/>
                  </a:lnTo>
                  <a:lnTo>
                    <a:pt x="40743" y="10361"/>
                  </a:lnTo>
                  <a:lnTo>
                    <a:pt x="39862" y="13258"/>
                  </a:lnTo>
                  <a:lnTo>
                    <a:pt x="38216" y="15188"/>
                  </a:lnTo>
                  <a:lnTo>
                    <a:pt x="33566" y="17334"/>
                  </a:lnTo>
                  <a:lnTo>
                    <a:pt x="31902" y="18964"/>
                  </a:lnTo>
                  <a:lnTo>
                    <a:pt x="21231" y="38281"/>
                  </a:lnTo>
                  <a:lnTo>
                    <a:pt x="20504" y="41396"/>
                  </a:lnTo>
                  <a:lnTo>
                    <a:pt x="11702" y="57166"/>
                  </a:lnTo>
                  <a:lnTo>
                    <a:pt x="6894" y="83740"/>
                  </a:lnTo>
                  <a:lnTo>
                    <a:pt x="3064" y="91193"/>
                  </a:lnTo>
                  <a:lnTo>
                    <a:pt x="269" y="109989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504"/>
            <p:cNvSpPr/>
            <p:nvPr>
              <p:custDataLst>
                <p:tags r:id="rId193"/>
              </p:custDataLst>
            </p:nvPr>
          </p:nvSpPr>
          <p:spPr>
            <a:xfrm>
              <a:off x="619125" y="1743076"/>
              <a:ext cx="66676" cy="217712"/>
            </a:xfrm>
            <a:custGeom>
              <a:avLst/>
              <a:gdLst/>
              <a:ahLst/>
              <a:cxnLst/>
              <a:rect l="0" t="0" r="0" b="0"/>
              <a:pathLst>
                <a:path w="66676" h="217712">
                  <a:moveTo>
                    <a:pt x="0" y="123824"/>
                  </a:moveTo>
                  <a:lnTo>
                    <a:pt x="0" y="123824"/>
                  </a:lnTo>
                  <a:lnTo>
                    <a:pt x="5056" y="123824"/>
                  </a:lnTo>
                  <a:lnTo>
                    <a:pt x="6546" y="122766"/>
                  </a:lnTo>
                  <a:lnTo>
                    <a:pt x="7539" y="121002"/>
                  </a:lnTo>
                  <a:lnTo>
                    <a:pt x="9263" y="114123"/>
                  </a:lnTo>
                  <a:lnTo>
                    <a:pt x="9409" y="109635"/>
                  </a:lnTo>
                  <a:lnTo>
                    <a:pt x="12296" y="104112"/>
                  </a:lnTo>
                  <a:lnTo>
                    <a:pt x="17716" y="97000"/>
                  </a:lnTo>
                  <a:lnTo>
                    <a:pt x="19845" y="87991"/>
                  </a:lnTo>
                  <a:lnTo>
                    <a:pt x="25518" y="79105"/>
                  </a:lnTo>
                  <a:lnTo>
                    <a:pt x="27971" y="66621"/>
                  </a:lnTo>
                  <a:lnTo>
                    <a:pt x="28172" y="63464"/>
                  </a:lnTo>
                  <a:lnTo>
                    <a:pt x="31218" y="57133"/>
                  </a:lnTo>
                  <a:lnTo>
                    <a:pt x="35042" y="50792"/>
                  </a:lnTo>
                  <a:lnTo>
                    <a:pt x="38252" y="41272"/>
                  </a:lnTo>
                  <a:lnTo>
                    <a:pt x="44377" y="31748"/>
                  </a:lnTo>
                  <a:lnTo>
                    <a:pt x="47197" y="20930"/>
                  </a:lnTo>
                  <a:lnTo>
                    <a:pt x="47588" y="11013"/>
                  </a:lnTo>
                  <a:lnTo>
                    <a:pt x="57149" y="0"/>
                  </a:lnTo>
                  <a:lnTo>
                    <a:pt x="57150" y="5056"/>
                  </a:lnTo>
                  <a:lnTo>
                    <a:pt x="56092" y="6545"/>
                  </a:lnTo>
                  <a:lnTo>
                    <a:pt x="54328" y="7538"/>
                  </a:lnTo>
                  <a:lnTo>
                    <a:pt x="52093" y="8200"/>
                  </a:lnTo>
                  <a:lnTo>
                    <a:pt x="50604" y="9700"/>
                  </a:lnTo>
                  <a:lnTo>
                    <a:pt x="48017" y="17609"/>
                  </a:lnTo>
                  <a:lnTo>
                    <a:pt x="47627" y="62642"/>
                  </a:lnTo>
                  <a:lnTo>
                    <a:pt x="47625" y="107547"/>
                  </a:lnTo>
                  <a:lnTo>
                    <a:pt x="47625" y="146046"/>
                  </a:lnTo>
                  <a:lnTo>
                    <a:pt x="50447" y="152398"/>
                  </a:lnTo>
                  <a:lnTo>
                    <a:pt x="54171" y="158748"/>
                  </a:lnTo>
                  <a:lnTo>
                    <a:pt x="56562" y="171449"/>
                  </a:lnTo>
                  <a:lnTo>
                    <a:pt x="57150" y="209108"/>
                  </a:lnTo>
                  <a:lnTo>
                    <a:pt x="65351" y="217711"/>
                  </a:lnTo>
                  <a:lnTo>
                    <a:pt x="65792" y="217107"/>
                  </a:lnTo>
                  <a:lnTo>
                    <a:pt x="66675" y="2095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505"/>
            <p:cNvSpPr/>
            <p:nvPr>
              <p:custDataLst>
                <p:tags r:id="rId194"/>
              </p:custDataLst>
            </p:nvPr>
          </p:nvSpPr>
          <p:spPr>
            <a:xfrm>
              <a:off x="447675" y="1914525"/>
              <a:ext cx="95251" cy="34064"/>
            </a:xfrm>
            <a:custGeom>
              <a:avLst/>
              <a:gdLst/>
              <a:ahLst/>
              <a:cxnLst/>
              <a:rect l="0" t="0" r="0" b="0"/>
              <a:pathLst>
                <a:path w="95251" h="34064">
                  <a:moveTo>
                    <a:pt x="0" y="28575"/>
                  </a:moveTo>
                  <a:lnTo>
                    <a:pt x="0" y="28575"/>
                  </a:lnTo>
                  <a:lnTo>
                    <a:pt x="0" y="34063"/>
                  </a:lnTo>
                  <a:lnTo>
                    <a:pt x="0" y="28577"/>
                  </a:lnTo>
                  <a:lnTo>
                    <a:pt x="8201" y="28575"/>
                  </a:lnTo>
                  <a:lnTo>
                    <a:pt x="17610" y="20374"/>
                  </a:lnTo>
                  <a:lnTo>
                    <a:pt x="27125" y="19166"/>
                  </a:lnTo>
                  <a:lnTo>
                    <a:pt x="36649" y="10859"/>
                  </a:lnTo>
                  <a:lnTo>
                    <a:pt x="45418" y="8730"/>
                  </a:lnTo>
                  <a:lnTo>
                    <a:pt x="54262" y="3057"/>
                  </a:lnTo>
                  <a:lnTo>
                    <a:pt x="64831" y="402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506"/>
            <p:cNvSpPr/>
            <p:nvPr>
              <p:custDataLst>
                <p:tags r:id="rId195"/>
              </p:custDataLst>
            </p:nvPr>
          </p:nvSpPr>
          <p:spPr>
            <a:xfrm>
              <a:off x="419100" y="1868224"/>
              <a:ext cx="66676" cy="17727"/>
            </a:xfrm>
            <a:custGeom>
              <a:avLst/>
              <a:gdLst/>
              <a:ahLst/>
              <a:cxnLst/>
              <a:rect l="0" t="0" r="0" b="0"/>
              <a:pathLst>
                <a:path w="66676" h="17727">
                  <a:moveTo>
                    <a:pt x="0" y="17726"/>
                  </a:moveTo>
                  <a:lnTo>
                    <a:pt x="0" y="17726"/>
                  </a:lnTo>
                  <a:lnTo>
                    <a:pt x="18657" y="17726"/>
                  </a:lnTo>
                  <a:lnTo>
                    <a:pt x="28172" y="8593"/>
                  </a:lnTo>
                  <a:lnTo>
                    <a:pt x="57023" y="8201"/>
                  </a:lnTo>
                  <a:lnTo>
                    <a:pt x="65340" y="0"/>
                  </a:lnTo>
                  <a:lnTo>
                    <a:pt x="65785" y="617"/>
                  </a:lnTo>
                  <a:lnTo>
                    <a:pt x="66675" y="82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507"/>
            <p:cNvSpPr/>
            <p:nvPr>
              <p:custDataLst>
                <p:tags r:id="rId196"/>
              </p:custDataLst>
            </p:nvPr>
          </p:nvSpPr>
          <p:spPr>
            <a:xfrm>
              <a:off x="142876" y="1668210"/>
              <a:ext cx="209550" cy="398716"/>
            </a:xfrm>
            <a:custGeom>
              <a:avLst/>
              <a:gdLst/>
              <a:ahLst/>
              <a:cxnLst/>
              <a:rect l="0" t="0" r="0" b="0"/>
              <a:pathLst>
                <a:path w="209550" h="398716">
                  <a:moveTo>
                    <a:pt x="19049" y="293940"/>
                  </a:moveTo>
                  <a:lnTo>
                    <a:pt x="19049" y="293940"/>
                  </a:lnTo>
                  <a:lnTo>
                    <a:pt x="13993" y="293940"/>
                  </a:lnTo>
                  <a:lnTo>
                    <a:pt x="12503" y="294998"/>
                  </a:lnTo>
                  <a:lnTo>
                    <a:pt x="11510" y="296762"/>
                  </a:lnTo>
                  <a:lnTo>
                    <a:pt x="9640" y="303073"/>
                  </a:lnTo>
                  <a:lnTo>
                    <a:pt x="0" y="303465"/>
                  </a:lnTo>
                  <a:lnTo>
                    <a:pt x="9132" y="294332"/>
                  </a:lnTo>
                  <a:lnTo>
                    <a:pt x="9408" y="289000"/>
                  </a:lnTo>
                  <a:lnTo>
                    <a:pt x="12294" y="283630"/>
                  </a:lnTo>
                  <a:lnTo>
                    <a:pt x="25331" y="267627"/>
                  </a:lnTo>
                  <a:lnTo>
                    <a:pt x="27613" y="258744"/>
                  </a:lnTo>
                  <a:lnTo>
                    <a:pt x="28147" y="252545"/>
                  </a:lnTo>
                  <a:lnTo>
                    <a:pt x="29348" y="250468"/>
                  </a:lnTo>
                  <a:lnTo>
                    <a:pt x="31206" y="249084"/>
                  </a:lnTo>
                  <a:lnTo>
                    <a:pt x="33504" y="248161"/>
                  </a:lnTo>
                  <a:lnTo>
                    <a:pt x="35036" y="246487"/>
                  </a:lnTo>
                  <a:lnTo>
                    <a:pt x="40316" y="236197"/>
                  </a:lnTo>
                  <a:lnTo>
                    <a:pt x="44376" y="230176"/>
                  </a:lnTo>
                  <a:lnTo>
                    <a:pt x="46662" y="220837"/>
                  </a:lnTo>
                  <a:lnTo>
                    <a:pt x="47196" y="214530"/>
                  </a:lnTo>
                  <a:lnTo>
                    <a:pt x="50256" y="208199"/>
                  </a:lnTo>
                  <a:lnTo>
                    <a:pt x="54085" y="201858"/>
                  </a:lnTo>
                  <a:lnTo>
                    <a:pt x="56241" y="191280"/>
                  </a:lnTo>
                  <a:lnTo>
                    <a:pt x="57938" y="176268"/>
                  </a:lnTo>
                  <a:lnTo>
                    <a:pt x="68892" y="151239"/>
                  </a:lnTo>
                  <a:lnTo>
                    <a:pt x="72951" y="144792"/>
                  </a:lnTo>
                  <a:lnTo>
                    <a:pt x="76295" y="135213"/>
                  </a:lnTo>
                  <a:lnTo>
                    <a:pt x="82460" y="124614"/>
                  </a:lnTo>
                  <a:lnTo>
                    <a:pt x="86496" y="97973"/>
                  </a:lnTo>
                  <a:lnTo>
                    <a:pt x="93207" y="84565"/>
                  </a:lnTo>
                  <a:lnTo>
                    <a:pt x="95247" y="36961"/>
                  </a:lnTo>
                  <a:lnTo>
                    <a:pt x="95249" y="22625"/>
                  </a:lnTo>
                  <a:lnTo>
                    <a:pt x="94191" y="20988"/>
                  </a:lnTo>
                  <a:lnTo>
                    <a:pt x="92427" y="19897"/>
                  </a:lnTo>
                  <a:lnTo>
                    <a:pt x="90193" y="19170"/>
                  </a:lnTo>
                  <a:lnTo>
                    <a:pt x="88703" y="17627"/>
                  </a:lnTo>
                  <a:lnTo>
                    <a:pt x="85758" y="8318"/>
                  </a:lnTo>
                  <a:lnTo>
                    <a:pt x="77526" y="0"/>
                  </a:lnTo>
                  <a:lnTo>
                    <a:pt x="76025" y="614"/>
                  </a:lnTo>
                  <a:lnTo>
                    <a:pt x="67101" y="7832"/>
                  </a:lnTo>
                  <a:lnTo>
                    <a:pt x="61744" y="8084"/>
                  </a:lnTo>
                  <a:lnTo>
                    <a:pt x="60212" y="9178"/>
                  </a:lnTo>
                  <a:lnTo>
                    <a:pt x="59191" y="10965"/>
                  </a:lnTo>
                  <a:lnTo>
                    <a:pt x="57552" y="16382"/>
                  </a:lnTo>
                  <a:lnTo>
                    <a:pt x="48983" y="25799"/>
                  </a:lnTo>
                  <a:lnTo>
                    <a:pt x="48027" y="31870"/>
                  </a:lnTo>
                  <a:lnTo>
                    <a:pt x="47743" y="40371"/>
                  </a:lnTo>
                  <a:lnTo>
                    <a:pt x="44855" y="46482"/>
                  </a:lnTo>
                  <a:lnTo>
                    <a:pt x="41102" y="52725"/>
                  </a:lnTo>
                  <a:lnTo>
                    <a:pt x="38692" y="65357"/>
                  </a:lnTo>
                  <a:lnTo>
                    <a:pt x="38216" y="78043"/>
                  </a:lnTo>
                  <a:lnTo>
                    <a:pt x="35329" y="84392"/>
                  </a:lnTo>
                  <a:lnTo>
                    <a:pt x="31576" y="90741"/>
                  </a:lnTo>
                  <a:lnTo>
                    <a:pt x="29463" y="101324"/>
                  </a:lnTo>
                  <a:lnTo>
                    <a:pt x="28590" y="144188"/>
                  </a:lnTo>
                  <a:lnTo>
                    <a:pt x="28574" y="190897"/>
                  </a:lnTo>
                  <a:lnTo>
                    <a:pt x="29632" y="211301"/>
                  </a:lnTo>
                  <a:lnTo>
                    <a:pt x="36775" y="230010"/>
                  </a:lnTo>
                  <a:lnTo>
                    <a:pt x="38896" y="244113"/>
                  </a:lnTo>
                  <a:lnTo>
                    <a:pt x="46266" y="267205"/>
                  </a:lnTo>
                  <a:lnTo>
                    <a:pt x="50431" y="306272"/>
                  </a:lnTo>
                  <a:lnTo>
                    <a:pt x="55822" y="324363"/>
                  </a:lnTo>
                  <a:lnTo>
                    <a:pt x="57945" y="338128"/>
                  </a:lnTo>
                  <a:lnTo>
                    <a:pt x="64636" y="351038"/>
                  </a:lnTo>
                  <a:lnTo>
                    <a:pt x="66555" y="368255"/>
                  </a:lnTo>
                  <a:lnTo>
                    <a:pt x="73196" y="377372"/>
                  </a:lnTo>
                  <a:lnTo>
                    <a:pt x="76082" y="388667"/>
                  </a:lnTo>
                  <a:lnTo>
                    <a:pt x="85329" y="398309"/>
                  </a:lnTo>
                  <a:lnTo>
                    <a:pt x="109435" y="398715"/>
                  </a:lnTo>
                  <a:lnTo>
                    <a:pt x="111056" y="397657"/>
                  </a:lnTo>
                  <a:lnTo>
                    <a:pt x="112137" y="395893"/>
                  </a:lnTo>
                  <a:lnTo>
                    <a:pt x="113872" y="390514"/>
                  </a:lnTo>
                  <a:lnTo>
                    <a:pt x="116931" y="389779"/>
                  </a:lnTo>
                  <a:lnTo>
                    <a:pt x="137978" y="389193"/>
                  </a:lnTo>
                  <a:lnTo>
                    <a:pt x="139610" y="388134"/>
                  </a:lnTo>
                  <a:lnTo>
                    <a:pt x="140698" y="386369"/>
                  </a:lnTo>
                  <a:lnTo>
                    <a:pt x="141423" y="384134"/>
                  </a:lnTo>
                  <a:lnTo>
                    <a:pt x="142965" y="382645"/>
                  </a:lnTo>
                  <a:lnTo>
                    <a:pt x="150948" y="380057"/>
                  </a:lnTo>
                  <a:lnTo>
                    <a:pt x="190069" y="379665"/>
                  </a:lnTo>
                  <a:lnTo>
                    <a:pt x="190372" y="374609"/>
                  </a:lnTo>
                  <a:lnTo>
                    <a:pt x="191472" y="373119"/>
                  </a:lnTo>
                  <a:lnTo>
                    <a:pt x="198689" y="370532"/>
                  </a:lnTo>
                  <a:lnTo>
                    <a:pt x="209549" y="3701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127"/>
          <p:cNvGrpSpPr/>
          <p:nvPr/>
        </p:nvGrpSpPr>
        <p:grpSpPr>
          <a:xfrm>
            <a:off x="4410075" y="1504950"/>
            <a:ext cx="2619376" cy="800101"/>
            <a:chOff x="4410075" y="1504950"/>
            <a:chExt cx="2619376" cy="800101"/>
          </a:xfrm>
        </p:grpSpPr>
        <p:sp>
          <p:nvSpPr>
            <p:cNvPr id="9" name="SMARTInkShape-508"/>
            <p:cNvSpPr/>
            <p:nvPr>
              <p:custDataLst>
                <p:tags r:id="rId188"/>
              </p:custDataLst>
            </p:nvPr>
          </p:nvSpPr>
          <p:spPr>
            <a:xfrm>
              <a:off x="6819903" y="1504950"/>
              <a:ext cx="180973" cy="628651"/>
            </a:xfrm>
            <a:custGeom>
              <a:avLst/>
              <a:gdLst/>
              <a:ahLst/>
              <a:cxnLst/>
              <a:rect l="0" t="0" r="0" b="0"/>
              <a:pathLst>
                <a:path w="180973" h="628651">
                  <a:moveTo>
                    <a:pt x="9522" y="47625"/>
                  </a:moveTo>
                  <a:lnTo>
                    <a:pt x="9522" y="47625"/>
                  </a:lnTo>
                  <a:lnTo>
                    <a:pt x="9522" y="42569"/>
                  </a:lnTo>
                  <a:lnTo>
                    <a:pt x="8464" y="41079"/>
                  </a:lnTo>
                  <a:lnTo>
                    <a:pt x="6700" y="40086"/>
                  </a:lnTo>
                  <a:lnTo>
                    <a:pt x="4466" y="39424"/>
                  </a:lnTo>
                  <a:lnTo>
                    <a:pt x="2977" y="37924"/>
                  </a:lnTo>
                  <a:lnTo>
                    <a:pt x="390" y="30015"/>
                  </a:lnTo>
                  <a:lnTo>
                    <a:pt x="0" y="10976"/>
                  </a:lnTo>
                  <a:lnTo>
                    <a:pt x="1057" y="10493"/>
                  </a:lnTo>
                  <a:lnTo>
                    <a:pt x="5054" y="9955"/>
                  </a:lnTo>
                  <a:lnTo>
                    <a:pt x="6544" y="8753"/>
                  </a:lnTo>
                  <a:lnTo>
                    <a:pt x="9512" y="35"/>
                  </a:lnTo>
                  <a:lnTo>
                    <a:pt x="9519" y="10"/>
                  </a:lnTo>
                  <a:lnTo>
                    <a:pt x="23987" y="0"/>
                  </a:lnTo>
                  <a:lnTo>
                    <a:pt x="25516" y="1058"/>
                  </a:lnTo>
                  <a:lnTo>
                    <a:pt x="26534" y="2822"/>
                  </a:lnTo>
                  <a:lnTo>
                    <a:pt x="28304" y="9701"/>
                  </a:lnTo>
                  <a:lnTo>
                    <a:pt x="28453" y="14189"/>
                  </a:lnTo>
                  <a:lnTo>
                    <a:pt x="31342" y="19712"/>
                  </a:lnTo>
                  <a:lnTo>
                    <a:pt x="36763" y="26824"/>
                  </a:lnTo>
                  <a:lnTo>
                    <a:pt x="37833" y="35833"/>
                  </a:lnTo>
                  <a:lnTo>
                    <a:pt x="39133" y="55113"/>
                  </a:lnTo>
                  <a:lnTo>
                    <a:pt x="46295" y="78061"/>
                  </a:lnTo>
                  <a:lnTo>
                    <a:pt x="48603" y="111224"/>
                  </a:lnTo>
                  <a:lnTo>
                    <a:pt x="55813" y="140131"/>
                  </a:lnTo>
                  <a:lnTo>
                    <a:pt x="57113" y="187728"/>
                  </a:lnTo>
                  <a:lnTo>
                    <a:pt x="66846" y="231799"/>
                  </a:lnTo>
                  <a:lnTo>
                    <a:pt x="74757" y="263528"/>
                  </a:lnTo>
                  <a:lnTo>
                    <a:pt x="78829" y="295276"/>
                  </a:lnTo>
                  <a:lnTo>
                    <a:pt x="83680" y="314325"/>
                  </a:lnTo>
                  <a:lnTo>
                    <a:pt x="88364" y="352425"/>
                  </a:lnTo>
                  <a:lnTo>
                    <a:pt x="93208" y="371475"/>
                  </a:lnTo>
                  <a:lnTo>
                    <a:pt x="97890" y="409575"/>
                  </a:lnTo>
                  <a:lnTo>
                    <a:pt x="102733" y="428625"/>
                  </a:lnTo>
                  <a:lnTo>
                    <a:pt x="106990" y="447675"/>
                  </a:lnTo>
                  <a:lnTo>
                    <a:pt x="114954" y="463903"/>
                  </a:lnTo>
                  <a:lnTo>
                    <a:pt x="117910" y="468019"/>
                  </a:lnTo>
                  <a:lnTo>
                    <a:pt x="121195" y="478236"/>
                  </a:lnTo>
                  <a:lnTo>
                    <a:pt x="125866" y="495889"/>
                  </a:lnTo>
                  <a:lnTo>
                    <a:pt x="143514" y="540707"/>
                  </a:lnTo>
                  <a:lnTo>
                    <a:pt x="157773" y="559566"/>
                  </a:lnTo>
                  <a:lnTo>
                    <a:pt x="163925" y="578981"/>
                  </a:lnTo>
                  <a:lnTo>
                    <a:pt x="168104" y="586467"/>
                  </a:lnTo>
                  <a:lnTo>
                    <a:pt x="180972" y="628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509"/>
            <p:cNvSpPr/>
            <p:nvPr>
              <p:custDataLst>
                <p:tags r:id="rId189"/>
              </p:custDataLst>
            </p:nvPr>
          </p:nvSpPr>
          <p:spPr>
            <a:xfrm>
              <a:off x="4438650" y="2143125"/>
              <a:ext cx="2590801" cy="152401"/>
            </a:xfrm>
            <a:custGeom>
              <a:avLst/>
              <a:gdLst/>
              <a:ahLst/>
              <a:cxnLst/>
              <a:rect l="0" t="0" r="0" b="0"/>
              <a:pathLst>
                <a:path w="2590801" h="152401">
                  <a:moveTo>
                    <a:pt x="0" y="152400"/>
                  </a:moveTo>
                  <a:lnTo>
                    <a:pt x="0" y="152400"/>
                  </a:lnTo>
                  <a:lnTo>
                    <a:pt x="8201" y="152400"/>
                  </a:lnTo>
                  <a:lnTo>
                    <a:pt x="1208" y="144199"/>
                  </a:lnTo>
                  <a:lnTo>
                    <a:pt x="1864" y="143758"/>
                  </a:lnTo>
                  <a:lnTo>
                    <a:pt x="9418" y="142885"/>
                  </a:lnTo>
                  <a:lnTo>
                    <a:pt x="18933" y="133466"/>
                  </a:lnTo>
                  <a:lnTo>
                    <a:pt x="42761" y="133350"/>
                  </a:lnTo>
                  <a:lnTo>
                    <a:pt x="44383" y="132292"/>
                  </a:lnTo>
                  <a:lnTo>
                    <a:pt x="45463" y="130528"/>
                  </a:lnTo>
                  <a:lnTo>
                    <a:pt x="46184" y="128294"/>
                  </a:lnTo>
                  <a:lnTo>
                    <a:pt x="47723" y="126804"/>
                  </a:lnTo>
                  <a:lnTo>
                    <a:pt x="55699" y="124217"/>
                  </a:lnTo>
                  <a:lnTo>
                    <a:pt x="83971" y="123826"/>
                  </a:lnTo>
                  <a:lnTo>
                    <a:pt x="92982" y="117279"/>
                  </a:lnTo>
                  <a:lnTo>
                    <a:pt x="101869" y="115183"/>
                  </a:lnTo>
                  <a:lnTo>
                    <a:pt x="140760" y="113249"/>
                  </a:lnTo>
                  <a:lnTo>
                    <a:pt x="167393" y="105658"/>
                  </a:lnTo>
                  <a:lnTo>
                    <a:pt x="211768" y="104790"/>
                  </a:lnTo>
                  <a:lnTo>
                    <a:pt x="222177" y="103724"/>
                  </a:lnTo>
                  <a:lnTo>
                    <a:pt x="240305" y="97237"/>
                  </a:lnTo>
                  <a:lnTo>
                    <a:pt x="286395" y="95302"/>
                  </a:lnTo>
                  <a:lnTo>
                    <a:pt x="316526" y="94199"/>
                  </a:lnTo>
                  <a:lnTo>
                    <a:pt x="335378" y="87712"/>
                  </a:lnTo>
                  <a:lnTo>
                    <a:pt x="377942" y="85841"/>
                  </a:lnTo>
                  <a:lnTo>
                    <a:pt x="423340" y="77089"/>
                  </a:lnTo>
                  <a:lnTo>
                    <a:pt x="469018" y="75220"/>
                  </a:lnTo>
                  <a:lnTo>
                    <a:pt x="508981" y="67564"/>
                  </a:lnTo>
                  <a:lnTo>
                    <a:pt x="554736" y="66753"/>
                  </a:lnTo>
                  <a:lnTo>
                    <a:pt x="583671" y="63868"/>
                  </a:lnTo>
                  <a:lnTo>
                    <a:pt x="630868" y="57740"/>
                  </a:lnTo>
                  <a:lnTo>
                    <a:pt x="675509" y="56169"/>
                  </a:lnTo>
                  <a:lnTo>
                    <a:pt x="715738" y="48959"/>
                  </a:lnTo>
                  <a:lnTo>
                    <a:pt x="754641" y="47801"/>
                  </a:lnTo>
                  <a:lnTo>
                    <a:pt x="781692" y="44855"/>
                  </a:lnTo>
                  <a:lnTo>
                    <a:pt x="828759" y="38989"/>
                  </a:lnTo>
                  <a:lnTo>
                    <a:pt x="876311" y="38217"/>
                  </a:lnTo>
                  <a:lnTo>
                    <a:pt x="923926" y="35293"/>
                  </a:lnTo>
                  <a:lnTo>
                    <a:pt x="967081" y="29902"/>
                  </a:lnTo>
                  <a:lnTo>
                    <a:pt x="1008767" y="28837"/>
                  </a:lnTo>
                  <a:lnTo>
                    <a:pt x="1050398" y="25805"/>
                  </a:lnTo>
                  <a:lnTo>
                    <a:pt x="1094017" y="20384"/>
                  </a:lnTo>
                  <a:lnTo>
                    <a:pt x="1134265" y="19314"/>
                  </a:lnTo>
                  <a:lnTo>
                    <a:pt x="1179061" y="19102"/>
                  </a:lnTo>
                  <a:lnTo>
                    <a:pt x="1223854" y="14004"/>
                  </a:lnTo>
                  <a:lnTo>
                    <a:pt x="1266921" y="10410"/>
                  </a:lnTo>
                  <a:lnTo>
                    <a:pt x="1302719" y="9787"/>
                  </a:lnTo>
                  <a:lnTo>
                    <a:pt x="1349919" y="9577"/>
                  </a:lnTo>
                  <a:lnTo>
                    <a:pt x="1395186" y="4479"/>
                  </a:lnTo>
                  <a:lnTo>
                    <a:pt x="1432329" y="1327"/>
                  </a:lnTo>
                  <a:lnTo>
                    <a:pt x="1470145" y="393"/>
                  </a:lnTo>
                  <a:lnTo>
                    <a:pt x="1514303" y="78"/>
                  </a:lnTo>
                  <a:lnTo>
                    <a:pt x="1550289" y="23"/>
                  </a:lnTo>
                  <a:lnTo>
                    <a:pt x="1597554" y="5"/>
                  </a:lnTo>
                  <a:lnTo>
                    <a:pt x="1642834" y="1"/>
                  </a:lnTo>
                  <a:lnTo>
                    <a:pt x="1679977" y="0"/>
                  </a:lnTo>
                  <a:lnTo>
                    <a:pt x="1717794" y="0"/>
                  </a:lnTo>
                  <a:lnTo>
                    <a:pt x="1761953" y="0"/>
                  </a:lnTo>
                  <a:lnTo>
                    <a:pt x="1807521" y="0"/>
                  </a:lnTo>
                  <a:lnTo>
                    <a:pt x="1852467" y="0"/>
                  </a:lnTo>
                  <a:lnTo>
                    <a:pt x="1895563" y="0"/>
                  </a:lnTo>
                  <a:lnTo>
                    <a:pt x="1940922" y="2822"/>
                  </a:lnTo>
                  <a:lnTo>
                    <a:pt x="1980770" y="8201"/>
                  </a:lnTo>
                  <a:lnTo>
                    <a:pt x="2020274" y="9263"/>
                  </a:lnTo>
                  <a:lnTo>
                    <a:pt x="2064922" y="9473"/>
                  </a:lnTo>
                  <a:lnTo>
                    <a:pt x="2104630" y="9515"/>
                  </a:lnTo>
                  <a:lnTo>
                    <a:pt x="2143047" y="10581"/>
                  </a:lnTo>
                  <a:lnTo>
                    <a:pt x="2181209" y="17064"/>
                  </a:lnTo>
                  <a:lnTo>
                    <a:pt x="2219322" y="18658"/>
                  </a:lnTo>
                  <a:lnTo>
                    <a:pt x="2264128" y="21821"/>
                  </a:lnTo>
                  <a:lnTo>
                    <a:pt x="2287987" y="26574"/>
                  </a:lnTo>
                  <a:lnTo>
                    <a:pt x="2327341" y="28311"/>
                  </a:lnTo>
                  <a:lnTo>
                    <a:pt x="2352577" y="29555"/>
                  </a:lnTo>
                  <a:lnTo>
                    <a:pt x="2392225" y="36766"/>
                  </a:lnTo>
                  <a:lnTo>
                    <a:pt x="2434795" y="37983"/>
                  </a:lnTo>
                  <a:lnTo>
                    <a:pt x="2479650" y="46736"/>
                  </a:lnTo>
                  <a:lnTo>
                    <a:pt x="2522273" y="47590"/>
                  </a:lnTo>
                  <a:lnTo>
                    <a:pt x="2568225" y="47624"/>
                  </a:lnTo>
                  <a:lnTo>
                    <a:pt x="2584404" y="47625"/>
                  </a:lnTo>
                  <a:lnTo>
                    <a:pt x="2586536" y="46567"/>
                  </a:lnTo>
                  <a:lnTo>
                    <a:pt x="2587958" y="44803"/>
                  </a:lnTo>
                  <a:lnTo>
                    <a:pt x="259080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510"/>
            <p:cNvSpPr/>
            <p:nvPr>
              <p:custDataLst>
                <p:tags r:id="rId190"/>
              </p:custDataLst>
            </p:nvPr>
          </p:nvSpPr>
          <p:spPr>
            <a:xfrm>
              <a:off x="4429125" y="2061437"/>
              <a:ext cx="9526" cy="243614"/>
            </a:xfrm>
            <a:custGeom>
              <a:avLst/>
              <a:gdLst/>
              <a:ahLst/>
              <a:cxnLst/>
              <a:rect l="0" t="0" r="0" b="0"/>
              <a:pathLst>
                <a:path w="9526" h="243614">
                  <a:moveTo>
                    <a:pt x="0" y="5488"/>
                  </a:moveTo>
                  <a:lnTo>
                    <a:pt x="0" y="5488"/>
                  </a:lnTo>
                  <a:lnTo>
                    <a:pt x="5056" y="5488"/>
                  </a:lnTo>
                  <a:lnTo>
                    <a:pt x="6545" y="4430"/>
                  </a:lnTo>
                  <a:lnTo>
                    <a:pt x="7539" y="2666"/>
                  </a:lnTo>
                  <a:lnTo>
                    <a:pt x="8201" y="432"/>
                  </a:lnTo>
                  <a:lnTo>
                    <a:pt x="8642" y="0"/>
                  </a:lnTo>
                  <a:lnTo>
                    <a:pt x="8937" y="771"/>
                  </a:lnTo>
                  <a:lnTo>
                    <a:pt x="9525" y="5483"/>
                  </a:lnTo>
                  <a:lnTo>
                    <a:pt x="9525" y="5485"/>
                  </a:lnTo>
                  <a:lnTo>
                    <a:pt x="9525" y="51733"/>
                  </a:lnTo>
                  <a:lnTo>
                    <a:pt x="9525" y="97558"/>
                  </a:lnTo>
                  <a:lnTo>
                    <a:pt x="9525" y="144927"/>
                  </a:lnTo>
                  <a:lnTo>
                    <a:pt x="9525" y="189637"/>
                  </a:lnTo>
                  <a:lnTo>
                    <a:pt x="9525" y="236126"/>
                  </a:lnTo>
                  <a:lnTo>
                    <a:pt x="9525" y="2436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511"/>
            <p:cNvSpPr/>
            <p:nvPr>
              <p:custDataLst>
                <p:tags r:id="rId191"/>
              </p:custDataLst>
            </p:nvPr>
          </p:nvSpPr>
          <p:spPr>
            <a:xfrm>
              <a:off x="4410075" y="1571625"/>
              <a:ext cx="2314576" cy="419101"/>
            </a:xfrm>
            <a:custGeom>
              <a:avLst/>
              <a:gdLst/>
              <a:ahLst/>
              <a:cxnLst/>
              <a:rect l="0" t="0" r="0" b="0"/>
              <a:pathLst>
                <a:path w="2314576" h="419101">
                  <a:moveTo>
                    <a:pt x="0" y="419100"/>
                  </a:moveTo>
                  <a:lnTo>
                    <a:pt x="0" y="419100"/>
                  </a:lnTo>
                  <a:lnTo>
                    <a:pt x="18648" y="419100"/>
                  </a:lnTo>
                  <a:lnTo>
                    <a:pt x="18931" y="414044"/>
                  </a:lnTo>
                  <a:lnTo>
                    <a:pt x="20029" y="412554"/>
                  </a:lnTo>
                  <a:lnTo>
                    <a:pt x="24072" y="410899"/>
                  </a:lnTo>
                  <a:lnTo>
                    <a:pt x="36380" y="409691"/>
                  </a:lnTo>
                  <a:lnTo>
                    <a:pt x="45365" y="403052"/>
                  </a:lnTo>
                  <a:lnTo>
                    <a:pt x="54246" y="400939"/>
                  </a:lnTo>
                  <a:lnTo>
                    <a:pt x="64830" y="400167"/>
                  </a:lnTo>
                  <a:lnTo>
                    <a:pt x="87971" y="391859"/>
                  </a:lnTo>
                  <a:lnTo>
                    <a:pt x="101417" y="389730"/>
                  </a:lnTo>
                  <a:lnTo>
                    <a:pt x="114264" y="383038"/>
                  </a:lnTo>
                  <a:lnTo>
                    <a:pt x="159350" y="373514"/>
                  </a:lnTo>
                  <a:lnTo>
                    <a:pt x="203471" y="365009"/>
                  </a:lnTo>
                  <a:lnTo>
                    <a:pt x="247667" y="354590"/>
                  </a:lnTo>
                  <a:lnTo>
                    <a:pt x="285751" y="349793"/>
                  </a:lnTo>
                  <a:lnTo>
                    <a:pt x="304800" y="344942"/>
                  </a:lnTo>
                  <a:lnTo>
                    <a:pt x="350439" y="335540"/>
                  </a:lnTo>
                  <a:lnTo>
                    <a:pt x="397890" y="330743"/>
                  </a:lnTo>
                  <a:lnTo>
                    <a:pt x="440782" y="321633"/>
                  </a:lnTo>
                  <a:lnTo>
                    <a:pt x="487992" y="312144"/>
                  </a:lnTo>
                  <a:lnTo>
                    <a:pt x="532634" y="304709"/>
                  </a:lnTo>
                  <a:lnTo>
                    <a:pt x="572863" y="291670"/>
                  </a:lnTo>
                  <a:lnTo>
                    <a:pt x="619304" y="283707"/>
                  </a:lnTo>
                  <a:lnTo>
                    <a:pt x="665716" y="270664"/>
                  </a:lnTo>
                  <a:lnTo>
                    <a:pt x="706177" y="262166"/>
                  </a:lnTo>
                  <a:lnTo>
                    <a:pt x="752650" y="250293"/>
                  </a:lnTo>
                  <a:lnTo>
                    <a:pt x="795665" y="243116"/>
                  </a:lnTo>
                  <a:lnTo>
                    <a:pt x="842424" y="235960"/>
                  </a:lnTo>
                  <a:lnTo>
                    <a:pt x="884778" y="224997"/>
                  </a:lnTo>
                  <a:lnTo>
                    <a:pt x="923718" y="219186"/>
                  </a:lnTo>
                  <a:lnTo>
                    <a:pt x="964806" y="211767"/>
                  </a:lnTo>
                  <a:lnTo>
                    <a:pt x="1008318" y="204931"/>
                  </a:lnTo>
                  <a:lnTo>
                    <a:pt x="1054033" y="194448"/>
                  </a:lnTo>
                  <a:lnTo>
                    <a:pt x="1097557" y="188458"/>
                  </a:lnTo>
                  <a:lnTo>
                    <a:pt x="1141549" y="177397"/>
                  </a:lnTo>
                  <a:lnTo>
                    <a:pt x="1181259" y="173212"/>
                  </a:lnTo>
                  <a:lnTo>
                    <a:pt x="1221481" y="166916"/>
                  </a:lnTo>
                  <a:lnTo>
                    <a:pt x="1266453" y="161853"/>
                  </a:lnTo>
                  <a:lnTo>
                    <a:pt x="1302581" y="154613"/>
                  </a:lnTo>
                  <a:lnTo>
                    <a:pt x="1340096" y="146823"/>
                  </a:lnTo>
                  <a:lnTo>
                    <a:pt x="1378023" y="142986"/>
                  </a:lnTo>
                  <a:lnTo>
                    <a:pt x="1416072" y="136676"/>
                  </a:lnTo>
                  <a:lnTo>
                    <a:pt x="1454157" y="133277"/>
                  </a:lnTo>
                  <a:lnTo>
                    <a:pt x="1492252" y="127096"/>
                  </a:lnTo>
                  <a:lnTo>
                    <a:pt x="1531409" y="123736"/>
                  </a:lnTo>
                  <a:lnTo>
                    <a:pt x="1574996" y="117566"/>
                  </a:lnTo>
                  <a:lnTo>
                    <a:pt x="1615192" y="114210"/>
                  </a:lnTo>
                  <a:lnTo>
                    <a:pt x="1654972" y="106982"/>
                  </a:lnTo>
                  <a:lnTo>
                    <a:pt x="1698743" y="99197"/>
                  </a:lnTo>
                  <a:lnTo>
                    <a:pt x="1738995" y="95361"/>
                  </a:lnTo>
                  <a:lnTo>
                    <a:pt x="1777732" y="89051"/>
                  </a:lnTo>
                  <a:lnTo>
                    <a:pt x="1816021" y="85652"/>
                  </a:lnTo>
                  <a:lnTo>
                    <a:pt x="1854176" y="78413"/>
                  </a:lnTo>
                  <a:lnTo>
                    <a:pt x="1892293" y="70623"/>
                  </a:lnTo>
                  <a:lnTo>
                    <a:pt x="1930398" y="66786"/>
                  </a:lnTo>
                  <a:lnTo>
                    <a:pt x="1968500" y="59417"/>
                  </a:lnTo>
                  <a:lnTo>
                    <a:pt x="2007658" y="50531"/>
                  </a:lnTo>
                  <a:lnTo>
                    <a:pt x="2050187" y="42254"/>
                  </a:lnTo>
                  <a:lnTo>
                    <a:pt x="2096898" y="36098"/>
                  </a:lnTo>
                  <a:lnTo>
                    <a:pt x="2141520" y="30061"/>
                  </a:lnTo>
                  <a:lnTo>
                    <a:pt x="2187453" y="22323"/>
                  </a:lnTo>
                  <a:lnTo>
                    <a:pt x="2228199" y="16874"/>
                  </a:lnTo>
                  <a:lnTo>
                    <a:pt x="2266822" y="10977"/>
                  </a:lnTo>
                  <a:lnTo>
                    <a:pt x="2314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SMARTInkShape-Group128"/>
          <p:cNvGrpSpPr/>
          <p:nvPr/>
        </p:nvGrpSpPr>
        <p:grpSpPr>
          <a:xfrm>
            <a:off x="6219825" y="1933575"/>
            <a:ext cx="142876" cy="523876"/>
            <a:chOff x="6219825" y="1933575"/>
            <a:chExt cx="142876" cy="523876"/>
          </a:xfrm>
        </p:grpSpPr>
        <p:sp>
          <p:nvSpPr>
            <p:cNvPr id="15" name="SMARTInkShape-512"/>
            <p:cNvSpPr/>
            <p:nvPr>
              <p:custDataLst>
                <p:tags r:id="rId185"/>
              </p:custDataLst>
            </p:nvPr>
          </p:nvSpPr>
          <p:spPr>
            <a:xfrm>
              <a:off x="6267450" y="2238375"/>
              <a:ext cx="95251" cy="219076"/>
            </a:xfrm>
            <a:custGeom>
              <a:avLst/>
              <a:gdLst/>
              <a:ahLst/>
              <a:cxnLst/>
              <a:rect l="0" t="0" r="0" b="0"/>
              <a:pathLst>
                <a:path w="95251" h="219076">
                  <a:moveTo>
                    <a:pt x="19050" y="0"/>
                  </a:moveTo>
                  <a:lnTo>
                    <a:pt x="19050" y="0"/>
                  </a:lnTo>
                  <a:lnTo>
                    <a:pt x="9528" y="0"/>
                  </a:lnTo>
                  <a:lnTo>
                    <a:pt x="9525" y="8201"/>
                  </a:lnTo>
                  <a:lnTo>
                    <a:pt x="10583" y="8642"/>
                  </a:lnTo>
                  <a:lnTo>
                    <a:pt x="14581" y="9133"/>
                  </a:lnTo>
                  <a:lnTo>
                    <a:pt x="16070" y="10322"/>
                  </a:lnTo>
                  <a:lnTo>
                    <a:pt x="18657" y="17692"/>
                  </a:lnTo>
                  <a:lnTo>
                    <a:pt x="19050" y="46174"/>
                  </a:lnTo>
                  <a:lnTo>
                    <a:pt x="25595" y="54943"/>
                  </a:lnTo>
                  <a:lnTo>
                    <a:pt x="28182" y="64921"/>
                  </a:lnTo>
                  <a:lnTo>
                    <a:pt x="28541" y="74722"/>
                  </a:lnTo>
                  <a:lnTo>
                    <a:pt x="36773" y="84271"/>
                  </a:lnTo>
                  <a:lnTo>
                    <a:pt x="37707" y="90351"/>
                  </a:lnTo>
                  <a:lnTo>
                    <a:pt x="38896" y="91984"/>
                  </a:lnTo>
                  <a:lnTo>
                    <a:pt x="40748" y="93073"/>
                  </a:lnTo>
                  <a:lnTo>
                    <a:pt x="43040" y="93798"/>
                  </a:lnTo>
                  <a:lnTo>
                    <a:pt x="44569" y="95340"/>
                  </a:lnTo>
                  <a:lnTo>
                    <a:pt x="47223" y="103323"/>
                  </a:lnTo>
                  <a:lnTo>
                    <a:pt x="47506" y="109401"/>
                  </a:lnTo>
                  <a:lnTo>
                    <a:pt x="50395" y="114945"/>
                  </a:lnTo>
                  <a:lnTo>
                    <a:pt x="55816" y="122071"/>
                  </a:lnTo>
                  <a:lnTo>
                    <a:pt x="56755" y="128362"/>
                  </a:lnTo>
                  <a:lnTo>
                    <a:pt x="57945" y="130024"/>
                  </a:lnTo>
                  <a:lnTo>
                    <a:pt x="59796" y="131133"/>
                  </a:lnTo>
                  <a:lnTo>
                    <a:pt x="62089" y="131872"/>
                  </a:lnTo>
                  <a:lnTo>
                    <a:pt x="63618" y="133423"/>
                  </a:lnTo>
                  <a:lnTo>
                    <a:pt x="66273" y="141421"/>
                  </a:lnTo>
                  <a:lnTo>
                    <a:pt x="66664" y="151970"/>
                  </a:lnTo>
                  <a:lnTo>
                    <a:pt x="74875" y="160563"/>
                  </a:lnTo>
                  <a:lnTo>
                    <a:pt x="76084" y="170006"/>
                  </a:lnTo>
                  <a:lnTo>
                    <a:pt x="85330" y="180545"/>
                  </a:lnTo>
                  <a:lnTo>
                    <a:pt x="85722" y="190380"/>
                  </a:lnTo>
                  <a:lnTo>
                    <a:pt x="93926" y="190490"/>
                  </a:lnTo>
                  <a:lnTo>
                    <a:pt x="94367" y="191551"/>
                  </a:lnTo>
                  <a:lnTo>
                    <a:pt x="95250" y="200025"/>
                  </a:lnTo>
                  <a:lnTo>
                    <a:pt x="66794" y="200025"/>
                  </a:lnTo>
                  <a:lnTo>
                    <a:pt x="58484" y="208226"/>
                  </a:lnTo>
                  <a:lnTo>
                    <a:pt x="49066" y="209434"/>
                  </a:lnTo>
                  <a:lnTo>
                    <a:pt x="20501" y="209550"/>
                  </a:lnTo>
                  <a:lnTo>
                    <a:pt x="20017" y="210608"/>
                  </a:lnTo>
                  <a:lnTo>
                    <a:pt x="19480" y="214606"/>
                  </a:lnTo>
                  <a:lnTo>
                    <a:pt x="18278" y="216096"/>
                  </a:lnTo>
                  <a:lnTo>
                    <a:pt x="9645" y="219040"/>
                  </a:lnTo>
                  <a:lnTo>
                    <a:pt x="10" y="219075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513"/>
            <p:cNvSpPr/>
            <p:nvPr>
              <p:custDataLst>
                <p:tags r:id="rId186"/>
              </p:custDataLst>
            </p:nvPr>
          </p:nvSpPr>
          <p:spPr>
            <a:xfrm>
              <a:off x="6219825" y="2209800"/>
              <a:ext cx="47626" cy="190501"/>
            </a:xfrm>
            <a:custGeom>
              <a:avLst/>
              <a:gdLst/>
              <a:ahLst/>
              <a:cxnLst/>
              <a:rect l="0" t="0" r="0" b="0"/>
              <a:pathLst>
                <a:path w="47626" h="190501">
                  <a:moveTo>
                    <a:pt x="38100" y="0"/>
                  </a:moveTo>
                  <a:lnTo>
                    <a:pt x="38100" y="0"/>
                  </a:lnTo>
                  <a:lnTo>
                    <a:pt x="47232" y="0"/>
                  </a:lnTo>
                  <a:lnTo>
                    <a:pt x="47625" y="23711"/>
                  </a:lnTo>
                  <a:lnTo>
                    <a:pt x="46567" y="25333"/>
                  </a:lnTo>
                  <a:lnTo>
                    <a:pt x="44803" y="26413"/>
                  </a:lnTo>
                  <a:lnTo>
                    <a:pt x="42569" y="27134"/>
                  </a:lnTo>
                  <a:lnTo>
                    <a:pt x="41080" y="28673"/>
                  </a:lnTo>
                  <a:lnTo>
                    <a:pt x="39424" y="33204"/>
                  </a:lnTo>
                  <a:lnTo>
                    <a:pt x="37064" y="54883"/>
                  </a:lnTo>
                  <a:lnTo>
                    <a:pt x="31561" y="63769"/>
                  </a:lnTo>
                  <a:lnTo>
                    <a:pt x="29164" y="76253"/>
                  </a:lnTo>
                  <a:lnTo>
                    <a:pt x="28968" y="79410"/>
                  </a:lnTo>
                  <a:lnTo>
                    <a:pt x="25927" y="85741"/>
                  </a:lnTo>
                  <a:lnTo>
                    <a:pt x="22106" y="92082"/>
                  </a:lnTo>
                  <a:lnTo>
                    <a:pt x="19654" y="104776"/>
                  </a:lnTo>
                  <a:lnTo>
                    <a:pt x="19169" y="117475"/>
                  </a:lnTo>
                  <a:lnTo>
                    <a:pt x="16280" y="123825"/>
                  </a:lnTo>
                  <a:lnTo>
                    <a:pt x="12528" y="130175"/>
                  </a:lnTo>
                  <a:lnTo>
                    <a:pt x="10118" y="142875"/>
                  </a:lnTo>
                  <a:lnTo>
                    <a:pt x="9535" y="166424"/>
                  </a:lnTo>
                  <a:lnTo>
                    <a:pt x="8474" y="168099"/>
                  </a:lnTo>
                  <a:lnTo>
                    <a:pt x="6708" y="169216"/>
                  </a:lnTo>
                  <a:lnTo>
                    <a:pt x="4472" y="169961"/>
                  </a:lnTo>
                  <a:lnTo>
                    <a:pt x="2981" y="171516"/>
                  </a:lnTo>
                  <a:lnTo>
                    <a:pt x="116" y="180544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514"/>
            <p:cNvSpPr/>
            <p:nvPr>
              <p:custDataLst>
                <p:tags r:id="rId187"/>
              </p:custDataLst>
            </p:nvPr>
          </p:nvSpPr>
          <p:spPr>
            <a:xfrm>
              <a:off x="6219825" y="19335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SMARTInkShape-Group129"/>
          <p:cNvGrpSpPr/>
          <p:nvPr/>
        </p:nvGrpSpPr>
        <p:grpSpPr>
          <a:xfrm>
            <a:off x="6181759" y="1924053"/>
            <a:ext cx="914366" cy="1057273"/>
            <a:chOff x="6181759" y="1924053"/>
            <a:chExt cx="914366" cy="1057273"/>
          </a:xfrm>
        </p:grpSpPr>
        <p:sp>
          <p:nvSpPr>
            <p:cNvPr id="19" name="SMARTInkShape-515"/>
            <p:cNvSpPr/>
            <p:nvPr>
              <p:custDataLst>
                <p:tags r:id="rId178"/>
              </p:custDataLst>
            </p:nvPr>
          </p:nvSpPr>
          <p:spPr>
            <a:xfrm>
              <a:off x="6991350" y="2447925"/>
              <a:ext cx="104775" cy="190501"/>
            </a:xfrm>
            <a:custGeom>
              <a:avLst/>
              <a:gdLst/>
              <a:ahLst/>
              <a:cxnLst/>
              <a:rect l="0" t="0" r="0" b="0"/>
              <a:pathLst>
                <a:path w="104775" h="19050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9409"/>
                  </a:lnTo>
                  <a:lnTo>
                    <a:pt x="8200" y="9515"/>
                  </a:lnTo>
                  <a:lnTo>
                    <a:pt x="8642" y="10576"/>
                  </a:lnTo>
                  <a:lnTo>
                    <a:pt x="9515" y="18934"/>
                  </a:lnTo>
                  <a:lnTo>
                    <a:pt x="14578" y="19015"/>
                  </a:lnTo>
                  <a:lnTo>
                    <a:pt x="16069" y="20085"/>
                  </a:lnTo>
                  <a:lnTo>
                    <a:pt x="17725" y="24096"/>
                  </a:lnTo>
                  <a:lnTo>
                    <a:pt x="19224" y="25589"/>
                  </a:lnTo>
                  <a:lnTo>
                    <a:pt x="28673" y="29371"/>
                  </a:lnTo>
                  <a:lnTo>
                    <a:pt x="36650" y="36741"/>
                  </a:lnTo>
                  <a:lnTo>
                    <a:pt x="42728" y="37698"/>
                  </a:lnTo>
                  <a:lnTo>
                    <a:pt x="44360" y="38890"/>
                  </a:lnTo>
                  <a:lnTo>
                    <a:pt x="45448" y="40743"/>
                  </a:lnTo>
                  <a:lnTo>
                    <a:pt x="46174" y="43037"/>
                  </a:lnTo>
                  <a:lnTo>
                    <a:pt x="47716" y="44567"/>
                  </a:lnTo>
                  <a:lnTo>
                    <a:pt x="55699" y="47223"/>
                  </a:lnTo>
                  <a:lnTo>
                    <a:pt x="61776" y="47506"/>
                  </a:lnTo>
                  <a:lnTo>
                    <a:pt x="63409" y="48604"/>
                  </a:lnTo>
                  <a:lnTo>
                    <a:pt x="64498" y="50394"/>
                  </a:lnTo>
                  <a:lnTo>
                    <a:pt x="65224" y="52646"/>
                  </a:lnTo>
                  <a:lnTo>
                    <a:pt x="66766" y="54148"/>
                  </a:lnTo>
                  <a:lnTo>
                    <a:pt x="76291" y="57945"/>
                  </a:lnTo>
                  <a:lnTo>
                    <a:pt x="84274" y="65316"/>
                  </a:lnTo>
                  <a:lnTo>
                    <a:pt x="94820" y="66640"/>
                  </a:lnTo>
                  <a:lnTo>
                    <a:pt x="104655" y="76084"/>
                  </a:lnTo>
                  <a:lnTo>
                    <a:pt x="104774" y="90664"/>
                  </a:lnTo>
                  <a:lnTo>
                    <a:pt x="103717" y="92193"/>
                  </a:lnTo>
                  <a:lnTo>
                    <a:pt x="101953" y="93212"/>
                  </a:lnTo>
                  <a:lnTo>
                    <a:pt x="96575" y="94848"/>
                  </a:lnTo>
                  <a:lnTo>
                    <a:pt x="95838" y="97893"/>
                  </a:lnTo>
                  <a:lnTo>
                    <a:pt x="95643" y="100187"/>
                  </a:lnTo>
                  <a:lnTo>
                    <a:pt x="94454" y="101717"/>
                  </a:lnTo>
                  <a:lnTo>
                    <a:pt x="90310" y="103416"/>
                  </a:lnTo>
                  <a:lnTo>
                    <a:pt x="88781" y="104927"/>
                  </a:lnTo>
                  <a:lnTo>
                    <a:pt x="86127" y="112857"/>
                  </a:lnTo>
                  <a:lnTo>
                    <a:pt x="83082" y="113658"/>
                  </a:lnTo>
                  <a:lnTo>
                    <a:pt x="80787" y="113872"/>
                  </a:lnTo>
                  <a:lnTo>
                    <a:pt x="79259" y="115073"/>
                  </a:lnTo>
                  <a:lnTo>
                    <a:pt x="77559" y="119230"/>
                  </a:lnTo>
                  <a:lnTo>
                    <a:pt x="76047" y="120762"/>
                  </a:lnTo>
                  <a:lnTo>
                    <a:pt x="68118" y="123421"/>
                  </a:lnTo>
                  <a:lnTo>
                    <a:pt x="67317" y="126468"/>
                  </a:lnTo>
                  <a:lnTo>
                    <a:pt x="66801" y="131990"/>
                  </a:lnTo>
                  <a:lnTo>
                    <a:pt x="63909" y="132746"/>
                  </a:lnTo>
                  <a:lnTo>
                    <a:pt x="61656" y="132948"/>
                  </a:lnTo>
                  <a:lnTo>
                    <a:pt x="60154" y="134140"/>
                  </a:lnTo>
                  <a:lnTo>
                    <a:pt x="57267" y="142473"/>
                  </a:lnTo>
                  <a:lnTo>
                    <a:pt x="57150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516"/>
            <p:cNvSpPr/>
            <p:nvPr>
              <p:custDataLst>
                <p:tags r:id="rId179"/>
              </p:custDataLst>
            </p:nvPr>
          </p:nvSpPr>
          <p:spPr>
            <a:xfrm>
              <a:off x="6838950" y="2495550"/>
              <a:ext cx="171451" cy="66284"/>
            </a:xfrm>
            <a:custGeom>
              <a:avLst/>
              <a:gdLst/>
              <a:ahLst/>
              <a:cxnLst/>
              <a:rect l="0" t="0" r="0" b="0"/>
              <a:pathLst>
                <a:path w="171451" h="66284">
                  <a:moveTo>
                    <a:pt x="28575" y="57150"/>
                  </a:moveTo>
                  <a:lnTo>
                    <a:pt x="28575" y="57150"/>
                  </a:lnTo>
                  <a:lnTo>
                    <a:pt x="11" y="57150"/>
                  </a:lnTo>
                  <a:lnTo>
                    <a:pt x="0" y="66283"/>
                  </a:lnTo>
                  <a:lnTo>
                    <a:pt x="0" y="58440"/>
                  </a:lnTo>
                  <a:lnTo>
                    <a:pt x="1058" y="58010"/>
                  </a:lnTo>
                  <a:lnTo>
                    <a:pt x="17691" y="57153"/>
                  </a:lnTo>
                  <a:lnTo>
                    <a:pt x="27132" y="48950"/>
                  </a:lnTo>
                  <a:lnTo>
                    <a:pt x="36649" y="47741"/>
                  </a:lnTo>
                  <a:lnTo>
                    <a:pt x="64831" y="47626"/>
                  </a:lnTo>
                  <a:lnTo>
                    <a:pt x="74715" y="39424"/>
                  </a:lnTo>
                  <a:lnTo>
                    <a:pt x="80817" y="38492"/>
                  </a:lnTo>
                  <a:lnTo>
                    <a:pt x="98551" y="38135"/>
                  </a:lnTo>
                  <a:lnTo>
                    <a:pt x="104832" y="35293"/>
                  </a:lnTo>
                  <a:lnTo>
                    <a:pt x="112430" y="29902"/>
                  </a:lnTo>
                  <a:lnTo>
                    <a:pt x="122337" y="28691"/>
                  </a:lnTo>
                  <a:lnTo>
                    <a:pt x="161808" y="28575"/>
                  </a:lnTo>
                  <a:lnTo>
                    <a:pt x="161922" y="19442"/>
                  </a:lnTo>
                  <a:lnTo>
                    <a:pt x="170125" y="19085"/>
                  </a:lnTo>
                  <a:lnTo>
                    <a:pt x="170567" y="1801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517"/>
            <p:cNvSpPr/>
            <p:nvPr>
              <p:custDataLst>
                <p:tags r:id="rId180"/>
              </p:custDataLst>
            </p:nvPr>
          </p:nvSpPr>
          <p:spPr>
            <a:xfrm>
              <a:off x="6877166" y="2695575"/>
              <a:ext cx="104660" cy="285751"/>
            </a:xfrm>
            <a:custGeom>
              <a:avLst/>
              <a:gdLst/>
              <a:ahLst/>
              <a:cxnLst/>
              <a:rect l="0" t="0" r="0" b="0"/>
              <a:pathLst>
                <a:path w="104660" h="285751">
                  <a:moveTo>
                    <a:pt x="37984" y="0"/>
                  </a:moveTo>
                  <a:lnTo>
                    <a:pt x="37984" y="0"/>
                  </a:lnTo>
                  <a:lnTo>
                    <a:pt x="46184" y="0"/>
                  </a:lnTo>
                  <a:lnTo>
                    <a:pt x="46626" y="1058"/>
                  </a:lnTo>
                  <a:lnTo>
                    <a:pt x="47393" y="8201"/>
                  </a:lnTo>
                  <a:lnTo>
                    <a:pt x="55700" y="17610"/>
                  </a:lnTo>
                  <a:lnTo>
                    <a:pt x="56639" y="23680"/>
                  </a:lnTo>
                  <a:lnTo>
                    <a:pt x="57829" y="25312"/>
                  </a:lnTo>
                  <a:lnTo>
                    <a:pt x="59680" y="26399"/>
                  </a:lnTo>
                  <a:lnTo>
                    <a:pt x="61972" y="27125"/>
                  </a:lnTo>
                  <a:lnTo>
                    <a:pt x="63502" y="28666"/>
                  </a:lnTo>
                  <a:lnTo>
                    <a:pt x="68777" y="38746"/>
                  </a:lnTo>
                  <a:lnTo>
                    <a:pt x="72837" y="44737"/>
                  </a:lnTo>
                  <a:lnTo>
                    <a:pt x="75121" y="54060"/>
                  </a:lnTo>
                  <a:lnTo>
                    <a:pt x="75656" y="60363"/>
                  </a:lnTo>
                  <a:lnTo>
                    <a:pt x="76858" y="62467"/>
                  </a:lnTo>
                  <a:lnTo>
                    <a:pt x="78716" y="63870"/>
                  </a:lnTo>
                  <a:lnTo>
                    <a:pt x="81014" y="64805"/>
                  </a:lnTo>
                  <a:lnTo>
                    <a:pt x="82546" y="66487"/>
                  </a:lnTo>
                  <a:lnTo>
                    <a:pt x="84247" y="71177"/>
                  </a:lnTo>
                  <a:lnTo>
                    <a:pt x="86398" y="82813"/>
                  </a:lnTo>
                  <a:lnTo>
                    <a:pt x="92074" y="92153"/>
                  </a:lnTo>
                  <a:lnTo>
                    <a:pt x="94227" y="102681"/>
                  </a:lnTo>
                  <a:lnTo>
                    <a:pt x="95924" y="117678"/>
                  </a:lnTo>
                  <a:lnTo>
                    <a:pt x="103300" y="136134"/>
                  </a:lnTo>
                  <a:lnTo>
                    <a:pt x="104654" y="180974"/>
                  </a:lnTo>
                  <a:lnTo>
                    <a:pt x="104659" y="228427"/>
                  </a:lnTo>
                  <a:lnTo>
                    <a:pt x="104659" y="261794"/>
                  </a:lnTo>
                  <a:lnTo>
                    <a:pt x="101837" y="267342"/>
                  </a:lnTo>
                  <a:lnTo>
                    <a:pt x="95527" y="275705"/>
                  </a:lnTo>
                  <a:lnTo>
                    <a:pt x="90194" y="276071"/>
                  </a:lnTo>
                  <a:lnTo>
                    <a:pt x="88665" y="277181"/>
                  </a:lnTo>
                  <a:lnTo>
                    <a:pt x="86011" y="284413"/>
                  </a:lnTo>
                  <a:lnTo>
                    <a:pt x="82966" y="285156"/>
                  </a:lnTo>
                  <a:lnTo>
                    <a:pt x="35807" y="285750"/>
                  </a:lnTo>
                  <a:lnTo>
                    <a:pt x="28889" y="285750"/>
                  </a:lnTo>
                  <a:lnTo>
                    <a:pt x="20296" y="277549"/>
                  </a:lnTo>
                  <a:lnTo>
                    <a:pt x="14281" y="276617"/>
                  </a:lnTo>
                  <a:lnTo>
                    <a:pt x="12658" y="275428"/>
                  </a:lnTo>
                  <a:lnTo>
                    <a:pt x="11575" y="273578"/>
                  </a:lnTo>
                  <a:lnTo>
                    <a:pt x="9693" y="266547"/>
                  </a:lnTo>
                  <a:lnTo>
                    <a:pt x="9446" y="258619"/>
                  </a:lnTo>
                  <a:lnTo>
                    <a:pt x="277" y="248080"/>
                  </a:lnTo>
                  <a:lnTo>
                    <a:pt x="0" y="242721"/>
                  </a:lnTo>
                  <a:lnTo>
                    <a:pt x="1020" y="241189"/>
                  </a:lnTo>
                  <a:lnTo>
                    <a:pt x="2757" y="240168"/>
                  </a:lnTo>
                  <a:lnTo>
                    <a:pt x="4974" y="239487"/>
                  </a:lnTo>
                  <a:lnTo>
                    <a:pt x="6453" y="237974"/>
                  </a:lnTo>
                  <a:lnTo>
                    <a:pt x="9019" y="230044"/>
                  </a:lnTo>
                  <a:lnTo>
                    <a:pt x="9294" y="223971"/>
                  </a:lnTo>
                  <a:lnTo>
                    <a:pt x="10390" y="222339"/>
                  </a:lnTo>
                  <a:lnTo>
                    <a:pt x="12180" y="221251"/>
                  </a:lnTo>
                  <a:lnTo>
                    <a:pt x="14431" y="220526"/>
                  </a:lnTo>
                  <a:lnTo>
                    <a:pt x="15932" y="218984"/>
                  </a:lnTo>
                  <a:lnTo>
                    <a:pt x="21163" y="208904"/>
                  </a:lnTo>
                  <a:lnTo>
                    <a:pt x="27018" y="201779"/>
                  </a:lnTo>
                  <a:lnTo>
                    <a:pt x="28032" y="195488"/>
                  </a:lnTo>
                  <a:lnTo>
                    <a:pt x="29233" y="193826"/>
                  </a:lnTo>
                  <a:lnTo>
                    <a:pt x="31091" y="192718"/>
                  </a:lnTo>
                  <a:lnTo>
                    <a:pt x="33389" y="191978"/>
                  </a:lnTo>
                  <a:lnTo>
                    <a:pt x="45783" y="182429"/>
                  </a:lnTo>
                  <a:lnTo>
                    <a:pt x="54772" y="180204"/>
                  </a:lnTo>
                  <a:lnTo>
                    <a:pt x="80593" y="157381"/>
                  </a:lnTo>
                  <a:lnTo>
                    <a:pt x="83380" y="151791"/>
                  </a:lnTo>
                  <a:lnTo>
                    <a:pt x="85609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518"/>
            <p:cNvSpPr/>
            <p:nvPr>
              <p:custDataLst>
                <p:tags r:id="rId181"/>
              </p:custDataLst>
            </p:nvPr>
          </p:nvSpPr>
          <p:spPr>
            <a:xfrm>
              <a:off x="6591300" y="2609853"/>
              <a:ext cx="351056" cy="152394"/>
            </a:xfrm>
            <a:custGeom>
              <a:avLst/>
              <a:gdLst/>
              <a:ahLst/>
              <a:cxnLst/>
              <a:rect l="0" t="0" r="0" b="0"/>
              <a:pathLst>
                <a:path w="351056" h="152394">
                  <a:moveTo>
                    <a:pt x="0" y="28572"/>
                  </a:moveTo>
                  <a:lnTo>
                    <a:pt x="0" y="28572"/>
                  </a:lnTo>
                  <a:lnTo>
                    <a:pt x="0" y="4319"/>
                  </a:lnTo>
                  <a:lnTo>
                    <a:pt x="0" y="33202"/>
                  </a:lnTo>
                  <a:lnTo>
                    <a:pt x="2822" y="38743"/>
                  </a:lnTo>
                  <a:lnTo>
                    <a:pt x="6545" y="44734"/>
                  </a:lnTo>
                  <a:lnTo>
                    <a:pt x="8937" y="57204"/>
                  </a:lnTo>
                  <a:lnTo>
                    <a:pt x="9409" y="69858"/>
                  </a:lnTo>
                  <a:lnTo>
                    <a:pt x="12296" y="76202"/>
                  </a:lnTo>
                  <a:lnTo>
                    <a:pt x="16048" y="82549"/>
                  </a:lnTo>
                  <a:lnTo>
                    <a:pt x="18457" y="95248"/>
                  </a:lnTo>
                  <a:lnTo>
                    <a:pt x="18655" y="98423"/>
                  </a:lnTo>
                  <a:lnTo>
                    <a:pt x="21696" y="104772"/>
                  </a:lnTo>
                  <a:lnTo>
                    <a:pt x="25518" y="111122"/>
                  </a:lnTo>
                  <a:lnTo>
                    <a:pt x="27971" y="123822"/>
                  </a:lnTo>
                  <a:lnTo>
                    <a:pt x="28575" y="152393"/>
                  </a:lnTo>
                  <a:lnTo>
                    <a:pt x="28575" y="147339"/>
                  </a:lnTo>
                  <a:lnTo>
                    <a:pt x="29633" y="145850"/>
                  </a:lnTo>
                  <a:lnTo>
                    <a:pt x="31397" y="144858"/>
                  </a:lnTo>
                  <a:lnTo>
                    <a:pt x="33631" y="144196"/>
                  </a:lnTo>
                  <a:lnTo>
                    <a:pt x="35120" y="142696"/>
                  </a:lnTo>
                  <a:lnTo>
                    <a:pt x="36775" y="138208"/>
                  </a:lnTo>
                  <a:lnTo>
                    <a:pt x="38097" y="92069"/>
                  </a:lnTo>
                  <a:lnTo>
                    <a:pt x="38099" y="82546"/>
                  </a:lnTo>
                  <a:lnTo>
                    <a:pt x="40922" y="76196"/>
                  </a:lnTo>
                  <a:lnTo>
                    <a:pt x="44645" y="69847"/>
                  </a:lnTo>
                  <a:lnTo>
                    <a:pt x="47037" y="57147"/>
                  </a:lnTo>
                  <a:lnTo>
                    <a:pt x="47232" y="53972"/>
                  </a:lnTo>
                  <a:lnTo>
                    <a:pt x="50273" y="47622"/>
                  </a:lnTo>
                  <a:lnTo>
                    <a:pt x="66247" y="29013"/>
                  </a:lnTo>
                  <a:lnTo>
                    <a:pt x="74838" y="28611"/>
                  </a:lnTo>
                  <a:lnTo>
                    <a:pt x="75292" y="29656"/>
                  </a:lnTo>
                  <a:lnTo>
                    <a:pt x="76080" y="36776"/>
                  </a:lnTo>
                  <a:lnTo>
                    <a:pt x="82723" y="45441"/>
                  </a:lnTo>
                  <a:lnTo>
                    <a:pt x="84391" y="51239"/>
                  </a:lnTo>
                  <a:lnTo>
                    <a:pt x="85894" y="53208"/>
                  </a:lnTo>
                  <a:lnTo>
                    <a:pt x="90386" y="55396"/>
                  </a:lnTo>
                  <a:lnTo>
                    <a:pt x="92008" y="57038"/>
                  </a:lnTo>
                  <a:lnTo>
                    <a:pt x="93809" y="61685"/>
                  </a:lnTo>
                  <a:lnTo>
                    <a:pt x="96024" y="78779"/>
                  </a:lnTo>
                  <a:lnTo>
                    <a:pt x="97882" y="81093"/>
                  </a:lnTo>
                  <a:lnTo>
                    <a:pt x="100180" y="82636"/>
                  </a:lnTo>
                  <a:lnTo>
                    <a:pt x="101712" y="84723"/>
                  </a:lnTo>
                  <a:lnTo>
                    <a:pt x="103413" y="89864"/>
                  </a:lnTo>
                  <a:lnTo>
                    <a:pt x="104775" y="135973"/>
                  </a:lnTo>
                  <a:lnTo>
                    <a:pt x="104775" y="142837"/>
                  </a:lnTo>
                  <a:lnTo>
                    <a:pt x="104775" y="137805"/>
                  </a:lnTo>
                  <a:lnTo>
                    <a:pt x="103717" y="136319"/>
                  </a:lnTo>
                  <a:lnTo>
                    <a:pt x="101953" y="135328"/>
                  </a:lnTo>
                  <a:lnTo>
                    <a:pt x="99719" y="134668"/>
                  </a:lnTo>
                  <a:lnTo>
                    <a:pt x="98230" y="133169"/>
                  </a:lnTo>
                  <a:lnTo>
                    <a:pt x="96575" y="128682"/>
                  </a:lnTo>
                  <a:lnTo>
                    <a:pt x="95366" y="116048"/>
                  </a:lnTo>
                  <a:lnTo>
                    <a:pt x="101819" y="107039"/>
                  </a:lnTo>
                  <a:lnTo>
                    <a:pt x="103898" y="98153"/>
                  </a:lnTo>
                  <a:lnTo>
                    <a:pt x="104741" y="73011"/>
                  </a:lnTo>
                  <a:lnTo>
                    <a:pt x="107582" y="66667"/>
                  </a:lnTo>
                  <a:lnTo>
                    <a:pt x="111314" y="60320"/>
                  </a:lnTo>
                  <a:lnTo>
                    <a:pt x="113710" y="47621"/>
                  </a:lnTo>
                  <a:lnTo>
                    <a:pt x="113907" y="44446"/>
                  </a:lnTo>
                  <a:lnTo>
                    <a:pt x="115096" y="42330"/>
                  </a:lnTo>
                  <a:lnTo>
                    <a:pt x="116948" y="40919"/>
                  </a:lnTo>
                  <a:lnTo>
                    <a:pt x="119240" y="39978"/>
                  </a:lnTo>
                  <a:lnTo>
                    <a:pt x="120769" y="38293"/>
                  </a:lnTo>
                  <a:lnTo>
                    <a:pt x="123423" y="30061"/>
                  </a:lnTo>
                  <a:lnTo>
                    <a:pt x="126468" y="29233"/>
                  </a:lnTo>
                  <a:lnTo>
                    <a:pt x="132948" y="28611"/>
                  </a:lnTo>
                  <a:lnTo>
                    <a:pt x="141516" y="36776"/>
                  </a:lnTo>
                  <a:lnTo>
                    <a:pt x="143665" y="45441"/>
                  </a:lnTo>
                  <a:lnTo>
                    <a:pt x="151041" y="55396"/>
                  </a:lnTo>
                  <a:lnTo>
                    <a:pt x="153190" y="64405"/>
                  </a:lnTo>
                  <a:lnTo>
                    <a:pt x="158866" y="73291"/>
                  </a:lnTo>
                  <a:lnTo>
                    <a:pt x="161321" y="85775"/>
                  </a:lnTo>
                  <a:lnTo>
                    <a:pt x="161806" y="98433"/>
                  </a:lnTo>
                  <a:lnTo>
                    <a:pt x="162905" y="100546"/>
                  </a:lnTo>
                  <a:lnTo>
                    <a:pt x="164695" y="101955"/>
                  </a:lnTo>
                  <a:lnTo>
                    <a:pt x="166947" y="102894"/>
                  </a:lnTo>
                  <a:lnTo>
                    <a:pt x="168448" y="104578"/>
                  </a:lnTo>
                  <a:lnTo>
                    <a:pt x="170116" y="109272"/>
                  </a:lnTo>
                  <a:lnTo>
                    <a:pt x="171333" y="122057"/>
                  </a:lnTo>
                  <a:lnTo>
                    <a:pt x="172431" y="122645"/>
                  </a:lnTo>
                  <a:lnTo>
                    <a:pt x="176472" y="123299"/>
                  </a:lnTo>
                  <a:lnTo>
                    <a:pt x="177973" y="124531"/>
                  </a:lnTo>
                  <a:lnTo>
                    <a:pt x="179641" y="128723"/>
                  </a:lnTo>
                  <a:lnTo>
                    <a:pt x="181144" y="130265"/>
                  </a:lnTo>
                  <a:lnTo>
                    <a:pt x="189059" y="132941"/>
                  </a:lnTo>
                  <a:lnTo>
                    <a:pt x="208099" y="133344"/>
                  </a:lnTo>
                  <a:lnTo>
                    <a:pt x="223701" y="119158"/>
                  </a:lnTo>
                  <a:lnTo>
                    <a:pt x="226423" y="113635"/>
                  </a:lnTo>
                  <a:lnTo>
                    <a:pt x="227149" y="110681"/>
                  </a:lnTo>
                  <a:lnTo>
                    <a:pt x="228691" y="108711"/>
                  </a:lnTo>
                  <a:lnTo>
                    <a:pt x="233226" y="106523"/>
                  </a:lnTo>
                  <a:lnTo>
                    <a:pt x="234859" y="104881"/>
                  </a:lnTo>
                  <a:lnTo>
                    <a:pt x="246683" y="85838"/>
                  </a:lnTo>
                  <a:lnTo>
                    <a:pt x="247523" y="72620"/>
                  </a:lnTo>
                  <a:lnTo>
                    <a:pt x="248624" y="70637"/>
                  </a:lnTo>
                  <a:lnTo>
                    <a:pt x="250416" y="69315"/>
                  </a:lnTo>
                  <a:lnTo>
                    <a:pt x="257141" y="66685"/>
                  </a:lnTo>
                  <a:lnTo>
                    <a:pt x="248971" y="66673"/>
                  </a:lnTo>
                  <a:lnTo>
                    <a:pt x="248530" y="67731"/>
                  </a:lnTo>
                  <a:lnTo>
                    <a:pt x="247650" y="114901"/>
                  </a:lnTo>
                  <a:lnTo>
                    <a:pt x="247650" y="122060"/>
                  </a:lnTo>
                  <a:lnTo>
                    <a:pt x="256782" y="132909"/>
                  </a:lnTo>
                  <a:lnTo>
                    <a:pt x="257059" y="138274"/>
                  </a:lnTo>
                  <a:lnTo>
                    <a:pt x="258156" y="139806"/>
                  </a:lnTo>
                  <a:lnTo>
                    <a:pt x="259946" y="140828"/>
                  </a:lnTo>
                  <a:lnTo>
                    <a:pt x="266305" y="142752"/>
                  </a:lnTo>
                  <a:lnTo>
                    <a:pt x="271638" y="142837"/>
                  </a:lnTo>
                  <a:lnTo>
                    <a:pt x="273168" y="141790"/>
                  </a:lnTo>
                  <a:lnTo>
                    <a:pt x="274187" y="140034"/>
                  </a:lnTo>
                  <a:lnTo>
                    <a:pt x="274866" y="137805"/>
                  </a:lnTo>
                  <a:lnTo>
                    <a:pt x="276378" y="136319"/>
                  </a:lnTo>
                  <a:lnTo>
                    <a:pt x="286407" y="131112"/>
                  </a:lnTo>
                  <a:lnTo>
                    <a:pt x="292392" y="127062"/>
                  </a:lnTo>
                  <a:lnTo>
                    <a:pt x="298579" y="125262"/>
                  </a:lnTo>
                  <a:lnTo>
                    <a:pt x="300653" y="123724"/>
                  </a:lnTo>
                  <a:lnTo>
                    <a:pt x="302035" y="121640"/>
                  </a:lnTo>
                  <a:lnTo>
                    <a:pt x="304629" y="116502"/>
                  </a:lnTo>
                  <a:lnTo>
                    <a:pt x="319880" y="98337"/>
                  </a:lnTo>
                  <a:lnTo>
                    <a:pt x="325888" y="85705"/>
                  </a:lnTo>
                  <a:lnTo>
                    <a:pt x="338935" y="69845"/>
                  </a:lnTo>
                  <a:lnTo>
                    <a:pt x="341137" y="63496"/>
                  </a:lnTo>
                  <a:lnTo>
                    <a:pt x="343611" y="44251"/>
                  </a:lnTo>
                  <a:lnTo>
                    <a:pt x="351055" y="30846"/>
                  </a:lnTo>
                  <a:lnTo>
                    <a:pt x="350454" y="29030"/>
                  </a:lnTo>
                  <a:lnTo>
                    <a:pt x="345608" y="21417"/>
                  </a:lnTo>
                  <a:lnTo>
                    <a:pt x="343257" y="11297"/>
                  </a:lnTo>
                  <a:lnTo>
                    <a:pt x="337949" y="4991"/>
                  </a:lnTo>
                  <a:lnTo>
                    <a:pt x="332586" y="2216"/>
                  </a:lnTo>
                  <a:lnTo>
                    <a:pt x="319305" y="127"/>
                  </a:lnTo>
                  <a:lnTo>
                    <a:pt x="297121" y="0"/>
                  </a:lnTo>
                  <a:lnTo>
                    <a:pt x="288036" y="6544"/>
                  </a:lnTo>
                  <a:lnTo>
                    <a:pt x="279136" y="9698"/>
                  </a:lnTo>
                  <a:lnTo>
                    <a:pt x="268546" y="17607"/>
                  </a:lnTo>
                  <a:lnTo>
                    <a:pt x="267521" y="21229"/>
                  </a:lnTo>
                  <a:lnTo>
                    <a:pt x="267247" y="23677"/>
                  </a:lnTo>
                  <a:lnTo>
                    <a:pt x="264121" y="29219"/>
                  </a:lnTo>
                  <a:lnTo>
                    <a:pt x="260262" y="35210"/>
                  </a:lnTo>
                  <a:lnTo>
                    <a:pt x="257032" y="44532"/>
                  </a:lnTo>
                  <a:lnTo>
                    <a:pt x="249094" y="55277"/>
                  </a:lnTo>
                  <a:lnTo>
                    <a:pt x="248078" y="61649"/>
                  </a:lnTo>
                  <a:lnTo>
                    <a:pt x="247776" y="70240"/>
                  </a:lnTo>
                  <a:lnTo>
                    <a:pt x="250528" y="76372"/>
                  </a:lnTo>
                  <a:lnTo>
                    <a:pt x="265342" y="93875"/>
                  </a:lnTo>
                  <a:lnTo>
                    <a:pt x="276225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519"/>
            <p:cNvSpPr/>
            <p:nvPr>
              <p:custDataLst>
                <p:tags r:id="rId182"/>
              </p:custDataLst>
            </p:nvPr>
          </p:nvSpPr>
          <p:spPr>
            <a:xfrm>
              <a:off x="6191284" y="2609850"/>
              <a:ext cx="238092" cy="161926"/>
            </a:xfrm>
            <a:custGeom>
              <a:avLst/>
              <a:gdLst/>
              <a:ahLst/>
              <a:cxnLst/>
              <a:rect l="0" t="0" r="0" b="0"/>
              <a:pathLst>
                <a:path w="238092" h="161926">
                  <a:moveTo>
                    <a:pt x="19016" y="9525"/>
                  </a:moveTo>
                  <a:lnTo>
                    <a:pt x="19016" y="9525"/>
                  </a:lnTo>
                  <a:lnTo>
                    <a:pt x="9501" y="9525"/>
                  </a:lnTo>
                  <a:lnTo>
                    <a:pt x="0" y="35"/>
                  </a:lnTo>
                  <a:lnTo>
                    <a:pt x="8170" y="3"/>
                  </a:lnTo>
                  <a:lnTo>
                    <a:pt x="8611" y="1060"/>
                  </a:lnTo>
                  <a:lnTo>
                    <a:pt x="9100" y="5057"/>
                  </a:lnTo>
                  <a:lnTo>
                    <a:pt x="10289" y="6547"/>
                  </a:lnTo>
                  <a:lnTo>
                    <a:pt x="17658" y="9133"/>
                  </a:lnTo>
                  <a:lnTo>
                    <a:pt x="27098" y="9491"/>
                  </a:lnTo>
                  <a:lnTo>
                    <a:pt x="33170" y="14571"/>
                  </a:lnTo>
                  <a:lnTo>
                    <a:pt x="35890" y="19882"/>
                  </a:lnTo>
                  <a:lnTo>
                    <a:pt x="36615" y="22779"/>
                  </a:lnTo>
                  <a:lnTo>
                    <a:pt x="38157" y="24712"/>
                  </a:lnTo>
                  <a:lnTo>
                    <a:pt x="42692" y="26858"/>
                  </a:lnTo>
                  <a:lnTo>
                    <a:pt x="44325" y="28489"/>
                  </a:lnTo>
                  <a:lnTo>
                    <a:pt x="46140" y="33123"/>
                  </a:lnTo>
                  <a:lnTo>
                    <a:pt x="47682" y="34782"/>
                  </a:lnTo>
                  <a:lnTo>
                    <a:pt x="52217" y="36625"/>
                  </a:lnTo>
                  <a:lnTo>
                    <a:pt x="53850" y="38175"/>
                  </a:lnTo>
                  <a:lnTo>
                    <a:pt x="65190" y="55395"/>
                  </a:lnTo>
                  <a:lnTo>
                    <a:pt x="72900" y="64408"/>
                  </a:lnTo>
                  <a:lnTo>
                    <a:pt x="76257" y="73294"/>
                  </a:lnTo>
                  <a:lnTo>
                    <a:pt x="93765" y="93764"/>
                  </a:lnTo>
                  <a:lnTo>
                    <a:pt x="95988" y="102561"/>
                  </a:lnTo>
                  <a:lnTo>
                    <a:pt x="103379" y="112545"/>
                  </a:lnTo>
                  <a:lnTo>
                    <a:pt x="104337" y="118837"/>
                  </a:lnTo>
                  <a:lnTo>
                    <a:pt x="105530" y="120499"/>
                  </a:lnTo>
                  <a:lnTo>
                    <a:pt x="107384" y="121607"/>
                  </a:lnTo>
                  <a:lnTo>
                    <a:pt x="109678" y="122347"/>
                  </a:lnTo>
                  <a:lnTo>
                    <a:pt x="111207" y="123898"/>
                  </a:lnTo>
                  <a:lnTo>
                    <a:pt x="112906" y="128444"/>
                  </a:lnTo>
                  <a:lnTo>
                    <a:pt x="114418" y="130079"/>
                  </a:lnTo>
                  <a:lnTo>
                    <a:pt x="118920" y="131896"/>
                  </a:lnTo>
                  <a:lnTo>
                    <a:pt x="120544" y="133439"/>
                  </a:lnTo>
                  <a:lnTo>
                    <a:pt x="124565" y="142965"/>
                  </a:lnTo>
                  <a:lnTo>
                    <a:pt x="133196" y="152272"/>
                  </a:lnTo>
                  <a:lnTo>
                    <a:pt x="133316" y="161924"/>
                  </a:lnTo>
                  <a:lnTo>
                    <a:pt x="141517" y="161925"/>
                  </a:lnTo>
                  <a:lnTo>
                    <a:pt x="141958" y="160867"/>
                  </a:lnTo>
                  <a:lnTo>
                    <a:pt x="143892" y="144873"/>
                  </a:lnTo>
                  <a:lnTo>
                    <a:pt x="151041" y="135076"/>
                  </a:lnTo>
                  <a:lnTo>
                    <a:pt x="152250" y="125301"/>
                  </a:lnTo>
                  <a:lnTo>
                    <a:pt x="158888" y="116512"/>
                  </a:lnTo>
                  <a:lnTo>
                    <a:pt x="161496" y="106530"/>
                  </a:lnTo>
                  <a:lnTo>
                    <a:pt x="170058" y="96728"/>
                  </a:lnTo>
                  <a:lnTo>
                    <a:pt x="171014" y="90631"/>
                  </a:lnTo>
                  <a:lnTo>
                    <a:pt x="172206" y="88996"/>
                  </a:lnTo>
                  <a:lnTo>
                    <a:pt x="174059" y="87906"/>
                  </a:lnTo>
                  <a:lnTo>
                    <a:pt x="176354" y="87179"/>
                  </a:lnTo>
                  <a:lnTo>
                    <a:pt x="177882" y="85636"/>
                  </a:lnTo>
                  <a:lnTo>
                    <a:pt x="181731" y="76110"/>
                  </a:lnTo>
                  <a:lnTo>
                    <a:pt x="190064" y="67105"/>
                  </a:lnTo>
                  <a:lnTo>
                    <a:pt x="190347" y="61746"/>
                  </a:lnTo>
                  <a:lnTo>
                    <a:pt x="191446" y="60214"/>
                  </a:lnTo>
                  <a:lnTo>
                    <a:pt x="193236" y="59193"/>
                  </a:lnTo>
                  <a:lnTo>
                    <a:pt x="195488" y="58512"/>
                  </a:lnTo>
                  <a:lnTo>
                    <a:pt x="196988" y="56999"/>
                  </a:lnTo>
                  <a:lnTo>
                    <a:pt x="198657" y="52497"/>
                  </a:lnTo>
                  <a:lnTo>
                    <a:pt x="200160" y="50873"/>
                  </a:lnTo>
                  <a:lnTo>
                    <a:pt x="213131" y="42996"/>
                  </a:lnTo>
                  <a:lnTo>
                    <a:pt x="216415" y="37454"/>
                  </a:lnTo>
                  <a:lnTo>
                    <a:pt x="218933" y="31463"/>
                  </a:lnTo>
                  <a:lnTo>
                    <a:pt x="235448" y="9508"/>
                  </a:lnTo>
                  <a:lnTo>
                    <a:pt x="23809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520"/>
            <p:cNvSpPr/>
            <p:nvPr>
              <p:custDataLst>
                <p:tags r:id="rId183"/>
              </p:custDataLst>
            </p:nvPr>
          </p:nvSpPr>
          <p:spPr>
            <a:xfrm>
              <a:off x="6200775" y="2009775"/>
              <a:ext cx="114301" cy="685801"/>
            </a:xfrm>
            <a:custGeom>
              <a:avLst/>
              <a:gdLst/>
              <a:ahLst/>
              <a:cxnLst/>
              <a:rect l="0" t="0" r="0" b="0"/>
              <a:pathLst>
                <a:path w="114301" h="68580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1403"/>
                  </a:lnTo>
                  <a:lnTo>
                    <a:pt x="2822" y="47682"/>
                  </a:lnTo>
                  <a:lnTo>
                    <a:pt x="6545" y="54000"/>
                  </a:lnTo>
                  <a:lnTo>
                    <a:pt x="8937" y="66680"/>
                  </a:lnTo>
                  <a:lnTo>
                    <a:pt x="9132" y="69853"/>
                  </a:lnTo>
                  <a:lnTo>
                    <a:pt x="12173" y="76202"/>
                  </a:lnTo>
                  <a:lnTo>
                    <a:pt x="15994" y="82551"/>
                  </a:lnTo>
                  <a:lnTo>
                    <a:pt x="18144" y="93134"/>
                  </a:lnTo>
                  <a:lnTo>
                    <a:pt x="19840" y="108146"/>
                  </a:lnTo>
                  <a:lnTo>
                    <a:pt x="27217" y="126608"/>
                  </a:lnTo>
                  <a:lnTo>
                    <a:pt x="29365" y="146169"/>
                  </a:lnTo>
                  <a:lnTo>
                    <a:pt x="36742" y="164698"/>
                  </a:lnTo>
                  <a:lnTo>
                    <a:pt x="38890" y="184267"/>
                  </a:lnTo>
                  <a:lnTo>
                    <a:pt x="46267" y="202797"/>
                  </a:lnTo>
                  <a:lnTo>
                    <a:pt x="48415" y="222366"/>
                  </a:lnTo>
                  <a:lnTo>
                    <a:pt x="63428" y="261525"/>
                  </a:lnTo>
                  <a:lnTo>
                    <a:pt x="73137" y="307830"/>
                  </a:lnTo>
                  <a:lnTo>
                    <a:pt x="76080" y="344621"/>
                  </a:lnTo>
                  <a:lnTo>
                    <a:pt x="76198" y="388121"/>
                  </a:lnTo>
                  <a:lnTo>
                    <a:pt x="77258" y="416076"/>
                  </a:lnTo>
                  <a:lnTo>
                    <a:pt x="84842" y="443538"/>
                  </a:lnTo>
                  <a:lnTo>
                    <a:pt x="85709" y="487993"/>
                  </a:lnTo>
                  <a:lnTo>
                    <a:pt x="85725" y="531980"/>
                  </a:lnTo>
                  <a:lnTo>
                    <a:pt x="88547" y="540883"/>
                  </a:lnTo>
                  <a:lnTo>
                    <a:pt x="92270" y="548367"/>
                  </a:lnTo>
                  <a:lnTo>
                    <a:pt x="94857" y="565030"/>
                  </a:lnTo>
                  <a:lnTo>
                    <a:pt x="95216" y="584189"/>
                  </a:lnTo>
                  <a:lnTo>
                    <a:pt x="98057" y="590545"/>
                  </a:lnTo>
                  <a:lnTo>
                    <a:pt x="101789" y="596898"/>
                  </a:lnTo>
                  <a:lnTo>
                    <a:pt x="104186" y="609599"/>
                  </a:lnTo>
                  <a:lnTo>
                    <a:pt x="104772" y="650875"/>
                  </a:lnTo>
                  <a:lnTo>
                    <a:pt x="105831" y="652992"/>
                  </a:lnTo>
                  <a:lnTo>
                    <a:pt x="107595" y="654403"/>
                  </a:lnTo>
                  <a:lnTo>
                    <a:pt x="109831" y="655344"/>
                  </a:lnTo>
                  <a:lnTo>
                    <a:pt x="111320" y="657029"/>
                  </a:lnTo>
                  <a:lnTo>
                    <a:pt x="113907" y="665261"/>
                  </a:lnTo>
                  <a:lnTo>
                    <a:pt x="114300" y="685800"/>
                  </a:lnTo>
                  <a:lnTo>
                    <a:pt x="114300" y="677599"/>
                  </a:lnTo>
                  <a:lnTo>
                    <a:pt x="106099" y="668190"/>
                  </a:lnTo>
                  <a:lnTo>
                    <a:pt x="104891" y="658675"/>
                  </a:lnTo>
                  <a:lnTo>
                    <a:pt x="104775" y="6381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521"/>
            <p:cNvSpPr/>
            <p:nvPr>
              <p:custDataLst>
                <p:tags r:id="rId184"/>
              </p:custDataLst>
            </p:nvPr>
          </p:nvSpPr>
          <p:spPr>
            <a:xfrm>
              <a:off x="6181759" y="1924053"/>
              <a:ext cx="76167" cy="95245"/>
            </a:xfrm>
            <a:custGeom>
              <a:avLst/>
              <a:gdLst/>
              <a:ahLst/>
              <a:cxnLst/>
              <a:rect l="0" t="0" r="0" b="0"/>
              <a:pathLst>
                <a:path w="76167" h="95245">
                  <a:moveTo>
                    <a:pt x="38066" y="47622"/>
                  </a:moveTo>
                  <a:lnTo>
                    <a:pt x="38066" y="47622"/>
                  </a:lnTo>
                  <a:lnTo>
                    <a:pt x="43122" y="47622"/>
                  </a:lnTo>
                  <a:lnTo>
                    <a:pt x="44611" y="46564"/>
                  </a:lnTo>
                  <a:lnTo>
                    <a:pt x="45605" y="44800"/>
                  </a:lnTo>
                  <a:lnTo>
                    <a:pt x="47329" y="37921"/>
                  </a:lnTo>
                  <a:lnTo>
                    <a:pt x="47581" y="23942"/>
                  </a:lnTo>
                  <a:lnTo>
                    <a:pt x="48642" y="22311"/>
                  </a:lnTo>
                  <a:lnTo>
                    <a:pt x="50408" y="21223"/>
                  </a:lnTo>
                  <a:lnTo>
                    <a:pt x="57113" y="19048"/>
                  </a:lnTo>
                  <a:lnTo>
                    <a:pt x="65317" y="19047"/>
                  </a:lnTo>
                  <a:lnTo>
                    <a:pt x="65758" y="20105"/>
                  </a:lnTo>
                  <a:lnTo>
                    <a:pt x="66641" y="66242"/>
                  </a:lnTo>
                  <a:lnTo>
                    <a:pt x="57232" y="76077"/>
                  </a:lnTo>
                  <a:lnTo>
                    <a:pt x="47986" y="76194"/>
                  </a:lnTo>
                  <a:lnTo>
                    <a:pt x="38468" y="67064"/>
                  </a:lnTo>
                  <a:lnTo>
                    <a:pt x="38185" y="61732"/>
                  </a:lnTo>
                  <a:lnTo>
                    <a:pt x="35296" y="56362"/>
                  </a:lnTo>
                  <a:lnTo>
                    <a:pt x="29875" y="49348"/>
                  </a:lnTo>
                  <a:lnTo>
                    <a:pt x="28658" y="39572"/>
                  </a:lnTo>
                  <a:lnTo>
                    <a:pt x="28551" y="24969"/>
                  </a:lnTo>
                  <a:lnTo>
                    <a:pt x="29606" y="22995"/>
                  </a:lnTo>
                  <a:lnTo>
                    <a:pt x="31368" y="21679"/>
                  </a:lnTo>
                  <a:lnTo>
                    <a:pt x="33601" y="20802"/>
                  </a:lnTo>
                  <a:lnTo>
                    <a:pt x="35089" y="19158"/>
                  </a:lnTo>
                  <a:lnTo>
                    <a:pt x="37950" y="9960"/>
                  </a:lnTo>
                  <a:lnTo>
                    <a:pt x="47196" y="401"/>
                  </a:lnTo>
                  <a:lnTo>
                    <a:pt x="56997" y="0"/>
                  </a:lnTo>
                  <a:lnTo>
                    <a:pt x="65307" y="8198"/>
                  </a:lnTo>
                  <a:lnTo>
                    <a:pt x="66246" y="14186"/>
                  </a:lnTo>
                  <a:lnTo>
                    <a:pt x="67436" y="15807"/>
                  </a:lnTo>
                  <a:lnTo>
                    <a:pt x="71580" y="17607"/>
                  </a:lnTo>
                  <a:lnTo>
                    <a:pt x="73109" y="19145"/>
                  </a:lnTo>
                  <a:lnTo>
                    <a:pt x="74808" y="23677"/>
                  </a:lnTo>
                  <a:lnTo>
                    <a:pt x="76166" y="70250"/>
                  </a:lnTo>
                  <a:lnTo>
                    <a:pt x="76166" y="74435"/>
                  </a:lnTo>
                  <a:lnTo>
                    <a:pt x="67965" y="84243"/>
                  </a:lnTo>
                  <a:lnTo>
                    <a:pt x="64407" y="85065"/>
                  </a:lnTo>
                  <a:lnTo>
                    <a:pt x="58556" y="85592"/>
                  </a:lnTo>
                  <a:lnTo>
                    <a:pt x="58076" y="86694"/>
                  </a:lnTo>
                  <a:lnTo>
                    <a:pt x="57543" y="90740"/>
                  </a:lnTo>
                  <a:lnTo>
                    <a:pt x="56342" y="92242"/>
                  </a:lnTo>
                  <a:lnTo>
                    <a:pt x="48953" y="94851"/>
                  </a:lnTo>
                  <a:lnTo>
                    <a:pt x="29992" y="95244"/>
                  </a:lnTo>
                  <a:lnTo>
                    <a:pt x="20467" y="87046"/>
                  </a:lnTo>
                  <a:lnTo>
                    <a:pt x="14390" y="86114"/>
                  </a:lnTo>
                  <a:lnTo>
                    <a:pt x="12757" y="84925"/>
                  </a:lnTo>
                  <a:lnTo>
                    <a:pt x="11668" y="83074"/>
                  </a:lnTo>
                  <a:lnTo>
                    <a:pt x="9618" y="76599"/>
                  </a:lnTo>
                  <a:lnTo>
                    <a:pt x="1301" y="68031"/>
                  </a:lnTo>
                  <a:lnTo>
                    <a:pt x="83" y="58591"/>
                  </a:lnTo>
                  <a:lnTo>
                    <a:pt x="0" y="52518"/>
                  </a:lnTo>
                  <a:lnTo>
                    <a:pt x="1047" y="50886"/>
                  </a:lnTo>
                  <a:lnTo>
                    <a:pt x="2803" y="49798"/>
                  </a:lnTo>
                  <a:lnTo>
                    <a:pt x="5034" y="49073"/>
                  </a:lnTo>
                  <a:lnTo>
                    <a:pt x="6519" y="47531"/>
                  </a:lnTo>
                  <a:lnTo>
                    <a:pt x="9100" y="39548"/>
                  </a:lnTo>
                  <a:lnTo>
                    <a:pt x="12140" y="38742"/>
                  </a:lnTo>
                  <a:lnTo>
                    <a:pt x="23670" y="38135"/>
                  </a:lnTo>
                  <a:lnTo>
                    <a:pt x="25294" y="37064"/>
                  </a:lnTo>
                  <a:lnTo>
                    <a:pt x="26376" y="35292"/>
                  </a:lnTo>
                  <a:lnTo>
                    <a:pt x="27098" y="33052"/>
                  </a:lnTo>
                  <a:lnTo>
                    <a:pt x="28636" y="32617"/>
                  </a:lnTo>
                  <a:lnTo>
                    <a:pt x="45837" y="37821"/>
                  </a:lnTo>
                  <a:lnTo>
                    <a:pt x="54848" y="44588"/>
                  </a:lnTo>
                  <a:lnTo>
                    <a:pt x="63735" y="46723"/>
                  </a:lnTo>
                  <a:lnTo>
                    <a:pt x="76166" y="476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130"/>
          <p:cNvGrpSpPr/>
          <p:nvPr/>
        </p:nvGrpSpPr>
        <p:grpSpPr>
          <a:xfrm>
            <a:off x="6296025" y="1685936"/>
            <a:ext cx="647701" cy="257165"/>
            <a:chOff x="6296025" y="1685936"/>
            <a:chExt cx="647701" cy="257165"/>
          </a:xfrm>
        </p:grpSpPr>
        <p:sp>
          <p:nvSpPr>
            <p:cNvPr id="27" name="SMARTInkShape-522"/>
            <p:cNvSpPr/>
            <p:nvPr>
              <p:custDataLst>
                <p:tags r:id="rId175"/>
              </p:custDataLst>
            </p:nvPr>
          </p:nvSpPr>
          <p:spPr>
            <a:xfrm>
              <a:off x="6648453" y="1685936"/>
              <a:ext cx="152398" cy="100726"/>
            </a:xfrm>
            <a:custGeom>
              <a:avLst/>
              <a:gdLst/>
              <a:ahLst/>
              <a:cxnLst/>
              <a:rect l="0" t="0" r="0" b="0"/>
              <a:pathLst>
                <a:path w="152398" h="100726">
                  <a:moveTo>
                    <a:pt x="9522" y="57139"/>
                  </a:moveTo>
                  <a:lnTo>
                    <a:pt x="9522" y="57139"/>
                  </a:lnTo>
                  <a:lnTo>
                    <a:pt x="4466" y="57139"/>
                  </a:lnTo>
                  <a:lnTo>
                    <a:pt x="2977" y="58197"/>
                  </a:lnTo>
                  <a:lnTo>
                    <a:pt x="1984" y="59961"/>
                  </a:lnTo>
                  <a:lnTo>
                    <a:pt x="7" y="66630"/>
                  </a:lnTo>
                  <a:lnTo>
                    <a:pt x="0" y="71710"/>
                  </a:lnTo>
                  <a:lnTo>
                    <a:pt x="1057" y="73203"/>
                  </a:lnTo>
                  <a:lnTo>
                    <a:pt x="2821" y="74199"/>
                  </a:lnTo>
                  <a:lnTo>
                    <a:pt x="8198" y="75796"/>
                  </a:lnTo>
                  <a:lnTo>
                    <a:pt x="8934" y="78837"/>
                  </a:lnTo>
                  <a:lnTo>
                    <a:pt x="9512" y="90651"/>
                  </a:lnTo>
                  <a:lnTo>
                    <a:pt x="10573" y="92180"/>
                  </a:lnTo>
                  <a:lnTo>
                    <a:pt x="12340" y="93200"/>
                  </a:lnTo>
                  <a:lnTo>
                    <a:pt x="19013" y="95229"/>
                  </a:lnTo>
                  <a:lnTo>
                    <a:pt x="24093" y="100292"/>
                  </a:lnTo>
                  <a:lnTo>
                    <a:pt x="25586" y="100725"/>
                  </a:lnTo>
                  <a:lnTo>
                    <a:pt x="26581" y="99954"/>
                  </a:lnTo>
                  <a:lnTo>
                    <a:pt x="28179" y="96171"/>
                  </a:lnTo>
                  <a:lnTo>
                    <a:pt x="36738" y="95321"/>
                  </a:lnTo>
                  <a:lnTo>
                    <a:pt x="52250" y="81052"/>
                  </a:lnTo>
                  <a:lnTo>
                    <a:pt x="54971" y="75528"/>
                  </a:lnTo>
                  <a:lnTo>
                    <a:pt x="55696" y="72573"/>
                  </a:lnTo>
                  <a:lnTo>
                    <a:pt x="57238" y="70603"/>
                  </a:lnTo>
                  <a:lnTo>
                    <a:pt x="61773" y="68415"/>
                  </a:lnTo>
                  <a:lnTo>
                    <a:pt x="63406" y="66773"/>
                  </a:lnTo>
                  <a:lnTo>
                    <a:pt x="65221" y="62126"/>
                  </a:lnTo>
                  <a:lnTo>
                    <a:pt x="67443" y="50520"/>
                  </a:lnTo>
                  <a:lnTo>
                    <a:pt x="74835" y="39935"/>
                  </a:lnTo>
                  <a:lnTo>
                    <a:pt x="75928" y="30849"/>
                  </a:lnTo>
                  <a:lnTo>
                    <a:pt x="76077" y="24993"/>
                  </a:lnTo>
                  <a:lnTo>
                    <a:pt x="78966" y="18863"/>
                  </a:lnTo>
                  <a:lnTo>
                    <a:pt x="84388" y="11361"/>
                  </a:lnTo>
                  <a:lnTo>
                    <a:pt x="83774" y="10745"/>
                  </a:lnTo>
                  <a:lnTo>
                    <a:pt x="80270" y="10061"/>
                  </a:lnTo>
                  <a:lnTo>
                    <a:pt x="78912" y="8820"/>
                  </a:lnTo>
                  <a:lnTo>
                    <a:pt x="76229" y="110"/>
                  </a:lnTo>
                  <a:lnTo>
                    <a:pt x="76200" y="8201"/>
                  </a:lnTo>
                  <a:lnTo>
                    <a:pt x="75140" y="8638"/>
                  </a:lnTo>
                  <a:lnTo>
                    <a:pt x="71141" y="9125"/>
                  </a:lnTo>
                  <a:lnTo>
                    <a:pt x="69652" y="10313"/>
                  </a:lnTo>
                  <a:lnTo>
                    <a:pt x="67065" y="17681"/>
                  </a:lnTo>
                  <a:lnTo>
                    <a:pt x="66682" y="36337"/>
                  </a:lnTo>
                  <a:lnTo>
                    <a:pt x="67738" y="36921"/>
                  </a:lnTo>
                  <a:lnTo>
                    <a:pt x="71732" y="37570"/>
                  </a:lnTo>
                  <a:lnTo>
                    <a:pt x="73220" y="38802"/>
                  </a:lnTo>
                  <a:lnTo>
                    <a:pt x="76082" y="47208"/>
                  </a:lnTo>
                  <a:lnTo>
                    <a:pt x="84388" y="55779"/>
                  </a:lnTo>
                  <a:lnTo>
                    <a:pt x="93806" y="57019"/>
                  </a:lnTo>
                  <a:lnTo>
                    <a:pt x="104342" y="48003"/>
                  </a:lnTo>
                  <a:lnTo>
                    <a:pt x="109701" y="47729"/>
                  </a:lnTo>
                  <a:lnTo>
                    <a:pt x="111233" y="46633"/>
                  </a:lnTo>
                  <a:lnTo>
                    <a:pt x="112254" y="44843"/>
                  </a:lnTo>
                  <a:lnTo>
                    <a:pt x="113893" y="39423"/>
                  </a:lnTo>
                  <a:lnTo>
                    <a:pt x="122462" y="30005"/>
                  </a:lnTo>
                  <a:lnTo>
                    <a:pt x="123419" y="23934"/>
                  </a:lnTo>
                  <a:lnTo>
                    <a:pt x="124612" y="22303"/>
                  </a:lnTo>
                  <a:lnTo>
                    <a:pt x="126465" y="21215"/>
                  </a:lnTo>
                  <a:lnTo>
                    <a:pt x="128760" y="20489"/>
                  </a:lnTo>
                  <a:lnTo>
                    <a:pt x="130288" y="18948"/>
                  </a:lnTo>
                  <a:lnTo>
                    <a:pt x="132945" y="10965"/>
                  </a:lnTo>
                  <a:lnTo>
                    <a:pt x="133347" y="0"/>
                  </a:lnTo>
                  <a:lnTo>
                    <a:pt x="133347" y="45860"/>
                  </a:lnTo>
                  <a:lnTo>
                    <a:pt x="139892" y="54872"/>
                  </a:lnTo>
                  <a:lnTo>
                    <a:pt x="142756" y="66142"/>
                  </a:lnTo>
                  <a:lnTo>
                    <a:pt x="152397" y="761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523"/>
            <p:cNvSpPr/>
            <p:nvPr>
              <p:custDataLst>
                <p:tags r:id="rId176"/>
              </p:custDataLst>
            </p:nvPr>
          </p:nvSpPr>
          <p:spPr>
            <a:xfrm>
              <a:off x="6467591" y="1687252"/>
              <a:ext cx="123699" cy="160599"/>
            </a:xfrm>
            <a:custGeom>
              <a:avLst/>
              <a:gdLst/>
              <a:ahLst/>
              <a:cxnLst/>
              <a:rect l="0" t="0" r="0" b="0"/>
              <a:pathLst>
                <a:path w="123699" h="160599">
                  <a:moveTo>
                    <a:pt x="9409" y="36773"/>
                  </a:moveTo>
                  <a:lnTo>
                    <a:pt x="9409" y="36773"/>
                  </a:lnTo>
                  <a:lnTo>
                    <a:pt x="9409" y="31717"/>
                  </a:lnTo>
                  <a:lnTo>
                    <a:pt x="8351" y="30227"/>
                  </a:lnTo>
                  <a:lnTo>
                    <a:pt x="6587" y="29234"/>
                  </a:lnTo>
                  <a:lnTo>
                    <a:pt x="277" y="27364"/>
                  </a:lnTo>
                  <a:lnTo>
                    <a:pt x="0" y="22226"/>
                  </a:lnTo>
                  <a:lnTo>
                    <a:pt x="1019" y="20725"/>
                  </a:lnTo>
                  <a:lnTo>
                    <a:pt x="2758" y="19724"/>
                  </a:lnTo>
                  <a:lnTo>
                    <a:pt x="8096" y="18118"/>
                  </a:lnTo>
                  <a:lnTo>
                    <a:pt x="8825" y="15076"/>
                  </a:lnTo>
                  <a:lnTo>
                    <a:pt x="9293" y="9557"/>
                  </a:lnTo>
                  <a:lnTo>
                    <a:pt x="10390" y="9104"/>
                  </a:lnTo>
                  <a:lnTo>
                    <a:pt x="23595" y="8233"/>
                  </a:lnTo>
                  <a:lnTo>
                    <a:pt x="25216" y="7163"/>
                  </a:lnTo>
                  <a:lnTo>
                    <a:pt x="26297" y="5391"/>
                  </a:lnTo>
                  <a:lnTo>
                    <a:pt x="28032" y="0"/>
                  </a:lnTo>
                  <a:lnTo>
                    <a:pt x="31091" y="2085"/>
                  </a:lnTo>
                  <a:lnTo>
                    <a:pt x="37580" y="7840"/>
                  </a:lnTo>
                  <a:lnTo>
                    <a:pt x="42921" y="8092"/>
                  </a:lnTo>
                  <a:lnTo>
                    <a:pt x="44449" y="9186"/>
                  </a:lnTo>
                  <a:lnTo>
                    <a:pt x="45470" y="10973"/>
                  </a:lnTo>
                  <a:lnTo>
                    <a:pt x="47241" y="17893"/>
                  </a:lnTo>
                  <a:lnTo>
                    <a:pt x="47509" y="65220"/>
                  </a:lnTo>
                  <a:lnTo>
                    <a:pt x="47509" y="74872"/>
                  </a:lnTo>
                  <a:lnTo>
                    <a:pt x="95019" y="74873"/>
                  </a:lnTo>
                  <a:lnTo>
                    <a:pt x="99669" y="74873"/>
                  </a:lnTo>
                  <a:lnTo>
                    <a:pt x="101333" y="75931"/>
                  </a:lnTo>
                  <a:lnTo>
                    <a:pt x="102441" y="77695"/>
                  </a:lnTo>
                  <a:lnTo>
                    <a:pt x="103181" y="79929"/>
                  </a:lnTo>
                  <a:lnTo>
                    <a:pt x="104732" y="81419"/>
                  </a:lnTo>
                  <a:lnTo>
                    <a:pt x="113753" y="84282"/>
                  </a:lnTo>
                  <a:lnTo>
                    <a:pt x="122347" y="92589"/>
                  </a:lnTo>
                  <a:lnTo>
                    <a:pt x="123673" y="103021"/>
                  </a:lnTo>
                  <a:lnTo>
                    <a:pt x="123698" y="108378"/>
                  </a:lnTo>
                  <a:lnTo>
                    <a:pt x="120882" y="113753"/>
                  </a:lnTo>
                  <a:lnTo>
                    <a:pt x="115507" y="120771"/>
                  </a:lnTo>
                  <a:lnTo>
                    <a:pt x="111949" y="121730"/>
                  </a:lnTo>
                  <a:lnTo>
                    <a:pt x="109519" y="121986"/>
                  </a:lnTo>
                  <a:lnTo>
                    <a:pt x="107900" y="123215"/>
                  </a:lnTo>
                  <a:lnTo>
                    <a:pt x="102027" y="134237"/>
                  </a:lnTo>
                  <a:lnTo>
                    <a:pt x="99729" y="136674"/>
                  </a:lnTo>
                  <a:lnTo>
                    <a:pt x="94353" y="139382"/>
                  </a:lnTo>
                  <a:lnTo>
                    <a:pt x="91439" y="140104"/>
                  </a:lnTo>
                  <a:lnTo>
                    <a:pt x="89495" y="141644"/>
                  </a:lnTo>
                  <a:lnTo>
                    <a:pt x="87335" y="146177"/>
                  </a:lnTo>
                  <a:lnTo>
                    <a:pt x="85702" y="147809"/>
                  </a:lnTo>
                  <a:lnTo>
                    <a:pt x="77560" y="150643"/>
                  </a:lnTo>
                  <a:lnTo>
                    <a:pt x="71465" y="150945"/>
                  </a:lnTo>
                  <a:lnTo>
                    <a:pt x="69829" y="152046"/>
                  </a:lnTo>
                  <a:lnTo>
                    <a:pt x="68739" y="153839"/>
                  </a:lnTo>
                  <a:lnTo>
                    <a:pt x="66559" y="1605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524"/>
            <p:cNvSpPr/>
            <p:nvPr>
              <p:custDataLst>
                <p:tags r:id="rId177"/>
              </p:custDataLst>
            </p:nvPr>
          </p:nvSpPr>
          <p:spPr>
            <a:xfrm>
              <a:off x="6296025" y="1771650"/>
              <a:ext cx="647701" cy="171451"/>
            </a:xfrm>
            <a:custGeom>
              <a:avLst/>
              <a:gdLst/>
              <a:ahLst/>
              <a:cxnLst/>
              <a:rect l="0" t="0" r="0" b="0"/>
              <a:pathLst>
                <a:path w="647701" h="171451">
                  <a:moveTo>
                    <a:pt x="0" y="161925"/>
                  </a:moveTo>
                  <a:lnTo>
                    <a:pt x="0" y="161925"/>
                  </a:lnTo>
                  <a:lnTo>
                    <a:pt x="0" y="171450"/>
                  </a:lnTo>
                  <a:lnTo>
                    <a:pt x="0" y="163249"/>
                  </a:lnTo>
                  <a:lnTo>
                    <a:pt x="1058" y="162808"/>
                  </a:lnTo>
                  <a:lnTo>
                    <a:pt x="8201" y="162041"/>
                  </a:lnTo>
                  <a:lnTo>
                    <a:pt x="8937" y="159154"/>
                  </a:lnTo>
                  <a:lnTo>
                    <a:pt x="9491" y="152795"/>
                  </a:lnTo>
                  <a:lnTo>
                    <a:pt x="18657" y="143277"/>
                  </a:lnTo>
                  <a:lnTo>
                    <a:pt x="23990" y="142994"/>
                  </a:lnTo>
                  <a:lnTo>
                    <a:pt x="25519" y="141896"/>
                  </a:lnTo>
                  <a:lnTo>
                    <a:pt x="26538" y="140106"/>
                  </a:lnTo>
                  <a:lnTo>
                    <a:pt x="28173" y="134685"/>
                  </a:lnTo>
                  <a:lnTo>
                    <a:pt x="37698" y="124252"/>
                  </a:lnTo>
                  <a:lnTo>
                    <a:pt x="37981" y="118895"/>
                  </a:lnTo>
                  <a:lnTo>
                    <a:pt x="39080" y="117363"/>
                  </a:lnTo>
                  <a:lnTo>
                    <a:pt x="40870" y="116342"/>
                  </a:lnTo>
                  <a:lnTo>
                    <a:pt x="47794" y="114569"/>
                  </a:lnTo>
                  <a:lnTo>
                    <a:pt x="52286" y="114420"/>
                  </a:lnTo>
                  <a:lnTo>
                    <a:pt x="53907" y="113321"/>
                  </a:lnTo>
                  <a:lnTo>
                    <a:pt x="54988" y="111531"/>
                  </a:lnTo>
                  <a:lnTo>
                    <a:pt x="56723" y="106110"/>
                  </a:lnTo>
                  <a:lnTo>
                    <a:pt x="59782" y="105368"/>
                  </a:lnTo>
                  <a:lnTo>
                    <a:pt x="80854" y="104776"/>
                  </a:lnTo>
                  <a:lnTo>
                    <a:pt x="82478" y="103717"/>
                  </a:lnTo>
                  <a:lnTo>
                    <a:pt x="83560" y="101953"/>
                  </a:lnTo>
                  <a:lnTo>
                    <a:pt x="85598" y="95642"/>
                  </a:lnTo>
                  <a:lnTo>
                    <a:pt x="112857" y="95250"/>
                  </a:lnTo>
                  <a:lnTo>
                    <a:pt x="122374" y="87049"/>
                  </a:lnTo>
                  <a:lnTo>
                    <a:pt x="131899" y="85841"/>
                  </a:lnTo>
                  <a:lnTo>
                    <a:pt x="157026" y="85725"/>
                  </a:lnTo>
                  <a:lnTo>
                    <a:pt x="158659" y="86783"/>
                  </a:lnTo>
                  <a:lnTo>
                    <a:pt x="159748" y="88548"/>
                  </a:lnTo>
                  <a:lnTo>
                    <a:pt x="160474" y="90782"/>
                  </a:lnTo>
                  <a:lnTo>
                    <a:pt x="162016" y="92271"/>
                  </a:lnTo>
                  <a:lnTo>
                    <a:pt x="169999" y="94858"/>
                  </a:lnTo>
                  <a:lnTo>
                    <a:pt x="189138" y="95249"/>
                  </a:lnTo>
                  <a:lnTo>
                    <a:pt x="198581" y="103451"/>
                  </a:lnTo>
                  <a:lnTo>
                    <a:pt x="208099" y="104659"/>
                  </a:lnTo>
                  <a:lnTo>
                    <a:pt x="242744" y="104775"/>
                  </a:lnTo>
                  <a:lnTo>
                    <a:pt x="244380" y="105833"/>
                  </a:lnTo>
                  <a:lnTo>
                    <a:pt x="245470" y="107597"/>
                  </a:lnTo>
                  <a:lnTo>
                    <a:pt x="246196" y="109831"/>
                  </a:lnTo>
                  <a:lnTo>
                    <a:pt x="247739" y="111321"/>
                  </a:lnTo>
                  <a:lnTo>
                    <a:pt x="252276" y="112976"/>
                  </a:lnTo>
                  <a:lnTo>
                    <a:pt x="299811" y="114300"/>
                  </a:lnTo>
                  <a:lnTo>
                    <a:pt x="345076" y="114300"/>
                  </a:lnTo>
                  <a:lnTo>
                    <a:pt x="369997" y="114300"/>
                  </a:lnTo>
                  <a:lnTo>
                    <a:pt x="379546" y="106099"/>
                  </a:lnTo>
                  <a:lnTo>
                    <a:pt x="389074" y="104891"/>
                  </a:lnTo>
                  <a:lnTo>
                    <a:pt x="398599" y="96584"/>
                  </a:lnTo>
                  <a:lnTo>
                    <a:pt x="407367" y="94455"/>
                  </a:lnTo>
                  <a:lnTo>
                    <a:pt x="427255" y="77559"/>
                  </a:lnTo>
                  <a:lnTo>
                    <a:pt x="436706" y="76319"/>
                  </a:lnTo>
                  <a:lnTo>
                    <a:pt x="446224" y="68010"/>
                  </a:lnTo>
                  <a:lnTo>
                    <a:pt x="455749" y="66792"/>
                  </a:lnTo>
                  <a:lnTo>
                    <a:pt x="465274" y="66685"/>
                  </a:lnTo>
                  <a:lnTo>
                    <a:pt x="465758" y="65624"/>
                  </a:lnTo>
                  <a:lnTo>
                    <a:pt x="466295" y="61622"/>
                  </a:lnTo>
                  <a:lnTo>
                    <a:pt x="467496" y="60131"/>
                  </a:lnTo>
                  <a:lnTo>
                    <a:pt x="474888" y="57543"/>
                  </a:lnTo>
                  <a:lnTo>
                    <a:pt x="475645" y="54502"/>
                  </a:lnTo>
                  <a:lnTo>
                    <a:pt x="475846" y="52210"/>
                  </a:lnTo>
                  <a:lnTo>
                    <a:pt x="477039" y="50682"/>
                  </a:lnTo>
                  <a:lnTo>
                    <a:pt x="484415" y="48027"/>
                  </a:lnTo>
                  <a:lnTo>
                    <a:pt x="493857" y="47660"/>
                  </a:lnTo>
                  <a:lnTo>
                    <a:pt x="504395" y="38493"/>
                  </a:lnTo>
                  <a:lnTo>
                    <a:pt x="512988" y="38134"/>
                  </a:lnTo>
                  <a:lnTo>
                    <a:pt x="513442" y="37065"/>
                  </a:lnTo>
                  <a:lnTo>
                    <a:pt x="514230" y="29902"/>
                  </a:lnTo>
                  <a:lnTo>
                    <a:pt x="517119" y="29165"/>
                  </a:lnTo>
                  <a:lnTo>
                    <a:pt x="523480" y="28609"/>
                  </a:lnTo>
                  <a:lnTo>
                    <a:pt x="532041" y="20377"/>
                  </a:lnTo>
                  <a:lnTo>
                    <a:pt x="541482" y="19166"/>
                  </a:lnTo>
                  <a:lnTo>
                    <a:pt x="541962" y="18069"/>
                  </a:lnTo>
                  <a:lnTo>
                    <a:pt x="542497" y="14028"/>
                  </a:lnTo>
                  <a:lnTo>
                    <a:pt x="543699" y="12527"/>
                  </a:lnTo>
                  <a:lnTo>
                    <a:pt x="551088" y="9920"/>
                  </a:lnTo>
                  <a:lnTo>
                    <a:pt x="560531" y="9560"/>
                  </a:lnTo>
                  <a:lnTo>
                    <a:pt x="570049" y="1327"/>
                  </a:lnTo>
                  <a:lnTo>
                    <a:pt x="576126" y="393"/>
                  </a:lnTo>
                  <a:lnTo>
                    <a:pt x="622336" y="0"/>
                  </a:lnTo>
                  <a:lnTo>
                    <a:pt x="6477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SMARTInkShape-Group131"/>
          <p:cNvGrpSpPr/>
          <p:nvPr/>
        </p:nvGrpSpPr>
        <p:grpSpPr>
          <a:xfrm>
            <a:off x="228992" y="2124075"/>
            <a:ext cx="961634" cy="522421"/>
            <a:chOff x="228992" y="2124075"/>
            <a:chExt cx="961634" cy="522421"/>
          </a:xfrm>
        </p:grpSpPr>
        <p:sp>
          <p:nvSpPr>
            <p:cNvPr id="31" name="SMARTInkShape-525"/>
            <p:cNvSpPr/>
            <p:nvPr>
              <p:custDataLst>
                <p:tags r:id="rId169"/>
              </p:custDataLst>
            </p:nvPr>
          </p:nvSpPr>
          <p:spPr>
            <a:xfrm>
              <a:off x="1028700" y="2295564"/>
              <a:ext cx="161926" cy="179609"/>
            </a:xfrm>
            <a:custGeom>
              <a:avLst/>
              <a:gdLst/>
              <a:ahLst/>
              <a:cxnLst/>
              <a:rect l="0" t="0" r="0" b="0"/>
              <a:pathLst>
                <a:path w="161926" h="179609">
                  <a:moveTo>
                    <a:pt x="9525" y="152361"/>
                  </a:moveTo>
                  <a:lnTo>
                    <a:pt x="9525" y="152361"/>
                  </a:lnTo>
                  <a:lnTo>
                    <a:pt x="35" y="142871"/>
                  </a:lnTo>
                  <a:lnTo>
                    <a:pt x="9134" y="142837"/>
                  </a:lnTo>
                  <a:lnTo>
                    <a:pt x="10" y="142836"/>
                  </a:lnTo>
                  <a:lnTo>
                    <a:pt x="0" y="171373"/>
                  </a:lnTo>
                  <a:lnTo>
                    <a:pt x="8201" y="179608"/>
                  </a:lnTo>
                  <a:lnTo>
                    <a:pt x="9701" y="178993"/>
                  </a:lnTo>
                  <a:lnTo>
                    <a:pt x="33228" y="157231"/>
                  </a:lnTo>
                  <a:lnTo>
                    <a:pt x="35935" y="151703"/>
                  </a:lnTo>
                  <a:lnTo>
                    <a:pt x="36656" y="148747"/>
                  </a:lnTo>
                  <a:lnTo>
                    <a:pt x="45449" y="133253"/>
                  </a:lnTo>
                  <a:lnTo>
                    <a:pt x="46174" y="130097"/>
                  </a:lnTo>
                  <a:lnTo>
                    <a:pt x="53885" y="116370"/>
                  </a:lnTo>
                  <a:lnTo>
                    <a:pt x="57241" y="101363"/>
                  </a:lnTo>
                  <a:lnTo>
                    <a:pt x="64498" y="86274"/>
                  </a:lnTo>
                  <a:lnTo>
                    <a:pt x="66668" y="40617"/>
                  </a:lnTo>
                  <a:lnTo>
                    <a:pt x="66675" y="28550"/>
                  </a:lnTo>
                  <a:lnTo>
                    <a:pt x="61618" y="33596"/>
                  </a:lnTo>
                  <a:lnTo>
                    <a:pt x="59136" y="38899"/>
                  </a:lnTo>
                  <a:lnTo>
                    <a:pt x="57155" y="85688"/>
                  </a:lnTo>
                  <a:lnTo>
                    <a:pt x="57150" y="107911"/>
                  </a:lnTo>
                  <a:lnTo>
                    <a:pt x="58208" y="110028"/>
                  </a:lnTo>
                  <a:lnTo>
                    <a:pt x="59972" y="111439"/>
                  </a:lnTo>
                  <a:lnTo>
                    <a:pt x="62207" y="112380"/>
                  </a:lnTo>
                  <a:lnTo>
                    <a:pt x="63696" y="114065"/>
                  </a:lnTo>
                  <a:lnTo>
                    <a:pt x="66558" y="123345"/>
                  </a:lnTo>
                  <a:lnTo>
                    <a:pt x="74866" y="131948"/>
                  </a:lnTo>
                  <a:lnTo>
                    <a:pt x="84284" y="133191"/>
                  </a:lnTo>
                  <a:lnTo>
                    <a:pt x="108380" y="110644"/>
                  </a:lnTo>
                  <a:lnTo>
                    <a:pt x="111669" y="104539"/>
                  </a:lnTo>
                  <a:lnTo>
                    <a:pt x="119203" y="85644"/>
                  </a:lnTo>
                  <a:lnTo>
                    <a:pt x="130755" y="67048"/>
                  </a:lnTo>
                  <a:lnTo>
                    <a:pt x="133255" y="60469"/>
                  </a:lnTo>
                  <a:lnTo>
                    <a:pt x="139554" y="50815"/>
                  </a:lnTo>
                  <a:lnTo>
                    <a:pt x="142949" y="41252"/>
                  </a:lnTo>
                  <a:lnTo>
                    <a:pt x="149130" y="31716"/>
                  </a:lnTo>
                  <a:lnTo>
                    <a:pt x="151431" y="22187"/>
                  </a:lnTo>
                  <a:lnTo>
                    <a:pt x="151969" y="15837"/>
                  </a:lnTo>
                  <a:lnTo>
                    <a:pt x="153171" y="13720"/>
                  </a:lnTo>
                  <a:lnTo>
                    <a:pt x="155031" y="12309"/>
                  </a:lnTo>
                  <a:lnTo>
                    <a:pt x="157329" y="11368"/>
                  </a:lnTo>
                  <a:lnTo>
                    <a:pt x="158861" y="9682"/>
                  </a:lnTo>
                  <a:lnTo>
                    <a:pt x="161890" y="92"/>
                  </a:lnTo>
                  <a:lnTo>
                    <a:pt x="156858" y="0"/>
                  </a:lnTo>
                  <a:lnTo>
                    <a:pt x="155372" y="1045"/>
                  </a:lnTo>
                  <a:lnTo>
                    <a:pt x="154381" y="2800"/>
                  </a:lnTo>
                  <a:lnTo>
                    <a:pt x="152661" y="9664"/>
                  </a:lnTo>
                  <a:lnTo>
                    <a:pt x="152400" y="57116"/>
                  </a:lnTo>
                  <a:lnTo>
                    <a:pt x="152400" y="102444"/>
                  </a:lnTo>
                  <a:lnTo>
                    <a:pt x="152400" y="121939"/>
                  </a:lnTo>
                  <a:lnTo>
                    <a:pt x="160601" y="131825"/>
                  </a:lnTo>
                  <a:lnTo>
                    <a:pt x="161808" y="141381"/>
                  </a:lnTo>
                  <a:lnTo>
                    <a:pt x="161925" y="1523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526"/>
            <p:cNvSpPr/>
            <p:nvPr>
              <p:custDataLst>
                <p:tags r:id="rId170"/>
              </p:custDataLst>
            </p:nvPr>
          </p:nvSpPr>
          <p:spPr>
            <a:xfrm>
              <a:off x="828675" y="2191154"/>
              <a:ext cx="114290" cy="323443"/>
            </a:xfrm>
            <a:custGeom>
              <a:avLst/>
              <a:gdLst/>
              <a:ahLst/>
              <a:cxnLst/>
              <a:rect l="0" t="0" r="0" b="0"/>
              <a:pathLst>
                <a:path w="114290" h="323443">
                  <a:moveTo>
                    <a:pt x="57150" y="28171"/>
                  </a:moveTo>
                  <a:lnTo>
                    <a:pt x="57150" y="28171"/>
                  </a:lnTo>
                  <a:lnTo>
                    <a:pt x="57150" y="45781"/>
                  </a:lnTo>
                  <a:lnTo>
                    <a:pt x="58208" y="46261"/>
                  </a:lnTo>
                  <a:lnTo>
                    <a:pt x="62207" y="46794"/>
                  </a:lnTo>
                  <a:lnTo>
                    <a:pt x="63696" y="47995"/>
                  </a:lnTo>
                  <a:lnTo>
                    <a:pt x="66559" y="56342"/>
                  </a:lnTo>
                  <a:lnTo>
                    <a:pt x="76190" y="66261"/>
                  </a:lnTo>
                  <a:lnTo>
                    <a:pt x="85332" y="57138"/>
                  </a:lnTo>
                  <a:lnTo>
                    <a:pt x="85725" y="14109"/>
                  </a:lnTo>
                  <a:lnTo>
                    <a:pt x="84667" y="12446"/>
                  </a:lnTo>
                  <a:lnTo>
                    <a:pt x="82903" y="11338"/>
                  </a:lnTo>
                  <a:lnTo>
                    <a:pt x="77524" y="9559"/>
                  </a:lnTo>
                  <a:lnTo>
                    <a:pt x="76788" y="6493"/>
                  </a:lnTo>
                  <a:lnTo>
                    <a:pt x="76592" y="4194"/>
                  </a:lnTo>
                  <a:lnTo>
                    <a:pt x="75403" y="2662"/>
                  </a:lnTo>
                  <a:lnTo>
                    <a:pt x="68033" y="0"/>
                  </a:lnTo>
                  <a:lnTo>
                    <a:pt x="57054" y="9320"/>
                  </a:lnTo>
                  <a:lnTo>
                    <a:pt x="52521" y="13796"/>
                  </a:lnTo>
                  <a:lnTo>
                    <a:pt x="46979" y="16490"/>
                  </a:lnTo>
                  <a:lnTo>
                    <a:pt x="44019" y="17209"/>
                  </a:lnTo>
                  <a:lnTo>
                    <a:pt x="42046" y="18746"/>
                  </a:lnTo>
                  <a:lnTo>
                    <a:pt x="31900" y="35867"/>
                  </a:lnTo>
                  <a:lnTo>
                    <a:pt x="28502" y="50677"/>
                  </a:lnTo>
                  <a:lnTo>
                    <a:pt x="18408" y="65699"/>
                  </a:lnTo>
                  <a:lnTo>
                    <a:pt x="15447" y="69065"/>
                  </a:lnTo>
                  <a:lnTo>
                    <a:pt x="12157" y="78449"/>
                  </a:lnTo>
                  <a:lnTo>
                    <a:pt x="7483" y="95632"/>
                  </a:lnTo>
                  <a:lnTo>
                    <a:pt x="1478" y="115345"/>
                  </a:lnTo>
                  <a:lnTo>
                    <a:pt x="58" y="161701"/>
                  </a:lnTo>
                  <a:lnTo>
                    <a:pt x="2" y="205782"/>
                  </a:lnTo>
                  <a:lnTo>
                    <a:pt x="0" y="240455"/>
                  </a:lnTo>
                  <a:lnTo>
                    <a:pt x="10322" y="281902"/>
                  </a:lnTo>
                  <a:lnTo>
                    <a:pt x="17012" y="294818"/>
                  </a:lnTo>
                  <a:lnTo>
                    <a:pt x="17692" y="298011"/>
                  </a:lnTo>
                  <a:lnTo>
                    <a:pt x="19203" y="300139"/>
                  </a:lnTo>
                  <a:lnTo>
                    <a:pt x="21268" y="301558"/>
                  </a:lnTo>
                  <a:lnTo>
                    <a:pt x="23704" y="302504"/>
                  </a:lnTo>
                  <a:lnTo>
                    <a:pt x="25328" y="304193"/>
                  </a:lnTo>
                  <a:lnTo>
                    <a:pt x="27132" y="308892"/>
                  </a:lnTo>
                  <a:lnTo>
                    <a:pt x="28147" y="317487"/>
                  </a:lnTo>
                  <a:lnTo>
                    <a:pt x="29348" y="319474"/>
                  </a:lnTo>
                  <a:lnTo>
                    <a:pt x="31207" y="320798"/>
                  </a:lnTo>
                  <a:lnTo>
                    <a:pt x="36738" y="322923"/>
                  </a:lnTo>
                  <a:lnTo>
                    <a:pt x="60756" y="323442"/>
                  </a:lnTo>
                  <a:lnTo>
                    <a:pt x="62729" y="322385"/>
                  </a:lnTo>
                  <a:lnTo>
                    <a:pt x="64044" y="320622"/>
                  </a:lnTo>
                  <a:lnTo>
                    <a:pt x="64921" y="318388"/>
                  </a:lnTo>
                  <a:lnTo>
                    <a:pt x="66564" y="316899"/>
                  </a:lnTo>
                  <a:lnTo>
                    <a:pt x="71212" y="315244"/>
                  </a:lnTo>
                  <a:lnTo>
                    <a:pt x="72875" y="313745"/>
                  </a:lnTo>
                  <a:lnTo>
                    <a:pt x="80818" y="300780"/>
                  </a:lnTo>
                  <a:lnTo>
                    <a:pt x="91302" y="288434"/>
                  </a:lnTo>
                  <a:lnTo>
                    <a:pt x="97292" y="275804"/>
                  </a:lnTo>
                  <a:lnTo>
                    <a:pt x="101449" y="269463"/>
                  </a:lnTo>
                  <a:lnTo>
                    <a:pt x="104848" y="259944"/>
                  </a:lnTo>
                  <a:lnTo>
                    <a:pt x="111029" y="250420"/>
                  </a:lnTo>
                  <a:lnTo>
                    <a:pt x="113869" y="239602"/>
                  </a:lnTo>
                  <a:lnTo>
                    <a:pt x="114289" y="223581"/>
                  </a:lnTo>
                  <a:lnTo>
                    <a:pt x="113234" y="221944"/>
                  </a:lnTo>
                  <a:lnTo>
                    <a:pt x="111473" y="220853"/>
                  </a:lnTo>
                  <a:lnTo>
                    <a:pt x="109240" y="220126"/>
                  </a:lnTo>
                  <a:lnTo>
                    <a:pt x="107752" y="218583"/>
                  </a:lnTo>
                  <a:lnTo>
                    <a:pt x="106098" y="214046"/>
                  </a:lnTo>
                  <a:lnTo>
                    <a:pt x="104599" y="212412"/>
                  </a:lnTo>
                  <a:lnTo>
                    <a:pt x="96690" y="209576"/>
                  </a:lnTo>
                  <a:lnTo>
                    <a:pt x="87175" y="217385"/>
                  </a:lnTo>
                  <a:lnTo>
                    <a:pt x="81098" y="223346"/>
                  </a:lnTo>
                  <a:lnTo>
                    <a:pt x="75555" y="226041"/>
                  </a:lnTo>
                  <a:lnTo>
                    <a:pt x="72595" y="226759"/>
                  </a:lnTo>
                  <a:lnTo>
                    <a:pt x="70622" y="228297"/>
                  </a:lnTo>
                  <a:lnTo>
                    <a:pt x="62138" y="241327"/>
                  </a:lnTo>
                  <a:lnTo>
                    <a:pt x="56545" y="244615"/>
                  </a:lnTo>
                  <a:lnTo>
                    <a:pt x="53572" y="245492"/>
                  </a:lnTo>
                  <a:lnTo>
                    <a:pt x="51589" y="247135"/>
                  </a:lnTo>
                  <a:lnTo>
                    <a:pt x="40318" y="266476"/>
                  </a:lnTo>
                  <a:lnTo>
                    <a:pt x="39579" y="269591"/>
                  </a:lnTo>
                  <a:lnTo>
                    <a:pt x="30029" y="283475"/>
                  </a:lnTo>
                  <a:lnTo>
                    <a:pt x="30602" y="285157"/>
                  </a:lnTo>
                  <a:lnTo>
                    <a:pt x="46196" y="302941"/>
                  </a:lnTo>
                  <a:lnTo>
                    <a:pt x="57150" y="3043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527"/>
            <p:cNvSpPr/>
            <p:nvPr>
              <p:custDataLst>
                <p:tags r:id="rId171"/>
              </p:custDataLst>
            </p:nvPr>
          </p:nvSpPr>
          <p:spPr>
            <a:xfrm>
              <a:off x="590553" y="2438400"/>
              <a:ext cx="142873" cy="28184"/>
            </a:xfrm>
            <a:custGeom>
              <a:avLst/>
              <a:gdLst/>
              <a:ahLst/>
              <a:cxnLst/>
              <a:rect l="0" t="0" r="0" b="0"/>
              <a:pathLst>
                <a:path w="142873" h="28184">
                  <a:moveTo>
                    <a:pt x="9522" y="19050"/>
                  </a:moveTo>
                  <a:lnTo>
                    <a:pt x="9522" y="19050"/>
                  </a:lnTo>
                  <a:lnTo>
                    <a:pt x="31" y="19050"/>
                  </a:lnTo>
                  <a:lnTo>
                    <a:pt x="0" y="27251"/>
                  </a:lnTo>
                  <a:lnTo>
                    <a:pt x="1057" y="27692"/>
                  </a:lnTo>
                  <a:lnTo>
                    <a:pt x="5054" y="28183"/>
                  </a:lnTo>
                  <a:lnTo>
                    <a:pt x="6544" y="27255"/>
                  </a:lnTo>
                  <a:lnTo>
                    <a:pt x="7537" y="25579"/>
                  </a:lnTo>
                  <a:lnTo>
                    <a:pt x="9130" y="20340"/>
                  </a:lnTo>
                  <a:lnTo>
                    <a:pt x="12170" y="19623"/>
                  </a:lnTo>
                  <a:lnTo>
                    <a:pt x="33117" y="19060"/>
                  </a:lnTo>
                  <a:lnTo>
                    <a:pt x="34777" y="17998"/>
                  </a:lnTo>
                  <a:lnTo>
                    <a:pt x="35884" y="16232"/>
                  </a:lnTo>
                  <a:lnTo>
                    <a:pt x="36622" y="13997"/>
                  </a:lnTo>
                  <a:lnTo>
                    <a:pt x="38172" y="12506"/>
                  </a:lnTo>
                  <a:lnTo>
                    <a:pt x="42716" y="10850"/>
                  </a:lnTo>
                  <a:lnTo>
                    <a:pt x="88900" y="9528"/>
                  </a:lnTo>
                  <a:lnTo>
                    <a:pt x="95249" y="6704"/>
                  </a:lnTo>
                  <a:lnTo>
                    <a:pt x="98423" y="4469"/>
                  </a:lnTo>
                  <a:lnTo>
                    <a:pt x="120617" y="392"/>
                  </a:lnTo>
                  <a:lnTo>
                    <a:pt x="14287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528"/>
            <p:cNvSpPr/>
            <p:nvPr>
              <p:custDataLst>
                <p:tags r:id="rId172"/>
              </p:custDataLst>
            </p:nvPr>
          </p:nvSpPr>
          <p:spPr>
            <a:xfrm>
              <a:off x="581025" y="2362200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9525" y="0"/>
                  </a:moveTo>
                  <a:lnTo>
                    <a:pt x="9525" y="0"/>
                  </a:lnTo>
                  <a:lnTo>
                    <a:pt x="116" y="0"/>
                  </a:lnTo>
                  <a:lnTo>
                    <a:pt x="0" y="9491"/>
                  </a:lnTo>
                  <a:lnTo>
                    <a:pt x="46174" y="9525"/>
                  </a:lnTo>
                  <a:lnTo>
                    <a:pt x="65313" y="9525"/>
                  </a:lnTo>
                  <a:lnTo>
                    <a:pt x="65767" y="10583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529"/>
            <p:cNvSpPr/>
            <p:nvPr>
              <p:custDataLst>
                <p:tags r:id="rId173"/>
              </p:custDataLst>
            </p:nvPr>
          </p:nvSpPr>
          <p:spPr>
            <a:xfrm>
              <a:off x="457200" y="2124075"/>
              <a:ext cx="19051" cy="190501"/>
            </a:xfrm>
            <a:custGeom>
              <a:avLst/>
              <a:gdLst/>
              <a:ahLst/>
              <a:cxnLst/>
              <a:rect l="0" t="0" r="0" b="0"/>
              <a:pathLst>
                <a:path w="19051" h="19050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9409" y="1440"/>
                  </a:lnTo>
                  <a:lnTo>
                    <a:pt x="8389" y="960"/>
                  </a:lnTo>
                  <a:lnTo>
                    <a:pt x="3" y="0"/>
                  </a:lnTo>
                  <a:lnTo>
                    <a:pt x="0" y="44530"/>
                  </a:lnTo>
                  <a:lnTo>
                    <a:pt x="0" y="91193"/>
                  </a:lnTo>
                  <a:lnTo>
                    <a:pt x="0" y="117440"/>
                  </a:lnTo>
                  <a:lnTo>
                    <a:pt x="9701" y="148340"/>
                  </a:lnTo>
                  <a:lnTo>
                    <a:pt x="16890" y="161750"/>
                  </a:lnTo>
                  <a:lnTo>
                    <a:pt x="1905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530"/>
            <p:cNvSpPr/>
            <p:nvPr>
              <p:custDataLst>
                <p:tags r:id="rId174"/>
              </p:custDataLst>
            </p:nvPr>
          </p:nvSpPr>
          <p:spPr>
            <a:xfrm>
              <a:off x="228992" y="2280616"/>
              <a:ext cx="180584" cy="365880"/>
            </a:xfrm>
            <a:custGeom>
              <a:avLst/>
              <a:gdLst/>
              <a:ahLst/>
              <a:cxnLst/>
              <a:rect l="0" t="0" r="0" b="0"/>
              <a:pathLst>
                <a:path w="180584" h="365880">
                  <a:moveTo>
                    <a:pt x="9133" y="272084"/>
                  </a:moveTo>
                  <a:lnTo>
                    <a:pt x="9133" y="272084"/>
                  </a:lnTo>
                  <a:lnTo>
                    <a:pt x="0" y="272084"/>
                  </a:lnTo>
                  <a:lnTo>
                    <a:pt x="7844" y="280285"/>
                  </a:lnTo>
                  <a:lnTo>
                    <a:pt x="8273" y="279668"/>
                  </a:lnTo>
                  <a:lnTo>
                    <a:pt x="9100" y="267386"/>
                  </a:lnTo>
                  <a:lnTo>
                    <a:pt x="10169" y="265777"/>
                  </a:lnTo>
                  <a:lnTo>
                    <a:pt x="11940" y="264704"/>
                  </a:lnTo>
                  <a:lnTo>
                    <a:pt x="14179" y="263989"/>
                  </a:lnTo>
                  <a:lnTo>
                    <a:pt x="15672" y="262454"/>
                  </a:lnTo>
                  <a:lnTo>
                    <a:pt x="20890" y="252386"/>
                  </a:lnTo>
                  <a:lnTo>
                    <a:pt x="24942" y="246396"/>
                  </a:lnTo>
                  <a:lnTo>
                    <a:pt x="28281" y="237074"/>
                  </a:lnTo>
                  <a:lnTo>
                    <a:pt x="34444" y="227609"/>
                  </a:lnTo>
                  <a:lnTo>
                    <a:pt x="37799" y="218101"/>
                  </a:lnTo>
                  <a:lnTo>
                    <a:pt x="43968" y="207523"/>
                  </a:lnTo>
                  <a:lnTo>
                    <a:pt x="47324" y="192512"/>
                  </a:lnTo>
                  <a:lnTo>
                    <a:pt x="53492" y="179833"/>
                  </a:lnTo>
                  <a:lnTo>
                    <a:pt x="56849" y="164200"/>
                  </a:lnTo>
                  <a:lnTo>
                    <a:pt x="73177" y="131385"/>
                  </a:lnTo>
                  <a:lnTo>
                    <a:pt x="87498" y="88932"/>
                  </a:lnTo>
                  <a:lnTo>
                    <a:pt x="92677" y="74236"/>
                  </a:lnTo>
                  <a:lnTo>
                    <a:pt x="94947" y="66676"/>
                  </a:lnTo>
                  <a:lnTo>
                    <a:pt x="101117" y="55413"/>
                  </a:lnTo>
                  <a:lnTo>
                    <a:pt x="104378" y="8048"/>
                  </a:lnTo>
                  <a:lnTo>
                    <a:pt x="104382" y="5910"/>
                  </a:lnTo>
                  <a:lnTo>
                    <a:pt x="99326" y="483"/>
                  </a:lnTo>
                  <a:lnTo>
                    <a:pt x="97837" y="0"/>
                  </a:lnTo>
                  <a:lnTo>
                    <a:pt x="96844" y="736"/>
                  </a:lnTo>
                  <a:lnTo>
                    <a:pt x="96182" y="2286"/>
                  </a:lnTo>
                  <a:lnTo>
                    <a:pt x="94682" y="3318"/>
                  </a:lnTo>
                  <a:lnTo>
                    <a:pt x="86773" y="5112"/>
                  </a:lnTo>
                  <a:lnTo>
                    <a:pt x="80703" y="10360"/>
                  </a:lnTo>
                  <a:lnTo>
                    <a:pt x="77984" y="15710"/>
                  </a:lnTo>
                  <a:lnTo>
                    <a:pt x="77258" y="18617"/>
                  </a:lnTo>
                  <a:lnTo>
                    <a:pt x="69548" y="31948"/>
                  </a:lnTo>
                  <a:lnTo>
                    <a:pt x="66192" y="46886"/>
                  </a:lnTo>
                  <a:lnTo>
                    <a:pt x="60024" y="59544"/>
                  </a:lnTo>
                  <a:lnTo>
                    <a:pt x="56667" y="75171"/>
                  </a:lnTo>
                  <a:lnTo>
                    <a:pt x="41655" y="104779"/>
                  </a:lnTo>
                  <a:lnTo>
                    <a:pt x="30400" y="148316"/>
                  </a:lnTo>
                  <a:lnTo>
                    <a:pt x="25555" y="186364"/>
                  </a:lnTo>
                  <a:lnTo>
                    <a:pt x="20702" y="205411"/>
                  </a:lnTo>
                  <a:lnTo>
                    <a:pt x="19062" y="230810"/>
                  </a:lnTo>
                  <a:lnTo>
                    <a:pt x="27324" y="274201"/>
                  </a:lnTo>
                  <a:lnTo>
                    <a:pt x="29166" y="303658"/>
                  </a:lnTo>
                  <a:lnTo>
                    <a:pt x="39937" y="329038"/>
                  </a:lnTo>
                  <a:lnTo>
                    <a:pt x="43990" y="335497"/>
                  </a:lnTo>
                  <a:lnTo>
                    <a:pt x="45792" y="341895"/>
                  </a:lnTo>
                  <a:lnTo>
                    <a:pt x="47331" y="344025"/>
                  </a:lnTo>
                  <a:lnTo>
                    <a:pt x="49415" y="345445"/>
                  </a:lnTo>
                  <a:lnTo>
                    <a:pt x="51862" y="346391"/>
                  </a:lnTo>
                  <a:lnTo>
                    <a:pt x="53494" y="348080"/>
                  </a:lnTo>
                  <a:lnTo>
                    <a:pt x="55308" y="352780"/>
                  </a:lnTo>
                  <a:lnTo>
                    <a:pt x="56849" y="354456"/>
                  </a:lnTo>
                  <a:lnTo>
                    <a:pt x="61385" y="356319"/>
                  </a:lnTo>
                  <a:lnTo>
                    <a:pt x="63018" y="357874"/>
                  </a:lnTo>
                  <a:lnTo>
                    <a:pt x="64832" y="362424"/>
                  </a:lnTo>
                  <a:lnTo>
                    <a:pt x="66374" y="364061"/>
                  </a:lnTo>
                  <a:lnTo>
                    <a:pt x="70909" y="365879"/>
                  </a:lnTo>
                  <a:lnTo>
                    <a:pt x="72542" y="365306"/>
                  </a:lnTo>
                  <a:lnTo>
                    <a:pt x="73631" y="363865"/>
                  </a:lnTo>
                  <a:lnTo>
                    <a:pt x="74357" y="361846"/>
                  </a:lnTo>
                  <a:lnTo>
                    <a:pt x="75899" y="360500"/>
                  </a:lnTo>
                  <a:lnTo>
                    <a:pt x="80434" y="359005"/>
                  </a:lnTo>
                  <a:lnTo>
                    <a:pt x="88938" y="358163"/>
                  </a:lnTo>
                  <a:lnTo>
                    <a:pt x="90911" y="356987"/>
                  </a:lnTo>
                  <a:lnTo>
                    <a:pt x="92227" y="355144"/>
                  </a:lnTo>
                  <a:lnTo>
                    <a:pt x="93104" y="352858"/>
                  </a:lnTo>
                  <a:lnTo>
                    <a:pt x="94747" y="351333"/>
                  </a:lnTo>
                  <a:lnTo>
                    <a:pt x="104988" y="346065"/>
                  </a:lnTo>
                  <a:lnTo>
                    <a:pt x="145661" y="306998"/>
                  </a:lnTo>
                  <a:lnTo>
                    <a:pt x="149187" y="300654"/>
                  </a:lnTo>
                  <a:lnTo>
                    <a:pt x="151172" y="288310"/>
                  </a:lnTo>
                  <a:lnTo>
                    <a:pt x="152695" y="278237"/>
                  </a:lnTo>
                  <a:lnTo>
                    <a:pt x="168462" y="242847"/>
                  </a:lnTo>
                  <a:lnTo>
                    <a:pt x="173111" y="224263"/>
                  </a:lnTo>
                  <a:lnTo>
                    <a:pt x="180583" y="2054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SMARTInkShape-531"/>
          <p:cNvSpPr/>
          <p:nvPr>
            <p:custDataLst>
              <p:tags r:id="rId1"/>
            </p:custDataLst>
          </p:nvPr>
        </p:nvSpPr>
        <p:spPr>
          <a:xfrm>
            <a:off x="1009650" y="1762139"/>
            <a:ext cx="133350" cy="171437"/>
          </a:xfrm>
          <a:custGeom>
            <a:avLst/>
            <a:gdLst/>
            <a:ahLst/>
            <a:cxnLst/>
            <a:rect l="0" t="0" r="0" b="0"/>
            <a:pathLst>
              <a:path w="133350" h="171437">
                <a:moveTo>
                  <a:pt x="9525" y="152386"/>
                </a:moveTo>
                <a:lnTo>
                  <a:pt x="9525" y="152386"/>
                </a:lnTo>
                <a:lnTo>
                  <a:pt x="0" y="123812"/>
                </a:lnTo>
                <a:lnTo>
                  <a:pt x="0" y="142851"/>
                </a:lnTo>
                <a:lnTo>
                  <a:pt x="5057" y="142858"/>
                </a:lnTo>
                <a:lnTo>
                  <a:pt x="6546" y="141801"/>
                </a:lnTo>
                <a:lnTo>
                  <a:pt x="7539" y="140037"/>
                </a:lnTo>
                <a:lnTo>
                  <a:pt x="8201" y="137804"/>
                </a:lnTo>
                <a:lnTo>
                  <a:pt x="9701" y="136315"/>
                </a:lnTo>
                <a:lnTo>
                  <a:pt x="14189" y="134660"/>
                </a:lnTo>
                <a:lnTo>
                  <a:pt x="15809" y="133160"/>
                </a:lnTo>
                <a:lnTo>
                  <a:pt x="17610" y="128672"/>
                </a:lnTo>
                <a:lnTo>
                  <a:pt x="19148" y="127051"/>
                </a:lnTo>
                <a:lnTo>
                  <a:pt x="32181" y="119181"/>
                </a:lnTo>
                <a:lnTo>
                  <a:pt x="35469" y="113639"/>
                </a:lnTo>
                <a:lnTo>
                  <a:pt x="37989" y="107649"/>
                </a:lnTo>
                <a:lnTo>
                  <a:pt x="42637" y="101458"/>
                </a:lnTo>
                <a:lnTo>
                  <a:pt x="45408" y="92357"/>
                </a:lnTo>
                <a:lnTo>
                  <a:pt x="47698" y="82315"/>
                </a:lnTo>
                <a:lnTo>
                  <a:pt x="54969" y="67244"/>
                </a:lnTo>
                <a:lnTo>
                  <a:pt x="55696" y="63875"/>
                </a:lnTo>
                <a:lnTo>
                  <a:pt x="64498" y="44840"/>
                </a:lnTo>
                <a:lnTo>
                  <a:pt x="66765" y="34738"/>
                </a:lnTo>
                <a:lnTo>
                  <a:pt x="75232" y="19495"/>
                </a:lnTo>
                <a:lnTo>
                  <a:pt x="75770" y="14654"/>
                </a:lnTo>
                <a:lnTo>
                  <a:pt x="73187" y="8974"/>
                </a:lnTo>
                <a:lnTo>
                  <a:pt x="66685" y="0"/>
                </a:lnTo>
                <a:lnTo>
                  <a:pt x="66675" y="44462"/>
                </a:lnTo>
                <a:lnTo>
                  <a:pt x="66675" y="69837"/>
                </a:lnTo>
                <a:lnTo>
                  <a:pt x="67733" y="71954"/>
                </a:lnTo>
                <a:lnTo>
                  <a:pt x="69497" y="73364"/>
                </a:lnTo>
                <a:lnTo>
                  <a:pt x="71732" y="74305"/>
                </a:lnTo>
                <a:lnTo>
                  <a:pt x="73221" y="75990"/>
                </a:lnTo>
                <a:lnTo>
                  <a:pt x="75807" y="84222"/>
                </a:lnTo>
                <a:lnTo>
                  <a:pt x="76165" y="93781"/>
                </a:lnTo>
                <a:lnTo>
                  <a:pt x="77235" y="94266"/>
                </a:lnTo>
                <a:lnTo>
                  <a:pt x="85608" y="95225"/>
                </a:lnTo>
                <a:lnTo>
                  <a:pt x="102591" y="79426"/>
                </a:lnTo>
                <a:lnTo>
                  <a:pt x="108390" y="77626"/>
                </a:lnTo>
                <a:lnTo>
                  <a:pt x="110360" y="76088"/>
                </a:lnTo>
                <a:lnTo>
                  <a:pt x="122347" y="58890"/>
                </a:lnTo>
                <a:lnTo>
                  <a:pt x="124592" y="49878"/>
                </a:lnTo>
                <a:lnTo>
                  <a:pt x="131988" y="39848"/>
                </a:lnTo>
                <a:lnTo>
                  <a:pt x="133349" y="28572"/>
                </a:lnTo>
                <a:lnTo>
                  <a:pt x="128293" y="28564"/>
                </a:lnTo>
                <a:lnTo>
                  <a:pt x="126804" y="29622"/>
                </a:lnTo>
                <a:lnTo>
                  <a:pt x="125811" y="31385"/>
                </a:lnTo>
                <a:lnTo>
                  <a:pt x="124218" y="41819"/>
                </a:lnTo>
                <a:lnTo>
                  <a:pt x="122774" y="70924"/>
                </a:lnTo>
                <a:lnTo>
                  <a:pt x="116287" y="85299"/>
                </a:lnTo>
                <a:lnTo>
                  <a:pt x="115625" y="88611"/>
                </a:lnTo>
                <a:lnTo>
                  <a:pt x="123467" y="131643"/>
                </a:lnTo>
                <a:lnTo>
                  <a:pt x="123825" y="171436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SMARTInkShape-Group133"/>
          <p:cNvGrpSpPr/>
          <p:nvPr/>
        </p:nvGrpSpPr>
        <p:grpSpPr>
          <a:xfrm>
            <a:off x="190500" y="2667000"/>
            <a:ext cx="1257301" cy="419090"/>
            <a:chOff x="190500" y="2667000"/>
            <a:chExt cx="1257301" cy="419090"/>
          </a:xfrm>
        </p:grpSpPr>
        <p:sp>
          <p:nvSpPr>
            <p:cNvPr id="39" name="SMARTInkShape-532"/>
            <p:cNvSpPr/>
            <p:nvPr>
              <p:custDataLst>
                <p:tags r:id="rId163"/>
              </p:custDataLst>
            </p:nvPr>
          </p:nvSpPr>
          <p:spPr>
            <a:xfrm>
              <a:off x="1152525" y="2667000"/>
              <a:ext cx="295276" cy="238115"/>
            </a:xfrm>
            <a:custGeom>
              <a:avLst/>
              <a:gdLst/>
              <a:ahLst/>
              <a:cxnLst/>
              <a:rect l="0" t="0" r="0" b="0"/>
              <a:pathLst>
                <a:path w="295276" h="238115">
                  <a:moveTo>
                    <a:pt x="0" y="133350"/>
                  </a:moveTo>
                  <a:lnTo>
                    <a:pt x="0" y="133350"/>
                  </a:lnTo>
                  <a:lnTo>
                    <a:pt x="0" y="123835"/>
                  </a:lnTo>
                  <a:lnTo>
                    <a:pt x="0" y="165139"/>
                  </a:lnTo>
                  <a:lnTo>
                    <a:pt x="2822" y="171467"/>
                  </a:lnTo>
                  <a:lnTo>
                    <a:pt x="6546" y="177808"/>
                  </a:lnTo>
                  <a:lnTo>
                    <a:pt x="8936" y="190502"/>
                  </a:lnTo>
                  <a:lnTo>
                    <a:pt x="9522" y="223574"/>
                  </a:lnTo>
                  <a:lnTo>
                    <a:pt x="10581" y="225249"/>
                  </a:lnTo>
                  <a:lnTo>
                    <a:pt x="12346" y="226367"/>
                  </a:lnTo>
                  <a:lnTo>
                    <a:pt x="14581" y="227111"/>
                  </a:lnTo>
                  <a:lnTo>
                    <a:pt x="16071" y="228666"/>
                  </a:lnTo>
                  <a:lnTo>
                    <a:pt x="19040" y="238087"/>
                  </a:lnTo>
                  <a:lnTo>
                    <a:pt x="24103" y="238114"/>
                  </a:lnTo>
                  <a:lnTo>
                    <a:pt x="25594" y="237059"/>
                  </a:lnTo>
                  <a:lnTo>
                    <a:pt x="26588" y="235298"/>
                  </a:lnTo>
                  <a:lnTo>
                    <a:pt x="28182" y="229923"/>
                  </a:lnTo>
                  <a:lnTo>
                    <a:pt x="35044" y="221257"/>
                  </a:lnTo>
                  <a:lnTo>
                    <a:pt x="37195" y="212431"/>
                  </a:lnTo>
                  <a:lnTo>
                    <a:pt x="37697" y="206244"/>
                  </a:lnTo>
                  <a:lnTo>
                    <a:pt x="40744" y="199967"/>
                  </a:lnTo>
                  <a:lnTo>
                    <a:pt x="51322" y="182257"/>
                  </a:lnTo>
                  <a:lnTo>
                    <a:pt x="67284" y="145035"/>
                  </a:lnTo>
                  <a:lnTo>
                    <a:pt x="72237" y="137485"/>
                  </a:lnTo>
                  <a:lnTo>
                    <a:pt x="84739" y="105879"/>
                  </a:lnTo>
                  <a:lnTo>
                    <a:pt x="85722" y="87091"/>
                  </a:lnTo>
                  <a:lnTo>
                    <a:pt x="85725" y="94046"/>
                  </a:lnTo>
                  <a:lnTo>
                    <a:pt x="82903" y="94715"/>
                  </a:lnTo>
                  <a:lnTo>
                    <a:pt x="80668" y="94893"/>
                  </a:lnTo>
                  <a:lnTo>
                    <a:pt x="79179" y="96070"/>
                  </a:lnTo>
                  <a:lnTo>
                    <a:pt x="77524" y="100201"/>
                  </a:lnTo>
                  <a:lnTo>
                    <a:pt x="75403" y="111476"/>
                  </a:lnTo>
                  <a:lnTo>
                    <a:pt x="68033" y="121990"/>
                  </a:lnTo>
                  <a:lnTo>
                    <a:pt x="66943" y="131067"/>
                  </a:lnTo>
                  <a:lnTo>
                    <a:pt x="66794" y="136921"/>
                  </a:lnTo>
                  <a:lnTo>
                    <a:pt x="63906" y="143051"/>
                  </a:lnTo>
                  <a:lnTo>
                    <a:pt x="60152" y="149303"/>
                  </a:lnTo>
                  <a:lnTo>
                    <a:pt x="57743" y="161940"/>
                  </a:lnTo>
                  <a:lnTo>
                    <a:pt x="57153" y="194999"/>
                  </a:lnTo>
                  <a:lnTo>
                    <a:pt x="58210" y="196675"/>
                  </a:lnTo>
                  <a:lnTo>
                    <a:pt x="59973" y="197792"/>
                  </a:lnTo>
                  <a:lnTo>
                    <a:pt x="62207" y="198536"/>
                  </a:lnTo>
                  <a:lnTo>
                    <a:pt x="63697" y="200091"/>
                  </a:lnTo>
                  <a:lnTo>
                    <a:pt x="65351" y="204640"/>
                  </a:lnTo>
                  <a:lnTo>
                    <a:pt x="66283" y="213152"/>
                  </a:lnTo>
                  <a:lnTo>
                    <a:pt x="67472" y="215126"/>
                  </a:lnTo>
                  <a:lnTo>
                    <a:pt x="69323" y="216442"/>
                  </a:lnTo>
                  <a:lnTo>
                    <a:pt x="75797" y="218921"/>
                  </a:lnTo>
                  <a:lnTo>
                    <a:pt x="118810" y="219075"/>
                  </a:lnTo>
                  <a:lnTo>
                    <a:pt x="124418" y="216253"/>
                  </a:lnTo>
                  <a:lnTo>
                    <a:pt x="149248" y="194623"/>
                  </a:lnTo>
                  <a:lnTo>
                    <a:pt x="161930" y="188492"/>
                  </a:lnTo>
                  <a:lnTo>
                    <a:pt x="174626" y="177403"/>
                  </a:lnTo>
                  <a:lnTo>
                    <a:pt x="178153" y="171273"/>
                  </a:lnTo>
                  <a:lnTo>
                    <a:pt x="180779" y="165022"/>
                  </a:lnTo>
                  <a:lnTo>
                    <a:pt x="197377" y="142870"/>
                  </a:lnTo>
                  <a:lnTo>
                    <a:pt x="199906" y="136523"/>
                  </a:lnTo>
                  <a:lnTo>
                    <a:pt x="217740" y="115638"/>
                  </a:lnTo>
                  <a:lnTo>
                    <a:pt x="218185" y="116251"/>
                  </a:lnTo>
                  <a:lnTo>
                    <a:pt x="218679" y="119753"/>
                  </a:lnTo>
                  <a:lnTo>
                    <a:pt x="217753" y="121110"/>
                  </a:lnTo>
                  <a:lnTo>
                    <a:pt x="216077" y="122015"/>
                  </a:lnTo>
                  <a:lnTo>
                    <a:pt x="210839" y="123467"/>
                  </a:lnTo>
                  <a:lnTo>
                    <a:pt x="210123" y="126488"/>
                  </a:lnTo>
                  <a:lnTo>
                    <a:pt x="209550" y="169688"/>
                  </a:lnTo>
                  <a:lnTo>
                    <a:pt x="218958" y="180845"/>
                  </a:lnTo>
                  <a:lnTo>
                    <a:pt x="219065" y="189165"/>
                  </a:lnTo>
                  <a:lnTo>
                    <a:pt x="220126" y="189610"/>
                  </a:lnTo>
                  <a:lnTo>
                    <a:pt x="227275" y="190383"/>
                  </a:lnTo>
                  <a:lnTo>
                    <a:pt x="227717" y="189363"/>
                  </a:lnTo>
                  <a:lnTo>
                    <a:pt x="228600" y="142281"/>
                  </a:lnTo>
                  <a:lnTo>
                    <a:pt x="228600" y="111115"/>
                  </a:lnTo>
                  <a:lnTo>
                    <a:pt x="225778" y="104770"/>
                  </a:lnTo>
                  <a:lnTo>
                    <a:pt x="205002" y="81226"/>
                  </a:lnTo>
                  <a:lnTo>
                    <a:pt x="199415" y="78433"/>
                  </a:lnTo>
                  <a:lnTo>
                    <a:pt x="196443" y="77689"/>
                  </a:lnTo>
                  <a:lnTo>
                    <a:pt x="194462" y="76134"/>
                  </a:lnTo>
                  <a:lnTo>
                    <a:pt x="192261" y="71585"/>
                  </a:lnTo>
                  <a:lnTo>
                    <a:pt x="190616" y="69948"/>
                  </a:lnTo>
                  <a:lnTo>
                    <a:pt x="182454" y="67106"/>
                  </a:lnTo>
                  <a:lnTo>
                    <a:pt x="171461" y="66675"/>
                  </a:lnTo>
                  <a:lnTo>
                    <a:pt x="171450" y="57542"/>
                  </a:lnTo>
                  <a:lnTo>
                    <a:pt x="176507" y="57266"/>
                  </a:lnTo>
                  <a:lnTo>
                    <a:pt x="177996" y="56169"/>
                  </a:lnTo>
                  <a:lnTo>
                    <a:pt x="179651" y="52128"/>
                  </a:lnTo>
                  <a:lnTo>
                    <a:pt x="181151" y="50627"/>
                  </a:lnTo>
                  <a:lnTo>
                    <a:pt x="190598" y="46830"/>
                  </a:lnTo>
                  <a:lnTo>
                    <a:pt x="197820" y="41157"/>
                  </a:lnTo>
                  <a:lnTo>
                    <a:pt x="206663" y="39006"/>
                  </a:lnTo>
                  <a:lnTo>
                    <a:pt x="212853" y="38502"/>
                  </a:lnTo>
                  <a:lnTo>
                    <a:pt x="219132" y="35457"/>
                  </a:lnTo>
                  <a:lnTo>
                    <a:pt x="225450" y="31633"/>
                  </a:lnTo>
                  <a:lnTo>
                    <a:pt x="236247" y="28977"/>
                  </a:lnTo>
                  <a:lnTo>
                    <a:pt x="245358" y="22108"/>
                  </a:lnTo>
                  <a:lnTo>
                    <a:pt x="254262" y="19956"/>
                  </a:lnTo>
                  <a:lnTo>
                    <a:pt x="280841" y="19053"/>
                  </a:lnTo>
                  <a:lnTo>
                    <a:pt x="282478" y="17994"/>
                  </a:lnTo>
                  <a:lnTo>
                    <a:pt x="283568" y="16229"/>
                  </a:lnTo>
                  <a:lnTo>
                    <a:pt x="284295" y="13994"/>
                  </a:lnTo>
                  <a:lnTo>
                    <a:pt x="285839" y="12504"/>
                  </a:lnTo>
                  <a:lnTo>
                    <a:pt x="290375" y="10849"/>
                  </a:lnTo>
                  <a:lnTo>
                    <a:pt x="292009" y="9349"/>
                  </a:lnTo>
                  <a:lnTo>
                    <a:pt x="2952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533"/>
            <p:cNvSpPr/>
            <p:nvPr>
              <p:custDataLst>
                <p:tags r:id="rId164"/>
              </p:custDataLst>
            </p:nvPr>
          </p:nvSpPr>
          <p:spPr>
            <a:xfrm>
              <a:off x="933460" y="2752740"/>
              <a:ext cx="123412" cy="161907"/>
            </a:xfrm>
            <a:custGeom>
              <a:avLst/>
              <a:gdLst/>
              <a:ahLst/>
              <a:cxnLst/>
              <a:rect l="0" t="0" r="0" b="0"/>
              <a:pathLst>
                <a:path w="123412" h="161907">
                  <a:moveTo>
                    <a:pt x="19040" y="76185"/>
                  </a:moveTo>
                  <a:lnTo>
                    <a:pt x="19040" y="76185"/>
                  </a:lnTo>
                  <a:lnTo>
                    <a:pt x="19040" y="67052"/>
                  </a:lnTo>
                  <a:lnTo>
                    <a:pt x="10839" y="66695"/>
                  </a:lnTo>
                  <a:lnTo>
                    <a:pt x="10398" y="67741"/>
                  </a:lnTo>
                  <a:lnTo>
                    <a:pt x="9631" y="74864"/>
                  </a:lnTo>
                  <a:lnTo>
                    <a:pt x="2992" y="83529"/>
                  </a:lnTo>
                  <a:lnTo>
                    <a:pt x="385" y="93484"/>
                  </a:lnTo>
                  <a:lnTo>
                    <a:pt x="0" y="117580"/>
                  </a:lnTo>
                  <a:lnTo>
                    <a:pt x="2817" y="123863"/>
                  </a:lnTo>
                  <a:lnTo>
                    <a:pt x="8192" y="131464"/>
                  </a:lnTo>
                  <a:lnTo>
                    <a:pt x="10312" y="140570"/>
                  </a:lnTo>
                  <a:lnTo>
                    <a:pt x="17682" y="150620"/>
                  </a:lnTo>
                  <a:lnTo>
                    <a:pt x="18637" y="156919"/>
                  </a:lnTo>
                  <a:lnTo>
                    <a:pt x="19830" y="158582"/>
                  </a:lnTo>
                  <a:lnTo>
                    <a:pt x="21683" y="159692"/>
                  </a:lnTo>
                  <a:lnTo>
                    <a:pt x="28717" y="161618"/>
                  </a:lnTo>
                  <a:lnTo>
                    <a:pt x="51221" y="161906"/>
                  </a:lnTo>
                  <a:lnTo>
                    <a:pt x="53194" y="160849"/>
                  </a:lnTo>
                  <a:lnTo>
                    <a:pt x="54509" y="159086"/>
                  </a:lnTo>
                  <a:lnTo>
                    <a:pt x="55386" y="156852"/>
                  </a:lnTo>
                  <a:lnTo>
                    <a:pt x="57029" y="155363"/>
                  </a:lnTo>
                  <a:lnTo>
                    <a:pt x="67270" y="150151"/>
                  </a:lnTo>
                  <a:lnTo>
                    <a:pt x="70244" y="147721"/>
                  </a:lnTo>
                  <a:lnTo>
                    <a:pt x="73547" y="142198"/>
                  </a:lnTo>
                  <a:lnTo>
                    <a:pt x="76074" y="136216"/>
                  </a:lnTo>
                  <a:lnTo>
                    <a:pt x="101996" y="104755"/>
                  </a:lnTo>
                  <a:lnTo>
                    <a:pt x="104593" y="98408"/>
                  </a:lnTo>
                  <a:lnTo>
                    <a:pt x="110946" y="88884"/>
                  </a:lnTo>
                  <a:lnTo>
                    <a:pt x="113299" y="79360"/>
                  </a:lnTo>
                  <a:lnTo>
                    <a:pt x="115055" y="68777"/>
                  </a:lnTo>
                  <a:lnTo>
                    <a:pt x="122452" y="45759"/>
                  </a:lnTo>
                  <a:lnTo>
                    <a:pt x="123411" y="35302"/>
                  </a:lnTo>
                  <a:lnTo>
                    <a:pt x="120813" y="28735"/>
                  </a:lnTo>
                  <a:lnTo>
                    <a:pt x="117190" y="22288"/>
                  </a:lnTo>
                  <a:lnTo>
                    <a:pt x="114863" y="9525"/>
                  </a:lnTo>
                  <a:lnTo>
                    <a:pt x="114672" y="6345"/>
                  </a:lnTo>
                  <a:lnTo>
                    <a:pt x="113486" y="4225"/>
                  </a:lnTo>
                  <a:lnTo>
                    <a:pt x="111638" y="2812"/>
                  </a:lnTo>
                  <a:lnTo>
                    <a:pt x="106122" y="543"/>
                  </a:lnTo>
                  <a:lnTo>
                    <a:pt x="82410" y="0"/>
                  </a:lnTo>
                  <a:lnTo>
                    <a:pt x="76132" y="2814"/>
                  </a:lnTo>
                  <a:lnTo>
                    <a:pt x="53961" y="22375"/>
                  </a:lnTo>
                  <a:lnTo>
                    <a:pt x="50436" y="28633"/>
                  </a:lnTo>
                  <a:lnTo>
                    <a:pt x="47810" y="34943"/>
                  </a:lnTo>
                  <a:lnTo>
                    <a:pt x="41440" y="44445"/>
                  </a:lnTo>
                  <a:lnTo>
                    <a:pt x="39083" y="55021"/>
                  </a:lnTo>
                  <a:lnTo>
                    <a:pt x="38090" y="952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534"/>
            <p:cNvSpPr/>
            <p:nvPr>
              <p:custDataLst>
                <p:tags r:id="rId165"/>
              </p:custDataLst>
            </p:nvPr>
          </p:nvSpPr>
          <p:spPr>
            <a:xfrm>
              <a:off x="790576" y="2695578"/>
              <a:ext cx="114300" cy="247517"/>
            </a:xfrm>
            <a:custGeom>
              <a:avLst/>
              <a:gdLst/>
              <a:ahLst/>
              <a:cxnLst/>
              <a:rect l="0" t="0" r="0" b="0"/>
              <a:pathLst>
                <a:path w="114300" h="247517">
                  <a:moveTo>
                    <a:pt x="76199" y="38097"/>
                  </a:moveTo>
                  <a:lnTo>
                    <a:pt x="76199" y="38097"/>
                  </a:lnTo>
                  <a:lnTo>
                    <a:pt x="85608" y="38097"/>
                  </a:lnTo>
                  <a:lnTo>
                    <a:pt x="85724" y="10884"/>
                  </a:lnTo>
                  <a:lnTo>
                    <a:pt x="84666" y="10430"/>
                  </a:lnTo>
                  <a:lnTo>
                    <a:pt x="80667" y="9926"/>
                  </a:lnTo>
                  <a:lnTo>
                    <a:pt x="79178" y="8732"/>
                  </a:lnTo>
                  <a:lnTo>
                    <a:pt x="76591" y="1357"/>
                  </a:lnTo>
                  <a:lnTo>
                    <a:pt x="73551" y="601"/>
                  </a:lnTo>
                  <a:lnTo>
                    <a:pt x="52520" y="0"/>
                  </a:lnTo>
                  <a:lnTo>
                    <a:pt x="46978" y="2820"/>
                  </a:lnTo>
                  <a:lnTo>
                    <a:pt x="24995" y="22663"/>
                  </a:lnTo>
                  <a:lnTo>
                    <a:pt x="21692" y="28768"/>
                  </a:lnTo>
                  <a:lnTo>
                    <a:pt x="19165" y="35009"/>
                  </a:lnTo>
                  <a:lnTo>
                    <a:pt x="12851" y="44473"/>
                  </a:lnTo>
                  <a:lnTo>
                    <a:pt x="968" y="81665"/>
                  </a:lnTo>
                  <a:lnTo>
                    <a:pt x="24" y="126287"/>
                  </a:lnTo>
                  <a:lnTo>
                    <a:pt x="0" y="155421"/>
                  </a:lnTo>
                  <a:lnTo>
                    <a:pt x="9700" y="186430"/>
                  </a:lnTo>
                  <a:lnTo>
                    <a:pt x="16889" y="199846"/>
                  </a:lnTo>
                  <a:lnTo>
                    <a:pt x="17609" y="203080"/>
                  </a:lnTo>
                  <a:lnTo>
                    <a:pt x="19147" y="205236"/>
                  </a:lnTo>
                  <a:lnTo>
                    <a:pt x="21231" y="206673"/>
                  </a:lnTo>
                  <a:lnTo>
                    <a:pt x="23679" y="207631"/>
                  </a:lnTo>
                  <a:lnTo>
                    <a:pt x="25311" y="209328"/>
                  </a:lnTo>
                  <a:lnTo>
                    <a:pt x="27124" y="214036"/>
                  </a:lnTo>
                  <a:lnTo>
                    <a:pt x="28665" y="215715"/>
                  </a:lnTo>
                  <a:lnTo>
                    <a:pt x="33201" y="217580"/>
                  </a:lnTo>
                  <a:lnTo>
                    <a:pt x="34834" y="219135"/>
                  </a:lnTo>
                  <a:lnTo>
                    <a:pt x="36648" y="223686"/>
                  </a:lnTo>
                  <a:lnTo>
                    <a:pt x="38190" y="225323"/>
                  </a:lnTo>
                  <a:lnTo>
                    <a:pt x="42726" y="227142"/>
                  </a:lnTo>
                  <a:lnTo>
                    <a:pt x="74713" y="228593"/>
                  </a:lnTo>
                  <a:lnTo>
                    <a:pt x="83510" y="222050"/>
                  </a:lnTo>
                  <a:lnTo>
                    <a:pt x="89326" y="220395"/>
                  </a:lnTo>
                  <a:lnTo>
                    <a:pt x="91300" y="218896"/>
                  </a:lnTo>
                  <a:lnTo>
                    <a:pt x="95137" y="212788"/>
                  </a:lnTo>
                  <a:lnTo>
                    <a:pt x="99785" y="210987"/>
                  </a:lnTo>
                  <a:lnTo>
                    <a:pt x="101448" y="209449"/>
                  </a:lnTo>
                  <a:lnTo>
                    <a:pt x="103296" y="204917"/>
                  </a:lnTo>
                  <a:lnTo>
                    <a:pt x="104847" y="203285"/>
                  </a:lnTo>
                  <a:lnTo>
                    <a:pt x="109392" y="201472"/>
                  </a:lnTo>
                  <a:lnTo>
                    <a:pt x="111028" y="199931"/>
                  </a:lnTo>
                  <a:lnTo>
                    <a:pt x="113868" y="191948"/>
                  </a:lnTo>
                  <a:lnTo>
                    <a:pt x="114299" y="157303"/>
                  </a:lnTo>
                  <a:lnTo>
                    <a:pt x="113240" y="155668"/>
                  </a:lnTo>
                  <a:lnTo>
                    <a:pt x="111477" y="154578"/>
                  </a:lnTo>
                  <a:lnTo>
                    <a:pt x="103938" y="153043"/>
                  </a:lnTo>
                  <a:lnTo>
                    <a:pt x="81210" y="152408"/>
                  </a:lnTo>
                  <a:lnTo>
                    <a:pt x="75604" y="155224"/>
                  </a:lnTo>
                  <a:lnTo>
                    <a:pt x="53571" y="175063"/>
                  </a:lnTo>
                  <a:lnTo>
                    <a:pt x="50267" y="181168"/>
                  </a:lnTo>
                  <a:lnTo>
                    <a:pt x="49386" y="184278"/>
                  </a:lnTo>
                  <a:lnTo>
                    <a:pt x="47741" y="186351"/>
                  </a:lnTo>
                  <a:lnTo>
                    <a:pt x="41426" y="190327"/>
                  </a:lnTo>
                  <a:lnTo>
                    <a:pt x="39578" y="195007"/>
                  </a:lnTo>
                  <a:lnTo>
                    <a:pt x="38110" y="231782"/>
                  </a:lnTo>
                  <a:lnTo>
                    <a:pt x="39165" y="233895"/>
                  </a:lnTo>
                  <a:lnTo>
                    <a:pt x="40926" y="235304"/>
                  </a:lnTo>
                  <a:lnTo>
                    <a:pt x="43159" y="236244"/>
                  </a:lnTo>
                  <a:lnTo>
                    <a:pt x="44647" y="237928"/>
                  </a:lnTo>
                  <a:lnTo>
                    <a:pt x="46301" y="242622"/>
                  </a:lnTo>
                  <a:lnTo>
                    <a:pt x="47800" y="244297"/>
                  </a:lnTo>
                  <a:lnTo>
                    <a:pt x="52289" y="246158"/>
                  </a:lnTo>
                  <a:lnTo>
                    <a:pt x="64923" y="247516"/>
                  </a:lnTo>
                  <a:lnTo>
                    <a:pt x="76199" y="2381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535"/>
            <p:cNvSpPr/>
            <p:nvPr>
              <p:custDataLst>
                <p:tags r:id="rId166"/>
              </p:custDataLst>
            </p:nvPr>
          </p:nvSpPr>
          <p:spPr>
            <a:xfrm>
              <a:off x="495303" y="2952750"/>
              <a:ext cx="95248" cy="47626"/>
            </a:xfrm>
            <a:custGeom>
              <a:avLst/>
              <a:gdLst/>
              <a:ahLst/>
              <a:cxnLst/>
              <a:rect l="0" t="0" r="0" b="0"/>
              <a:pathLst>
                <a:path w="95248" h="47626">
                  <a:moveTo>
                    <a:pt x="9522" y="38100"/>
                  </a:moveTo>
                  <a:lnTo>
                    <a:pt x="9522" y="38100"/>
                  </a:lnTo>
                  <a:lnTo>
                    <a:pt x="4466" y="38100"/>
                  </a:lnTo>
                  <a:lnTo>
                    <a:pt x="2976" y="39158"/>
                  </a:lnTo>
                  <a:lnTo>
                    <a:pt x="1983" y="40922"/>
                  </a:lnTo>
                  <a:lnTo>
                    <a:pt x="0" y="47615"/>
                  </a:lnTo>
                  <a:lnTo>
                    <a:pt x="27210" y="47625"/>
                  </a:lnTo>
                  <a:lnTo>
                    <a:pt x="35907" y="41079"/>
                  </a:lnTo>
                  <a:lnTo>
                    <a:pt x="45870" y="38492"/>
                  </a:lnTo>
                  <a:lnTo>
                    <a:pt x="54880" y="31631"/>
                  </a:lnTo>
                  <a:lnTo>
                    <a:pt x="64910" y="28977"/>
                  </a:lnTo>
                  <a:lnTo>
                    <a:pt x="74718" y="20410"/>
                  </a:lnTo>
                  <a:lnTo>
                    <a:pt x="83509" y="18260"/>
                  </a:lnTo>
                  <a:lnTo>
                    <a:pt x="89325" y="14113"/>
                  </a:lnTo>
                  <a:lnTo>
                    <a:pt x="92615" y="8742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536"/>
            <p:cNvSpPr/>
            <p:nvPr>
              <p:custDataLst>
                <p:tags r:id="rId167"/>
              </p:custDataLst>
            </p:nvPr>
          </p:nvSpPr>
          <p:spPr>
            <a:xfrm>
              <a:off x="476250" y="2905160"/>
              <a:ext cx="85726" cy="19006"/>
            </a:xfrm>
            <a:custGeom>
              <a:avLst/>
              <a:gdLst/>
              <a:ahLst/>
              <a:cxnLst/>
              <a:rect l="0" t="0" r="0" b="0"/>
              <a:pathLst>
                <a:path w="85726" h="19006">
                  <a:moveTo>
                    <a:pt x="0" y="9490"/>
                  </a:moveTo>
                  <a:lnTo>
                    <a:pt x="0" y="9490"/>
                  </a:lnTo>
                  <a:lnTo>
                    <a:pt x="0" y="18899"/>
                  </a:lnTo>
                  <a:lnTo>
                    <a:pt x="8201" y="19005"/>
                  </a:lnTo>
                  <a:lnTo>
                    <a:pt x="8642" y="17950"/>
                  </a:lnTo>
                  <a:lnTo>
                    <a:pt x="9409" y="10813"/>
                  </a:lnTo>
                  <a:lnTo>
                    <a:pt x="12295" y="10078"/>
                  </a:lnTo>
                  <a:lnTo>
                    <a:pt x="57918" y="9490"/>
                  </a:lnTo>
                  <a:lnTo>
                    <a:pt x="80819" y="9490"/>
                  </a:lnTo>
                  <a:lnTo>
                    <a:pt x="82454" y="8432"/>
                  </a:lnTo>
                  <a:lnTo>
                    <a:pt x="83545" y="6668"/>
                  </a:lnTo>
                  <a:lnTo>
                    <a:pt x="85714" y="0"/>
                  </a:lnTo>
                  <a:lnTo>
                    <a:pt x="85725" y="9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537"/>
            <p:cNvSpPr/>
            <p:nvPr>
              <p:custDataLst>
                <p:tags r:id="rId168"/>
              </p:custDataLst>
            </p:nvPr>
          </p:nvSpPr>
          <p:spPr>
            <a:xfrm>
              <a:off x="190500" y="2876553"/>
              <a:ext cx="228601" cy="209537"/>
            </a:xfrm>
            <a:custGeom>
              <a:avLst/>
              <a:gdLst/>
              <a:ahLst/>
              <a:cxnLst/>
              <a:rect l="0" t="0" r="0" b="0"/>
              <a:pathLst>
                <a:path w="228601" h="209537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45531"/>
                  </a:lnTo>
                  <a:lnTo>
                    <a:pt x="0" y="92238"/>
                  </a:lnTo>
                  <a:lnTo>
                    <a:pt x="0" y="139765"/>
                  </a:lnTo>
                  <a:lnTo>
                    <a:pt x="0" y="187163"/>
                  </a:lnTo>
                  <a:lnTo>
                    <a:pt x="0" y="209500"/>
                  </a:lnTo>
                  <a:lnTo>
                    <a:pt x="0" y="201342"/>
                  </a:lnTo>
                  <a:lnTo>
                    <a:pt x="6546" y="192678"/>
                  </a:lnTo>
                  <a:lnTo>
                    <a:pt x="8642" y="183853"/>
                  </a:lnTo>
                  <a:lnTo>
                    <a:pt x="10506" y="164013"/>
                  </a:lnTo>
                  <a:lnTo>
                    <a:pt x="25332" y="119653"/>
                  </a:lnTo>
                  <a:lnTo>
                    <a:pt x="28673" y="102361"/>
                  </a:lnTo>
                  <a:lnTo>
                    <a:pt x="35895" y="90064"/>
                  </a:lnTo>
                  <a:lnTo>
                    <a:pt x="43679" y="79718"/>
                  </a:lnTo>
                  <a:lnTo>
                    <a:pt x="49668" y="66740"/>
                  </a:lnTo>
                  <a:lnTo>
                    <a:pt x="55672" y="59042"/>
                  </a:lnTo>
                  <a:lnTo>
                    <a:pt x="59315" y="57989"/>
                  </a:lnTo>
                  <a:lnTo>
                    <a:pt x="71301" y="57197"/>
                  </a:lnTo>
                  <a:lnTo>
                    <a:pt x="72934" y="58238"/>
                  </a:lnTo>
                  <a:lnTo>
                    <a:pt x="74023" y="59991"/>
                  </a:lnTo>
                  <a:lnTo>
                    <a:pt x="74748" y="62218"/>
                  </a:lnTo>
                  <a:lnTo>
                    <a:pt x="83548" y="76447"/>
                  </a:lnTo>
                  <a:lnTo>
                    <a:pt x="99876" y="122141"/>
                  </a:lnTo>
                  <a:lnTo>
                    <a:pt x="103807" y="138738"/>
                  </a:lnTo>
                  <a:lnTo>
                    <a:pt x="104345" y="145620"/>
                  </a:lnTo>
                  <a:lnTo>
                    <a:pt x="107406" y="152207"/>
                  </a:lnTo>
                  <a:lnTo>
                    <a:pt x="111236" y="158663"/>
                  </a:lnTo>
                  <a:lnTo>
                    <a:pt x="113392" y="169305"/>
                  </a:lnTo>
                  <a:lnTo>
                    <a:pt x="114265" y="194603"/>
                  </a:lnTo>
                  <a:lnTo>
                    <a:pt x="113218" y="196409"/>
                  </a:lnTo>
                  <a:lnTo>
                    <a:pt x="111462" y="197614"/>
                  </a:lnTo>
                  <a:lnTo>
                    <a:pt x="104785" y="200018"/>
                  </a:lnTo>
                  <a:lnTo>
                    <a:pt x="104776" y="186764"/>
                  </a:lnTo>
                  <a:lnTo>
                    <a:pt x="107598" y="180724"/>
                  </a:lnTo>
                  <a:lnTo>
                    <a:pt x="111321" y="174512"/>
                  </a:lnTo>
                  <a:lnTo>
                    <a:pt x="113712" y="161900"/>
                  </a:lnTo>
                  <a:lnTo>
                    <a:pt x="114266" y="131495"/>
                  </a:lnTo>
                  <a:lnTo>
                    <a:pt x="117107" y="124410"/>
                  </a:lnTo>
                  <a:lnTo>
                    <a:pt x="119346" y="121039"/>
                  </a:lnTo>
                  <a:lnTo>
                    <a:pt x="126057" y="97285"/>
                  </a:lnTo>
                  <a:lnTo>
                    <a:pt x="130109" y="89803"/>
                  </a:lnTo>
                  <a:lnTo>
                    <a:pt x="131910" y="82949"/>
                  </a:lnTo>
                  <a:lnTo>
                    <a:pt x="133448" y="80698"/>
                  </a:lnTo>
                  <a:lnTo>
                    <a:pt x="135532" y="79198"/>
                  </a:lnTo>
                  <a:lnTo>
                    <a:pt x="137980" y="78198"/>
                  </a:lnTo>
                  <a:lnTo>
                    <a:pt x="139611" y="76472"/>
                  </a:lnTo>
                  <a:lnTo>
                    <a:pt x="142445" y="68172"/>
                  </a:lnTo>
                  <a:lnTo>
                    <a:pt x="145506" y="67338"/>
                  </a:lnTo>
                  <a:lnTo>
                    <a:pt x="160198" y="66711"/>
                  </a:lnTo>
                  <a:lnTo>
                    <a:pt x="176069" y="80862"/>
                  </a:lnTo>
                  <a:lnTo>
                    <a:pt x="178795" y="86385"/>
                  </a:lnTo>
                  <a:lnTo>
                    <a:pt x="179521" y="89339"/>
                  </a:lnTo>
                  <a:lnTo>
                    <a:pt x="189048" y="102930"/>
                  </a:lnTo>
                  <a:lnTo>
                    <a:pt x="196759" y="112012"/>
                  </a:lnTo>
                  <a:lnTo>
                    <a:pt x="199057" y="120911"/>
                  </a:lnTo>
                  <a:lnTo>
                    <a:pt x="199595" y="127114"/>
                  </a:lnTo>
                  <a:lnTo>
                    <a:pt x="202656" y="133399"/>
                  </a:lnTo>
                  <a:lnTo>
                    <a:pt x="206486" y="139720"/>
                  </a:lnTo>
                  <a:lnTo>
                    <a:pt x="208945" y="152402"/>
                  </a:lnTo>
                  <a:lnTo>
                    <a:pt x="209430" y="165098"/>
                  </a:lnTo>
                  <a:lnTo>
                    <a:pt x="212319" y="171447"/>
                  </a:lnTo>
                  <a:lnTo>
                    <a:pt x="217740" y="179091"/>
                  </a:lnTo>
                  <a:lnTo>
                    <a:pt x="218958" y="189008"/>
                  </a:lnTo>
                  <a:lnTo>
                    <a:pt x="219075" y="209536"/>
                  </a:lnTo>
                  <a:lnTo>
                    <a:pt x="228600" y="2000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" name="SMARTInkShape-538"/>
          <p:cNvSpPr/>
          <p:nvPr>
            <p:custDataLst>
              <p:tags r:id="rId2"/>
            </p:custDataLst>
          </p:nvPr>
        </p:nvSpPr>
        <p:spPr>
          <a:xfrm>
            <a:off x="1504950" y="1657351"/>
            <a:ext cx="190501" cy="2524125"/>
          </a:xfrm>
          <a:custGeom>
            <a:avLst/>
            <a:gdLst/>
            <a:ahLst/>
            <a:cxnLst/>
            <a:rect l="0" t="0" r="0" b="0"/>
            <a:pathLst>
              <a:path w="190501" h="2524125">
                <a:moveTo>
                  <a:pt x="0" y="9524"/>
                </a:moveTo>
                <a:lnTo>
                  <a:pt x="0" y="9524"/>
                </a:lnTo>
                <a:lnTo>
                  <a:pt x="0" y="0"/>
                </a:lnTo>
                <a:lnTo>
                  <a:pt x="5057" y="5056"/>
                </a:lnTo>
                <a:lnTo>
                  <a:pt x="7539" y="10360"/>
                </a:lnTo>
                <a:lnTo>
                  <a:pt x="9518" y="55035"/>
                </a:lnTo>
                <a:lnTo>
                  <a:pt x="10581" y="70046"/>
                </a:lnTo>
                <a:lnTo>
                  <a:pt x="17064" y="87958"/>
                </a:lnTo>
                <a:lnTo>
                  <a:pt x="18933" y="135361"/>
                </a:lnTo>
                <a:lnTo>
                  <a:pt x="21857" y="173700"/>
                </a:lnTo>
                <a:lnTo>
                  <a:pt x="27690" y="220429"/>
                </a:lnTo>
                <a:lnTo>
                  <a:pt x="31223" y="264772"/>
                </a:lnTo>
                <a:lnTo>
                  <a:pt x="36742" y="309475"/>
                </a:lnTo>
                <a:lnTo>
                  <a:pt x="42753" y="346519"/>
                </a:lnTo>
                <a:lnTo>
                  <a:pt x="46181" y="384306"/>
                </a:lnTo>
                <a:lnTo>
                  <a:pt x="52254" y="427369"/>
                </a:lnTo>
                <a:lnTo>
                  <a:pt x="55699" y="468586"/>
                </a:lnTo>
                <a:lnTo>
                  <a:pt x="61777" y="512666"/>
                </a:lnTo>
                <a:lnTo>
                  <a:pt x="65224" y="559241"/>
                </a:lnTo>
                <a:lnTo>
                  <a:pt x="66245" y="606555"/>
                </a:lnTo>
                <a:lnTo>
                  <a:pt x="71604" y="654088"/>
                </a:lnTo>
                <a:lnTo>
                  <a:pt x="74157" y="688638"/>
                </a:lnTo>
                <a:lnTo>
                  <a:pt x="76351" y="724103"/>
                </a:lnTo>
                <a:lnTo>
                  <a:pt x="80853" y="757503"/>
                </a:lnTo>
                <a:lnTo>
                  <a:pt x="86382" y="789987"/>
                </a:lnTo>
                <a:lnTo>
                  <a:pt x="91309" y="823121"/>
                </a:lnTo>
                <a:lnTo>
                  <a:pt x="93499" y="859014"/>
                </a:lnTo>
                <a:lnTo>
                  <a:pt x="97294" y="896133"/>
                </a:lnTo>
                <a:lnTo>
                  <a:pt x="101450" y="933798"/>
                </a:lnTo>
                <a:lnTo>
                  <a:pt x="103297" y="971704"/>
                </a:lnTo>
                <a:lnTo>
                  <a:pt x="106941" y="1009718"/>
                </a:lnTo>
                <a:lnTo>
                  <a:pt x="111029" y="1047780"/>
                </a:lnTo>
                <a:lnTo>
                  <a:pt x="112846" y="1085863"/>
                </a:lnTo>
                <a:lnTo>
                  <a:pt x="113654" y="1126777"/>
                </a:lnTo>
                <a:lnTo>
                  <a:pt x="115071" y="1168598"/>
                </a:lnTo>
                <a:lnTo>
                  <a:pt x="119229" y="1208351"/>
                </a:lnTo>
                <a:lnTo>
                  <a:pt x="121782" y="1250008"/>
                </a:lnTo>
                <a:lnTo>
                  <a:pt x="123976" y="1292159"/>
                </a:lnTo>
                <a:lnTo>
                  <a:pt x="128478" y="1332059"/>
                </a:lnTo>
                <a:lnTo>
                  <a:pt x="131185" y="1373781"/>
                </a:lnTo>
                <a:lnTo>
                  <a:pt x="132387" y="1417019"/>
                </a:lnTo>
                <a:lnTo>
                  <a:pt x="132922" y="1460931"/>
                </a:lnTo>
                <a:lnTo>
                  <a:pt x="135982" y="1502318"/>
                </a:lnTo>
                <a:lnTo>
                  <a:pt x="139811" y="1542938"/>
                </a:lnTo>
                <a:lnTo>
                  <a:pt x="141513" y="1585686"/>
                </a:lnTo>
                <a:lnTo>
                  <a:pt x="142270" y="1629379"/>
                </a:lnTo>
                <a:lnTo>
                  <a:pt x="142606" y="1673493"/>
                </a:lnTo>
                <a:lnTo>
                  <a:pt x="142755" y="1717794"/>
                </a:lnTo>
                <a:lnTo>
                  <a:pt x="145644" y="1762177"/>
                </a:lnTo>
                <a:lnTo>
                  <a:pt x="149397" y="1805540"/>
                </a:lnTo>
                <a:lnTo>
                  <a:pt x="151065" y="1845978"/>
                </a:lnTo>
                <a:lnTo>
                  <a:pt x="151807" y="1887940"/>
                </a:lnTo>
                <a:lnTo>
                  <a:pt x="153195" y="1930225"/>
                </a:lnTo>
                <a:lnTo>
                  <a:pt x="157339" y="1970186"/>
                </a:lnTo>
                <a:lnTo>
                  <a:pt x="159887" y="2009112"/>
                </a:lnTo>
                <a:lnTo>
                  <a:pt x="161019" y="2047580"/>
                </a:lnTo>
                <a:lnTo>
                  <a:pt x="161523" y="2085843"/>
                </a:lnTo>
                <a:lnTo>
                  <a:pt x="161746" y="2124016"/>
                </a:lnTo>
                <a:lnTo>
                  <a:pt x="162904" y="2161090"/>
                </a:lnTo>
                <a:lnTo>
                  <a:pt x="166946" y="2195206"/>
                </a:lnTo>
                <a:lnTo>
                  <a:pt x="169449" y="2228008"/>
                </a:lnTo>
                <a:lnTo>
                  <a:pt x="171619" y="2260225"/>
                </a:lnTo>
                <a:lnTo>
                  <a:pt x="176111" y="2292183"/>
                </a:lnTo>
                <a:lnTo>
                  <a:pt x="178814" y="2324025"/>
                </a:lnTo>
                <a:lnTo>
                  <a:pt x="180334" y="2366057"/>
                </a:lnTo>
                <a:lnTo>
                  <a:pt x="183607" y="2401442"/>
                </a:lnTo>
                <a:lnTo>
                  <a:pt x="188458" y="2438738"/>
                </a:lnTo>
                <a:lnTo>
                  <a:pt x="190097" y="2479153"/>
                </a:lnTo>
                <a:lnTo>
                  <a:pt x="190500" y="2524124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SMARTInkShape-Group135"/>
          <p:cNvGrpSpPr/>
          <p:nvPr/>
        </p:nvGrpSpPr>
        <p:grpSpPr>
          <a:xfrm>
            <a:off x="76592" y="3105150"/>
            <a:ext cx="1628384" cy="675883"/>
            <a:chOff x="76592" y="3105150"/>
            <a:chExt cx="1628384" cy="675883"/>
          </a:xfrm>
        </p:grpSpPr>
        <p:sp>
          <p:nvSpPr>
            <p:cNvPr id="47" name="SMARTInkShape-539"/>
            <p:cNvSpPr/>
            <p:nvPr>
              <p:custDataLst>
                <p:tags r:id="rId153"/>
              </p:custDataLst>
            </p:nvPr>
          </p:nvSpPr>
          <p:spPr>
            <a:xfrm>
              <a:off x="1685925" y="32099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13993" y="0"/>
                  </a:lnTo>
                  <a:lnTo>
                    <a:pt x="12504" y="1058"/>
                  </a:lnTo>
                  <a:lnTo>
                    <a:pt x="11511" y="2822"/>
                  </a:lnTo>
                  <a:lnTo>
                    <a:pt x="9641" y="9133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540"/>
            <p:cNvSpPr/>
            <p:nvPr>
              <p:custDataLst>
                <p:tags r:id="rId154"/>
              </p:custDataLst>
            </p:nvPr>
          </p:nvSpPr>
          <p:spPr>
            <a:xfrm>
              <a:off x="76592" y="3200793"/>
              <a:ext cx="1609334" cy="218649"/>
            </a:xfrm>
            <a:custGeom>
              <a:avLst/>
              <a:gdLst/>
              <a:ahLst/>
              <a:cxnLst/>
              <a:rect l="0" t="0" r="0" b="0"/>
              <a:pathLst>
                <a:path w="1609334" h="218649">
                  <a:moveTo>
                    <a:pt x="9133" y="209157"/>
                  </a:moveTo>
                  <a:lnTo>
                    <a:pt x="9133" y="209157"/>
                  </a:lnTo>
                  <a:lnTo>
                    <a:pt x="0" y="209157"/>
                  </a:lnTo>
                  <a:lnTo>
                    <a:pt x="7844" y="217358"/>
                  </a:lnTo>
                  <a:lnTo>
                    <a:pt x="17221" y="218565"/>
                  </a:lnTo>
                  <a:lnTo>
                    <a:pt x="23289" y="218648"/>
                  </a:lnTo>
                  <a:lnTo>
                    <a:pt x="28830" y="215845"/>
                  </a:lnTo>
                  <a:lnTo>
                    <a:pt x="34821" y="212129"/>
                  </a:lnTo>
                  <a:lnTo>
                    <a:pt x="47290" y="209744"/>
                  </a:lnTo>
                  <a:lnTo>
                    <a:pt x="91859" y="209164"/>
                  </a:lnTo>
                  <a:lnTo>
                    <a:pt x="108551" y="208101"/>
                  </a:lnTo>
                  <a:lnTo>
                    <a:pt x="145745" y="200515"/>
                  </a:lnTo>
                  <a:lnTo>
                    <a:pt x="183766" y="198651"/>
                  </a:lnTo>
                  <a:lnTo>
                    <a:pt x="228405" y="190996"/>
                  </a:lnTo>
                  <a:lnTo>
                    <a:pt x="275768" y="190185"/>
                  </a:lnTo>
                  <a:lnTo>
                    <a:pt x="306590" y="187300"/>
                  </a:lnTo>
                  <a:lnTo>
                    <a:pt x="354211" y="181172"/>
                  </a:lnTo>
                  <a:lnTo>
                    <a:pt x="401835" y="180634"/>
                  </a:lnTo>
                  <a:lnTo>
                    <a:pt x="449460" y="177764"/>
                  </a:lnTo>
                  <a:lnTo>
                    <a:pt x="494263" y="171646"/>
                  </a:lnTo>
                  <a:lnTo>
                    <a:pt x="540491" y="171109"/>
                  </a:lnTo>
                  <a:lnTo>
                    <a:pt x="587993" y="171062"/>
                  </a:lnTo>
                  <a:lnTo>
                    <a:pt x="634481" y="171057"/>
                  </a:lnTo>
                  <a:lnTo>
                    <a:pt x="680898" y="171057"/>
                  </a:lnTo>
                  <a:lnTo>
                    <a:pt x="728417" y="171057"/>
                  </a:lnTo>
                  <a:lnTo>
                    <a:pt x="775282" y="171057"/>
                  </a:lnTo>
                  <a:lnTo>
                    <a:pt x="821043" y="171057"/>
                  </a:lnTo>
                  <a:lnTo>
                    <a:pt x="849979" y="168235"/>
                  </a:lnTo>
                  <a:lnTo>
                    <a:pt x="894354" y="162121"/>
                  </a:lnTo>
                  <a:lnTo>
                    <a:pt x="935827" y="158762"/>
                  </a:lnTo>
                  <a:lnTo>
                    <a:pt x="980090" y="152600"/>
                  </a:lnTo>
                  <a:lnTo>
                    <a:pt x="993119" y="151212"/>
                  </a:lnTo>
                  <a:lnTo>
                    <a:pt x="1038006" y="143388"/>
                  </a:lnTo>
                  <a:lnTo>
                    <a:pt x="1059169" y="141692"/>
                  </a:lnTo>
                  <a:lnTo>
                    <a:pt x="1104626" y="132805"/>
                  </a:lnTo>
                  <a:lnTo>
                    <a:pt x="1151954" y="116534"/>
                  </a:lnTo>
                  <a:lnTo>
                    <a:pt x="1171130" y="111863"/>
                  </a:lnTo>
                  <a:lnTo>
                    <a:pt x="1209278" y="97500"/>
                  </a:lnTo>
                  <a:lnTo>
                    <a:pt x="1228332" y="92818"/>
                  </a:lnTo>
                  <a:lnTo>
                    <a:pt x="1266433" y="78451"/>
                  </a:lnTo>
                  <a:lnTo>
                    <a:pt x="1285483" y="73768"/>
                  </a:lnTo>
                  <a:lnTo>
                    <a:pt x="1304533" y="68500"/>
                  </a:lnTo>
                  <a:lnTo>
                    <a:pt x="1323583" y="64117"/>
                  </a:lnTo>
                  <a:lnTo>
                    <a:pt x="1365741" y="50498"/>
                  </a:lnTo>
                  <a:lnTo>
                    <a:pt x="1383111" y="47142"/>
                  </a:lnTo>
                  <a:lnTo>
                    <a:pt x="1396490" y="40973"/>
                  </a:lnTo>
                  <a:lnTo>
                    <a:pt x="1443058" y="28092"/>
                  </a:lnTo>
                  <a:lnTo>
                    <a:pt x="1454468" y="21923"/>
                  </a:lnTo>
                  <a:lnTo>
                    <a:pt x="1491588" y="17683"/>
                  </a:lnTo>
                  <a:lnTo>
                    <a:pt x="1502361" y="12136"/>
                  </a:lnTo>
                  <a:lnTo>
                    <a:pt x="1548930" y="8097"/>
                  </a:lnTo>
                  <a:lnTo>
                    <a:pt x="1561693" y="1598"/>
                  </a:lnTo>
                  <a:lnTo>
                    <a:pt x="1574405" y="0"/>
                  </a:lnTo>
                  <a:lnTo>
                    <a:pt x="1580757" y="2604"/>
                  </a:lnTo>
                  <a:lnTo>
                    <a:pt x="1583932" y="4780"/>
                  </a:lnTo>
                  <a:lnTo>
                    <a:pt x="1586049" y="5172"/>
                  </a:lnTo>
                  <a:lnTo>
                    <a:pt x="1587460" y="4376"/>
                  </a:lnTo>
                  <a:lnTo>
                    <a:pt x="1589725" y="549"/>
                  </a:lnTo>
                  <a:lnTo>
                    <a:pt x="1600571" y="7270"/>
                  </a:lnTo>
                  <a:lnTo>
                    <a:pt x="1609333" y="91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541"/>
            <p:cNvSpPr/>
            <p:nvPr>
              <p:custDataLst>
                <p:tags r:id="rId155"/>
              </p:custDataLst>
            </p:nvPr>
          </p:nvSpPr>
          <p:spPr>
            <a:xfrm>
              <a:off x="1009650" y="3752850"/>
              <a:ext cx="9526" cy="28183"/>
            </a:xfrm>
            <a:custGeom>
              <a:avLst/>
              <a:gdLst/>
              <a:ahLst/>
              <a:cxnLst/>
              <a:rect l="0" t="0" r="0" b="0"/>
              <a:pathLst>
                <a:path w="9526" h="28183">
                  <a:moveTo>
                    <a:pt x="9525" y="0"/>
                  </a:moveTo>
                  <a:lnTo>
                    <a:pt x="9525" y="0"/>
                  </a:lnTo>
                  <a:lnTo>
                    <a:pt x="9525" y="28182"/>
                  </a:lnTo>
                  <a:lnTo>
                    <a:pt x="9525" y="23402"/>
                  </a:lnTo>
                  <a:lnTo>
                    <a:pt x="8467" y="21952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542"/>
            <p:cNvSpPr/>
            <p:nvPr>
              <p:custDataLst>
                <p:tags r:id="rId156"/>
              </p:custDataLst>
            </p:nvPr>
          </p:nvSpPr>
          <p:spPr>
            <a:xfrm>
              <a:off x="891712" y="3352801"/>
              <a:ext cx="117928" cy="276225"/>
            </a:xfrm>
            <a:custGeom>
              <a:avLst/>
              <a:gdLst/>
              <a:ahLst/>
              <a:cxnLst/>
              <a:rect l="0" t="0" r="0" b="0"/>
              <a:pathLst>
                <a:path w="117928" h="276225">
                  <a:moveTo>
                    <a:pt x="41738" y="85724"/>
                  </a:moveTo>
                  <a:lnTo>
                    <a:pt x="41738" y="85724"/>
                  </a:lnTo>
                  <a:lnTo>
                    <a:pt x="41738" y="80667"/>
                  </a:lnTo>
                  <a:lnTo>
                    <a:pt x="40680" y="79178"/>
                  </a:lnTo>
                  <a:lnTo>
                    <a:pt x="38916" y="78185"/>
                  </a:lnTo>
                  <a:lnTo>
                    <a:pt x="36681" y="77523"/>
                  </a:lnTo>
                  <a:lnTo>
                    <a:pt x="35192" y="76023"/>
                  </a:lnTo>
                  <a:lnTo>
                    <a:pt x="29979" y="66012"/>
                  </a:lnTo>
                  <a:lnTo>
                    <a:pt x="24128" y="58900"/>
                  </a:lnTo>
                  <a:lnTo>
                    <a:pt x="8822" y="50949"/>
                  </a:lnTo>
                  <a:lnTo>
                    <a:pt x="1356" y="49101"/>
                  </a:lnTo>
                  <a:lnTo>
                    <a:pt x="0" y="47551"/>
                  </a:lnTo>
                  <a:lnTo>
                    <a:pt x="154" y="45458"/>
                  </a:lnTo>
                  <a:lnTo>
                    <a:pt x="2090" y="40311"/>
                  </a:lnTo>
                  <a:lnTo>
                    <a:pt x="3434" y="30329"/>
                  </a:lnTo>
                  <a:lnTo>
                    <a:pt x="11821" y="20527"/>
                  </a:lnTo>
                  <a:lnTo>
                    <a:pt x="12765" y="14430"/>
                  </a:lnTo>
                  <a:lnTo>
                    <a:pt x="13956" y="12795"/>
                  </a:lnTo>
                  <a:lnTo>
                    <a:pt x="15809" y="11705"/>
                  </a:lnTo>
                  <a:lnTo>
                    <a:pt x="18102" y="10978"/>
                  </a:lnTo>
                  <a:lnTo>
                    <a:pt x="32445" y="2176"/>
                  </a:lnTo>
                  <a:lnTo>
                    <a:pt x="54834" y="37"/>
                  </a:lnTo>
                  <a:lnTo>
                    <a:pt x="77967" y="0"/>
                  </a:lnTo>
                  <a:lnTo>
                    <a:pt x="87073" y="6545"/>
                  </a:lnTo>
                  <a:lnTo>
                    <a:pt x="95975" y="9700"/>
                  </a:lnTo>
                  <a:lnTo>
                    <a:pt x="106566" y="17609"/>
                  </a:lnTo>
                  <a:lnTo>
                    <a:pt x="107592" y="21231"/>
                  </a:lnTo>
                  <a:lnTo>
                    <a:pt x="107866" y="23679"/>
                  </a:lnTo>
                  <a:lnTo>
                    <a:pt x="110992" y="29221"/>
                  </a:lnTo>
                  <a:lnTo>
                    <a:pt x="114851" y="35212"/>
                  </a:lnTo>
                  <a:lnTo>
                    <a:pt x="117024" y="44534"/>
                  </a:lnTo>
                  <a:lnTo>
                    <a:pt x="117927" y="73387"/>
                  </a:lnTo>
                  <a:lnTo>
                    <a:pt x="110398" y="86190"/>
                  </a:lnTo>
                  <a:lnTo>
                    <a:pt x="107432" y="111143"/>
                  </a:lnTo>
                  <a:lnTo>
                    <a:pt x="100889" y="123827"/>
                  </a:lnTo>
                  <a:lnTo>
                    <a:pt x="100222" y="127001"/>
                  </a:lnTo>
                  <a:lnTo>
                    <a:pt x="75211" y="174624"/>
                  </a:lnTo>
                  <a:lnTo>
                    <a:pt x="71764" y="179092"/>
                  </a:lnTo>
                  <a:lnTo>
                    <a:pt x="70743" y="185473"/>
                  </a:lnTo>
                  <a:lnTo>
                    <a:pt x="70314" y="231777"/>
                  </a:lnTo>
                  <a:lnTo>
                    <a:pt x="70313" y="241300"/>
                  </a:lnTo>
                  <a:lnTo>
                    <a:pt x="79838" y="2762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543"/>
            <p:cNvSpPr/>
            <p:nvPr>
              <p:custDataLst>
                <p:tags r:id="rId157"/>
              </p:custDataLst>
            </p:nvPr>
          </p:nvSpPr>
          <p:spPr>
            <a:xfrm>
              <a:off x="619241" y="3648075"/>
              <a:ext cx="123710" cy="57151"/>
            </a:xfrm>
            <a:custGeom>
              <a:avLst/>
              <a:gdLst/>
              <a:ahLst/>
              <a:cxnLst/>
              <a:rect l="0" t="0" r="0" b="0"/>
              <a:pathLst>
                <a:path w="123710" h="57151">
                  <a:moveTo>
                    <a:pt x="9409" y="57150"/>
                  </a:moveTo>
                  <a:lnTo>
                    <a:pt x="9409" y="57150"/>
                  </a:lnTo>
                  <a:lnTo>
                    <a:pt x="0" y="57150"/>
                  </a:lnTo>
                  <a:lnTo>
                    <a:pt x="8095" y="57150"/>
                  </a:lnTo>
                  <a:lnTo>
                    <a:pt x="17495" y="48949"/>
                  </a:lnTo>
                  <a:lnTo>
                    <a:pt x="26254" y="46828"/>
                  </a:lnTo>
                  <a:lnTo>
                    <a:pt x="35097" y="41156"/>
                  </a:lnTo>
                  <a:lnTo>
                    <a:pt x="41287" y="39458"/>
                  </a:lnTo>
                  <a:lnTo>
                    <a:pt x="43361" y="37947"/>
                  </a:lnTo>
                  <a:lnTo>
                    <a:pt x="44743" y="35882"/>
                  </a:lnTo>
                  <a:lnTo>
                    <a:pt x="45665" y="33446"/>
                  </a:lnTo>
                  <a:lnTo>
                    <a:pt x="48396" y="31822"/>
                  </a:lnTo>
                  <a:lnTo>
                    <a:pt x="61295" y="28479"/>
                  </a:lnTo>
                  <a:lnTo>
                    <a:pt x="75671" y="21226"/>
                  </a:lnTo>
                  <a:lnTo>
                    <a:pt x="78984" y="20501"/>
                  </a:lnTo>
                  <a:lnTo>
                    <a:pt x="88703" y="14423"/>
                  </a:lnTo>
                  <a:lnTo>
                    <a:pt x="98285" y="5920"/>
                  </a:lnTo>
                  <a:lnTo>
                    <a:pt x="107470" y="2631"/>
                  </a:lnTo>
                  <a:lnTo>
                    <a:pt x="1237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544"/>
            <p:cNvSpPr/>
            <p:nvPr>
              <p:custDataLst>
                <p:tags r:id="rId158"/>
              </p:custDataLst>
            </p:nvPr>
          </p:nvSpPr>
          <p:spPr>
            <a:xfrm>
              <a:off x="571500" y="3648075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0" y="38100"/>
                  </a:moveTo>
                  <a:lnTo>
                    <a:pt x="0" y="38100"/>
                  </a:lnTo>
                  <a:lnTo>
                    <a:pt x="0" y="14144"/>
                  </a:lnTo>
                  <a:lnTo>
                    <a:pt x="1058" y="12604"/>
                  </a:lnTo>
                  <a:lnTo>
                    <a:pt x="2822" y="11578"/>
                  </a:lnTo>
                  <a:lnTo>
                    <a:pt x="9701" y="9795"/>
                  </a:lnTo>
                  <a:lnTo>
                    <a:pt x="14189" y="9645"/>
                  </a:lnTo>
                  <a:lnTo>
                    <a:pt x="15810" y="8546"/>
                  </a:lnTo>
                  <a:lnTo>
                    <a:pt x="16890" y="6756"/>
                  </a:lnTo>
                  <a:lnTo>
                    <a:pt x="17610" y="4504"/>
                  </a:lnTo>
                  <a:lnTo>
                    <a:pt x="19148" y="3003"/>
                  </a:lnTo>
                  <a:lnTo>
                    <a:pt x="27125" y="396"/>
                  </a:lnTo>
                  <a:lnTo>
                    <a:pt x="74721" y="0"/>
                  </a:lnTo>
                  <a:lnTo>
                    <a:pt x="75214" y="1058"/>
                  </a:lnTo>
                  <a:lnTo>
                    <a:pt x="75762" y="5057"/>
                  </a:lnTo>
                  <a:lnTo>
                    <a:pt x="76966" y="6546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545"/>
            <p:cNvSpPr/>
            <p:nvPr>
              <p:custDataLst>
                <p:tags r:id="rId159"/>
              </p:custDataLst>
            </p:nvPr>
          </p:nvSpPr>
          <p:spPr>
            <a:xfrm>
              <a:off x="371475" y="3571875"/>
              <a:ext cx="76201" cy="190105"/>
            </a:xfrm>
            <a:custGeom>
              <a:avLst/>
              <a:gdLst/>
              <a:ahLst/>
              <a:cxnLst/>
              <a:rect l="0" t="0" r="0" b="0"/>
              <a:pathLst>
                <a:path w="76201" h="190105">
                  <a:moveTo>
                    <a:pt x="19050" y="104775"/>
                  </a:moveTo>
                  <a:lnTo>
                    <a:pt x="19050" y="104775"/>
                  </a:lnTo>
                  <a:lnTo>
                    <a:pt x="19050" y="152289"/>
                  </a:lnTo>
                  <a:lnTo>
                    <a:pt x="19050" y="165503"/>
                  </a:lnTo>
                  <a:lnTo>
                    <a:pt x="20108" y="167486"/>
                  </a:lnTo>
                  <a:lnTo>
                    <a:pt x="21872" y="168807"/>
                  </a:lnTo>
                  <a:lnTo>
                    <a:pt x="24106" y="169688"/>
                  </a:lnTo>
                  <a:lnTo>
                    <a:pt x="25596" y="171334"/>
                  </a:lnTo>
                  <a:lnTo>
                    <a:pt x="28459" y="180537"/>
                  </a:lnTo>
                  <a:lnTo>
                    <a:pt x="33597" y="180845"/>
                  </a:lnTo>
                  <a:lnTo>
                    <a:pt x="35098" y="181947"/>
                  </a:lnTo>
                  <a:lnTo>
                    <a:pt x="37705" y="189165"/>
                  </a:lnTo>
                  <a:lnTo>
                    <a:pt x="40746" y="189907"/>
                  </a:lnTo>
                  <a:lnTo>
                    <a:pt x="43039" y="190104"/>
                  </a:lnTo>
                  <a:lnTo>
                    <a:pt x="44568" y="189178"/>
                  </a:lnTo>
                  <a:lnTo>
                    <a:pt x="45587" y="187502"/>
                  </a:lnTo>
                  <a:lnTo>
                    <a:pt x="47506" y="181357"/>
                  </a:lnTo>
                  <a:lnTo>
                    <a:pt x="55815" y="181008"/>
                  </a:lnTo>
                  <a:lnTo>
                    <a:pt x="56260" y="179939"/>
                  </a:lnTo>
                  <a:lnTo>
                    <a:pt x="57115" y="163642"/>
                  </a:lnTo>
                  <a:lnTo>
                    <a:pt x="65348" y="153875"/>
                  </a:lnTo>
                  <a:lnTo>
                    <a:pt x="67471" y="145087"/>
                  </a:lnTo>
                  <a:lnTo>
                    <a:pt x="73143" y="136240"/>
                  </a:lnTo>
                  <a:lnTo>
                    <a:pt x="75596" y="123769"/>
                  </a:lnTo>
                  <a:lnTo>
                    <a:pt x="76165" y="109798"/>
                  </a:lnTo>
                  <a:lnTo>
                    <a:pt x="73362" y="104185"/>
                  </a:lnTo>
                  <a:lnTo>
                    <a:pt x="69647" y="98163"/>
                  </a:lnTo>
                  <a:lnTo>
                    <a:pt x="67066" y="87572"/>
                  </a:lnTo>
                  <a:lnTo>
                    <a:pt x="49068" y="68130"/>
                  </a:lnTo>
                  <a:lnTo>
                    <a:pt x="42996" y="67106"/>
                  </a:lnTo>
                  <a:lnTo>
                    <a:pt x="41364" y="65904"/>
                  </a:lnTo>
                  <a:lnTo>
                    <a:pt x="39551" y="61747"/>
                  </a:lnTo>
                  <a:lnTo>
                    <a:pt x="38009" y="60215"/>
                  </a:lnTo>
                  <a:lnTo>
                    <a:pt x="33473" y="58512"/>
                  </a:lnTo>
                  <a:lnTo>
                    <a:pt x="31840" y="56999"/>
                  </a:lnTo>
                  <a:lnTo>
                    <a:pt x="30026" y="52497"/>
                  </a:lnTo>
                  <a:lnTo>
                    <a:pt x="28484" y="50873"/>
                  </a:lnTo>
                  <a:lnTo>
                    <a:pt x="20501" y="48053"/>
                  </a:lnTo>
                  <a:lnTo>
                    <a:pt x="14424" y="47752"/>
                  </a:lnTo>
                  <a:lnTo>
                    <a:pt x="12791" y="46651"/>
                  </a:lnTo>
                  <a:lnTo>
                    <a:pt x="11702" y="44859"/>
                  </a:lnTo>
                  <a:lnTo>
                    <a:pt x="9955" y="39435"/>
                  </a:lnTo>
                  <a:lnTo>
                    <a:pt x="6894" y="38693"/>
                  </a:lnTo>
                  <a:lnTo>
                    <a:pt x="1362" y="38217"/>
                  </a:lnTo>
                  <a:lnTo>
                    <a:pt x="908" y="37120"/>
                  </a:lnTo>
                  <a:lnTo>
                    <a:pt x="0" y="19167"/>
                  </a:lnTo>
                  <a:lnTo>
                    <a:pt x="9409" y="9642"/>
                  </a:lnTo>
                  <a:lnTo>
                    <a:pt x="41681" y="9525"/>
                  </a:lnTo>
                  <a:lnTo>
                    <a:pt x="47806" y="6703"/>
                  </a:lnTo>
                  <a:lnTo>
                    <a:pt x="54055" y="2979"/>
                  </a:lnTo>
                  <a:lnTo>
                    <a:pt x="66691" y="589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546"/>
            <p:cNvSpPr/>
            <p:nvPr>
              <p:custDataLst>
                <p:tags r:id="rId160"/>
              </p:custDataLst>
            </p:nvPr>
          </p:nvSpPr>
          <p:spPr>
            <a:xfrm>
              <a:off x="123825" y="3524646"/>
              <a:ext cx="200026" cy="218680"/>
            </a:xfrm>
            <a:custGeom>
              <a:avLst/>
              <a:gdLst/>
              <a:ahLst/>
              <a:cxnLst/>
              <a:rect l="0" t="0" r="0" b="0"/>
              <a:pathLst>
                <a:path w="200026" h="218680">
                  <a:moveTo>
                    <a:pt x="19050" y="28179"/>
                  </a:moveTo>
                  <a:lnTo>
                    <a:pt x="19050" y="28179"/>
                  </a:lnTo>
                  <a:lnTo>
                    <a:pt x="126" y="9255"/>
                  </a:lnTo>
                  <a:lnTo>
                    <a:pt x="3" y="0"/>
                  </a:lnTo>
                  <a:lnTo>
                    <a:pt x="0" y="36842"/>
                  </a:lnTo>
                  <a:lnTo>
                    <a:pt x="2822" y="45435"/>
                  </a:lnTo>
                  <a:lnTo>
                    <a:pt x="6546" y="53840"/>
                  </a:lnTo>
                  <a:lnTo>
                    <a:pt x="17610" y="101338"/>
                  </a:lnTo>
                  <a:lnTo>
                    <a:pt x="21683" y="132972"/>
                  </a:lnTo>
                  <a:lnTo>
                    <a:pt x="27213" y="153301"/>
                  </a:lnTo>
                  <a:lnTo>
                    <a:pt x="28559" y="199433"/>
                  </a:lnTo>
                  <a:lnTo>
                    <a:pt x="28575" y="218237"/>
                  </a:lnTo>
                  <a:lnTo>
                    <a:pt x="19442" y="218668"/>
                  </a:lnTo>
                  <a:lnTo>
                    <a:pt x="19051" y="171047"/>
                  </a:lnTo>
                  <a:lnTo>
                    <a:pt x="20108" y="126428"/>
                  </a:lnTo>
                  <a:lnTo>
                    <a:pt x="27692" y="98989"/>
                  </a:lnTo>
                  <a:lnTo>
                    <a:pt x="28183" y="92106"/>
                  </a:lnTo>
                  <a:lnTo>
                    <a:pt x="31223" y="85519"/>
                  </a:lnTo>
                  <a:lnTo>
                    <a:pt x="33515" y="82280"/>
                  </a:lnTo>
                  <a:lnTo>
                    <a:pt x="38885" y="78683"/>
                  </a:lnTo>
                  <a:lnTo>
                    <a:pt x="45899" y="76373"/>
                  </a:lnTo>
                  <a:lnTo>
                    <a:pt x="52170" y="70916"/>
                  </a:lnTo>
                  <a:lnTo>
                    <a:pt x="54888" y="70429"/>
                  </a:lnTo>
                  <a:lnTo>
                    <a:pt x="57759" y="71162"/>
                  </a:lnTo>
                  <a:lnTo>
                    <a:pt x="64914" y="74887"/>
                  </a:lnTo>
                  <a:lnTo>
                    <a:pt x="73932" y="76681"/>
                  </a:lnTo>
                  <a:lnTo>
                    <a:pt x="89020" y="89038"/>
                  </a:lnTo>
                  <a:lnTo>
                    <a:pt x="92481" y="95091"/>
                  </a:lnTo>
                  <a:lnTo>
                    <a:pt x="95078" y="101309"/>
                  </a:lnTo>
                  <a:lnTo>
                    <a:pt x="110330" y="126809"/>
                  </a:lnTo>
                  <a:lnTo>
                    <a:pt x="113516" y="141892"/>
                  </a:lnTo>
                  <a:lnTo>
                    <a:pt x="114286" y="166018"/>
                  </a:lnTo>
                  <a:lnTo>
                    <a:pt x="117116" y="171638"/>
                  </a:lnTo>
                  <a:lnTo>
                    <a:pt x="119352" y="174619"/>
                  </a:lnTo>
                  <a:lnTo>
                    <a:pt x="119785" y="176605"/>
                  </a:lnTo>
                  <a:lnTo>
                    <a:pt x="119015" y="177930"/>
                  </a:lnTo>
                  <a:lnTo>
                    <a:pt x="114307" y="180575"/>
                  </a:lnTo>
                  <a:lnTo>
                    <a:pt x="114300" y="136103"/>
                  </a:lnTo>
                  <a:lnTo>
                    <a:pt x="114300" y="110728"/>
                  </a:lnTo>
                  <a:lnTo>
                    <a:pt x="117122" y="104379"/>
                  </a:lnTo>
                  <a:lnTo>
                    <a:pt x="120846" y="98029"/>
                  </a:lnTo>
                  <a:lnTo>
                    <a:pt x="124001" y="88504"/>
                  </a:lnTo>
                  <a:lnTo>
                    <a:pt x="131910" y="77686"/>
                  </a:lnTo>
                  <a:lnTo>
                    <a:pt x="135532" y="76640"/>
                  </a:lnTo>
                  <a:lnTo>
                    <a:pt x="157026" y="75808"/>
                  </a:lnTo>
                  <a:lnTo>
                    <a:pt x="158659" y="76865"/>
                  </a:lnTo>
                  <a:lnTo>
                    <a:pt x="159748" y="78628"/>
                  </a:lnTo>
                  <a:lnTo>
                    <a:pt x="160474" y="80862"/>
                  </a:lnTo>
                  <a:lnTo>
                    <a:pt x="169273" y="95102"/>
                  </a:lnTo>
                  <a:lnTo>
                    <a:pt x="169999" y="98194"/>
                  </a:lnTo>
                  <a:lnTo>
                    <a:pt x="178798" y="113926"/>
                  </a:lnTo>
                  <a:lnTo>
                    <a:pt x="181747" y="129782"/>
                  </a:lnTo>
                  <a:lnTo>
                    <a:pt x="188458" y="142479"/>
                  </a:lnTo>
                  <a:lnTo>
                    <a:pt x="191479" y="167879"/>
                  </a:lnTo>
                  <a:lnTo>
                    <a:pt x="198690" y="178697"/>
                  </a:lnTo>
                  <a:lnTo>
                    <a:pt x="199761" y="187812"/>
                  </a:lnTo>
                  <a:lnTo>
                    <a:pt x="200025" y="2186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547"/>
            <p:cNvSpPr/>
            <p:nvPr>
              <p:custDataLst>
                <p:tags r:id="rId161"/>
              </p:custDataLst>
            </p:nvPr>
          </p:nvSpPr>
          <p:spPr>
            <a:xfrm>
              <a:off x="457200" y="3105150"/>
              <a:ext cx="66676" cy="85726"/>
            </a:xfrm>
            <a:custGeom>
              <a:avLst/>
              <a:gdLst/>
              <a:ahLst/>
              <a:cxnLst/>
              <a:rect l="0" t="0" r="0" b="0"/>
              <a:pathLst>
                <a:path w="66676" h="85726">
                  <a:moveTo>
                    <a:pt x="0" y="38100"/>
                  </a:moveTo>
                  <a:lnTo>
                    <a:pt x="0" y="38100"/>
                  </a:lnTo>
                  <a:lnTo>
                    <a:pt x="0" y="14111"/>
                  </a:lnTo>
                  <a:lnTo>
                    <a:pt x="1058" y="12582"/>
                  </a:lnTo>
                  <a:lnTo>
                    <a:pt x="2822" y="11563"/>
                  </a:lnTo>
                  <a:lnTo>
                    <a:pt x="8201" y="9927"/>
                  </a:lnTo>
                  <a:lnTo>
                    <a:pt x="8937" y="6882"/>
                  </a:lnTo>
                  <a:lnTo>
                    <a:pt x="9133" y="4588"/>
                  </a:lnTo>
                  <a:lnTo>
                    <a:pt x="10322" y="3058"/>
                  </a:lnTo>
                  <a:lnTo>
                    <a:pt x="18648" y="119"/>
                  </a:lnTo>
                  <a:lnTo>
                    <a:pt x="42729" y="0"/>
                  </a:lnTo>
                  <a:lnTo>
                    <a:pt x="44361" y="1058"/>
                  </a:lnTo>
                  <a:lnTo>
                    <a:pt x="45449" y="2822"/>
                  </a:lnTo>
                  <a:lnTo>
                    <a:pt x="46174" y="5056"/>
                  </a:lnTo>
                  <a:lnTo>
                    <a:pt x="47716" y="6546"/>
                  </a:lnTo>
                  <a:lnTo>
                    <a:pt x="55699" y="9133"/>
                  </a:lnTo>
                  <a:lnTo>
                    <a:pt x="56505" y="12172"/>
                  </a:lnTo>
                  <a:lnTo>
                    <a:pt x="56720" y="14465"/>
                  </a:lnTo>
                  <a:lnTo>
                    <a:pt x="57922" y="15994"/>
                  </a:lnTo>
                  <a:lnTo>
                    <a:pt x="62079" y="17692"/>
                  </a:lnTo>
                  <a:lnTo>
                    <a:pt x="63611" y="19203"/>
                  </a:lnTo>
                  <a:lnTo>
                    <a:pt x="66555" y="28147"/>
                  </a:lnTo>
                  <a:lnTo>
                    <a:pt x="66675" y="52254"/>
                  </a:lnTo>
                  <a:lnTo>
                    <a:pt x="65616" y="53886"/>
                  </a:lnTo>
                  <a:lnTo>
                    <a:pt x="63852" y="54974"/>
                  </a:lnTo>
                  <a:lnTo>
                    <a:pt x="58474" y="56720"/>
                  </a:lnTo>
                  <a:lnTo>
                    <a:pt x="57738" y="59781"/>
                  </a:lnTo>
                  <a:lnTo>
                    <a:pt x="57542" y="62079"/>
                  </a:lnTo>
                  <a:lnTo>
                    <a:pt x="56353" y="63611"/>
                  </a:lnTo>
                  <a:lnTo>
                    <a:pt x="52210" y="65313"/>
                  </a:lnTo>
                  <a:lnTo>
                    <a:pt x="43927" y="66271"/>
                  </a:lnTo>
                  <a:lnTo>
                    <a:pt x="41985" y="67465"/>
                  </a:lnTo>
                  <a:lnTo>
                    <a:pt x="40690" y="69318"/>
                  </a:lnTo>
                  <a:lnTo>
                    <a:pt x="38193" y="74200"/>
                  </a:lnTo>
                  <a:lnTo>
                    <a:pt x="30050" y="83999"/>
                  </a:lnTo>
                  <a:lnTo>
                    <a:pt x="26409" y="84958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548"/>
            <p:cNvSpPr/>
            <p:nvPr>
              <p:custDataLst>
                <p:tags r:id="rId162"/>
              </p:custDataLst>
            </p:nvPr>
          </p:nvSpPr>
          <p:spPr>
            <a:xfrm>
              <a:off x="466725" y="3105150"/>
              <a:ext cx="19051" cy="161923"/>
            </a:xfrm>
            <a:custGeom>
              <a:avLst/>
              <a:gdLst/>
              <a:ahLst/>
              <a:cxnLst/>
              <a:rect l="0" t="0" r="0" b="0"/>
              <a:pathLst>
                <a:path w="19051" h="161923">
                  <a:moveTo>
                    <a:pt x="9525" y="0"/>
                  </a:moveTo>
                  <a:lnTo>
                    <a:pt x="9525" y="0"/>
                  </a:lnTo>
                  <a:lnTo>
                    <a:pt x="392" y="0"/>
                  </a:lnTo>
                  <a:lnTo>
                    <a:pt x="0" y="41403"/>
                  </a:lnTo>
                  <a:lnTo>
                    <a:pt x="2822" y="47682"/>
                  </a:lnTo>
                  <a:lnTo>
                    <a:pt x="6546" y="54000"/>
                  </a:lnTo>
                  <a:lnTo>
                    <a:pt x="8937" y="66680"/>
                  </a:lnTo>
                  <a:lnTo>
                    <a:pt x="9524" y="114300"/>
                  </a:lnTo>
                  <a:lnTo>
                    <a:pt x="9525" y="136525"/>
                  </a:lnTo>
                  <a:lnTo>
                    <a:pt x="12347" y="142875"/>
                  </a:lnTo>
                  <a:lnTo>
                    <a:pt x="18658" y="151842"/>
                  </a:lnTo>
                  <a:lnTo>
                    <a:pt x="19050" y="161922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136"/>
          <p:cNvGrpSpPr/>
          <p:nvPr/>
        </p:nvGrpSpPr>
        <p:grpSpPr>
          <a:xfrm>
            <a:off x="2210550" y="1571625"/>
            <a:ext cx="199150" cy="342901"/>
            <a:chOff x="2210550" y="1571625"/>
            <a:chExt cx="199150" cy="342901"/>
          </a:xfrm>
        </p:grpSpPr>
        <p:sp>
          <p:nvSpPr>
            <p:cNvPr id="58" name="SMARTInkShape-549"/>
            <p:cNvSpPr/>
            <p:nvPr>
              <p:custDataLst>
                <p:tags r:id="rId150"/>
              </p:custDataLst>
            </p:nvPr>
          </p:nvSpPr>
          <p:spPr>
            <a:xfrm>
              <a:off x="2390775" y="1857375"/>
              <a:ext cx="18925" cy="28576"/>
            </a:xfrm>
            <a:custGeom>
              <a:avLst/>
              <a:gdLst/>
              <a:ahLst/>
              <a:cxnLst/>
              <a:rect l="0" t="0" r="0" b="0"/>
              <a:pathLst>
                <a:path w="18925" h="28576">
                  <a:moveTo>
                    <a:pt x="0" y="0"/>
                  </a:moveTo>
                  <a:lnTo>
                    <a:pt x="0" y="0"/>
                  </a:lnTo>
                  <a:lnTo>
                    <a:pt x="18924" y="0"/>
                  </a:lnTo>
                  <a:lnTo>
                    <a:pt x="13956" y="0"/>
                  </a:lnTo>
                  <a:lnTo>
                    <a:pt x="12479" y="1058"/>
                  </a:lnTo>
                  <a:lnTo>
                    <a:pt x="9914" y="8201"/>
                  </a:lnTo>
                  <a:lnTo>
                    <a:pt x="9640" y="14189"/>
                  </a:lnTo>
                  <a:lnTo>
                    <a:pt x="6754" y="19712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550"/>
            <p:cNvSpPr/>
            <p:nvPr>
              <p:custDataLst>
                <p:tags r:id="rId151"/>
              </p:custDataLst>
            </p:nvPr>
          </p:nvSpPr>
          <p:spPr>
            <a:xfrm>
              <a:off x="2314575" y="1571625"/>
              <a:ext cx="57094" cy="342901"/>
            </a:xfrm>
            <a:custGeom>
              <a:avLst/>
              <a:gdLst/>
              <a:ahLst/>
              <a:cxnLst/>
              <a:rect l="0" t="0" r="0" b="0"/>
              <a:pathLst>
                <a:path w="57094" h="342901">
                  <a:moveTo>
                    <a:pt x="0" y="0"/>
                  </a:moveTo>
                  <a:lnTo>
                    <a:pt x="0" y="0"/>
                  </a:lnTo>
                  <a:lnTo>
                    <a:pt x="0" y="19246"/>
                  </a:lnTo>
                  <a:lnTo>
                    <a:pt x="1058" y="22356"/>
                  </a:lnTo>
                  <a:lnTo>
                    <a:pt x="2822" y="24429"/>
                  </a:lnTo>
                  <a:lnTo>
                    <a:pt x="5056" y="25811"/>
                  </a:lnTo>
                  <a:lnTo>
                    <a:pt x="7539" y="32991"/>
                  </a:lnTo>
                  <a:lnTo>
                    <a:pt x="9701" y="42179"/>
                  </a:lnTo>
                  <a:lnTo>
                    <a:pt x="16890" y="56701"/>
                  </a:lnTo>
                  <a:lnTo>
                    <a:pt x="23680" y="74818"/>
                  </a:lnTo>
                  <a:lnTo>
                    <a:pt x="34154" y="92233"/>
                  </a:lnTo>
                  <a:lnTo>
                    <a:pt x="47698" y="139591"/>
                  </a:lnTo>
                  <a:lnTo>
                    <a:pt x="54969" y="162531"/>
                  </a:lnTo>
                  <a:lnTo>
                    <a:pt x="57093" y="210154"/>
                  </a:lnTo>
                  <a:lnTo>
                    <a:pt x="56089" y="250673"/>
                  </a:lnTo>
                  <a:lnTo>
                    <a:pt x="49611" y="268865"/>
                  </a:lnTo>
                  <a:lnTo>
                    <a:pt x="47449" y="279304"/>
                  </a:lnTo>
                  <a:lnTo>
                    <a:pt x="40260" y="294629"/>
                  </a:lnTo>
                  <a:lnTo>
                    <a:pt x="39540" y="298019"/>
                  </a:lnTo>
                  <a:lnTo>
                    <a:pt x="19050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551"/>
            <p:cNvSpPr/>
            <p:nvPr>
              <p:custDataLst>
                <p:tags r:id="rId152"/>
              </p:custDataLst>
            </p:nvPr>
          </p:nvSpPr>
          <p:spPr>
            <a:xfrm>
              <a:off x="2210550" y="1666879"/>
              <a:ext cx="75451" cy="152397"/>
            </a:xfrm>
            <a:custGeom>
              <a:avLst/>
              <a:gdLst/>
              <a:ahLst/>
              <a:cxnLst/>
              <a:rect l="0" t="0" r="0" b="0"/>
              <a:pathLst>
                <a:path w="75451" h="152397">
                  <a:moveTo>
                    <a:pt x="8775" y="152396"/>
                  </a:moveTo>
                  <a:lnTo>
                    <a:pt x="8775" y="152396"/>
                  </a:lnTo>
                  <a:lnTo>
                    <a:pt x="16976" y="144195"/>
                  </a:lnTo>
                  <a:lnTo>
                    <a:pt x="4947" y="135528"/>
                  </a:lnTo>
                  <a:lnTo>
                    <a:pt x="1782" y="129730"/>
                  </a:lnTo>
                  <a:lnTo>
                    <a:pt x="0" y="120515"/>
                  </a:lnTo>
                  <a:lnTo>
                    <a:pt x="808" y="118442"/>
                  </a:lnTo>
                  <a:lnTo>
                    <a:pt x="2405" y="117060"/>
                  </a:lnTo>
                  <a:lnTo>
                    <a:pt x="4529" y="116139"/>
                  </a:lnTo>
                  <a:lnTo>
                    <a:pt x="5944" y="114466"/>
                  </a:lnTo>
                  <a:lnTo>
                    <a:pt x="11038" y="104177"/>
                  </a:lnTo>
                  <a:lnTo>
                    <a:pt x="23890" y="88818"/>
                  </a:lnTo>
                  <a:lnTo>
                    <a:pt x="26659" y="79348"/>
                  </a:lnTo>
                  <a:lnTo>
                    <a:pt x="27307" y="73011"/>
                  </a:lnTo>
                  <a:lnTo>
                    <a:pt x="30417" y="66666"/>
                  </a:lnTo>
                  <a:lnTo>
                    <a:pt x="34269" y="60319"/>
                  </a:lnTo>
                  <a:lnTo>
                    <a:pt x="36741" y="47620"/>
                  </a:lnTo>
                  <a:lnTo>
                    <a:pt x="36944" y="44446"/>
                  </a:lnTo>
                  <a:lnTo>
                    <a:pt x="39992" y="38096"/>
                  </a:lnTo>
                  <a:lnTo>
                    <a:pt x="43816" y="31746"/>
                  </a:lnTo>
                  <a:lnTo>
                    <a:pt x="46473" y="20927"/>
                  </a:lnTo>
                  <a:lnTo>
                    <a:pt x="53342" y="11813"/>
                  </a:lnTo>
                  <a:lnTo>
                    <a:pt x="56399" y="0"/>
                  </a:lnTo>
                  <a:lnTo>
                    <a:pt x="56400" y="5054"/>
                  </a:lnTo>
                  <a:lnTo>
                    <a:pt x="53578" y="10358"/>
                  </a:lnTo>
                  <a:lnTo>
                    <a:pt x="48199" y="17330"/>
                  </a:lnTo>
                  <a:lnTo>
                    <a:pt x="47136" y="26311"/>
                  </a:lnTo>
                  <a:lnTo>
                    <a:pt x="46876" y="69498"/>
                  </a:lnTo>
                  <a:lnTo>
                    <a:pt x="47934" y="79569"/>
                  </a:lnTo>
                  <a:lnTo>
                    <a:pt x="55076" y="98029"/>
                  </a:lnTo>
                  <a:lnTo>
                    <a:pt x="56284" y="112380"/>
                  </a:lnTo>
                  <a:lnTo>
                    <a:pt x="64591" y="122329"/>
                  </a:lnTo>
                  <a:lnTo>
                    <a:pt x="65808" y="131891"/>
                  </a:lnTo>
                  <a:lnTo>
                    <a:pt x="66905" y="132376"/>
                  </a:lnTo>
                  <a:lnTo>
                    <a:pt x="74116" y="133218"/>
                  </a:lnTo>
                  <a:lnTo>
                    <a:pt x="74561" y="132202"/>
                  </a:lnTo>
                  <a:lnTo>
                    <a:pt x="75450" y="1238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84" name="SMARTInkShape-Group137"/>
          <p:cNvGrpSpPr/>
          <p:nvPr/>
        </p:nvGrpSpPr>
        <p:grpSpPr>
          <a:xfrm>
            <a:off x="1905000" y="3352834"/>
            <a:ext cx="190421" cy="352392"/>
            <a:chOff x="1905000" y="3352834"/>
            <a:chExt cx="190421" cy="352392"/>
          </a:xfrm>
        </p:grpSpPr>
        <p:sp>
          <p:nvSpPr>
            <p:cNvPr id="62" name="SMARTInkShape-552"/>
            <p:cNvSpPr/>
            <p:nvPr>
              <p:custDataLst>
                <p:tags r:id="rId148"/>
              </p:custDataLst>
            </p:nvPr>
          </p:nvSpPr>
          <p:spPr>
            <a:xfrm>
              <a:off x="2019300" y="3352834"/>
              <a:ext cx="76121" cy="352392"/>
            </a:xfrm>
            <a:custGeom>
              <a:avLst/>
              <a:gdLst/>
              <a:ahLst/>
              <a:cxnLst/>
              <a:rect l="0" t="0" r="0" b="0"/>
              <a:pathLst>
                <a:path w="76121" h="352392">
                  <a:moveTo>
                    <a:pt x="0" y="9491"/>
                  </a:moveTo>
                  <a:lnTo>
                    <a:pt x="0" y="9491"/>
                  </a:lnTo>
                  <a:lnTo>
                    <a:pt x="0" y="83"/>
                  </a:lnTo>
                  <a:lnTo>
                    <a:pt x="5057" y="0"/>
                  </a:lnTo>
                  <a:lnTo>
                    <a:pt x="6546" y="1047"/>
                  </a:lnTo>
                  <a:lnTo>
                    <a:pt x="7539" y="2803"/>
                  </a:lnTo>
                  <a:lnTo>
                    <a:pt x="8201" y="5033"/>
                  </a:lnTo>
                  <a:lnTo>
                    <a:pt x="9701" y="6519"/>
                  </a:lnTo>
                  <a:lnTo>
                    <a:pt x="14189" y="8170"/>
                  </a:lnTo>
                  <a:lnTo>
                    <a:pt x="15809" y="9669"/>
                  </a:lnTo>
                  <a:lnTo>
                    <a:pt x="17610" y="14156"/>
                  </a:lnTo>
                  <a:lnTo>
                    <a:pt x="19824" y="25660"/>
                  </a:lnTo>
                  <a:lnTo>
                    <a:pt x="25511" y="34978"/>
                  </a:lnTo>
                  <a:lnTo>
                    <a:pt x="28726" y="44442"/>
                  </a:lnTo>
                  <a:lnTo>
                    <a:pt x="34852" y="53948"/>
                  </a:lnTo>
                  <a:lnTo>
                    <a:pt x="45419" y="79537"/>
                  </a:lnTo>
                  <a:lnTo>
                    <a:pt x="53204" y="92217"/>
                  </a:lnTo>
                  <a:lnTo>
                    <a:pt x="65690" y="139557"/>
                  </a:lnTo>
                  <a:lnTo>
                    <a:pt x="67441" y="156449"/>
                  </a:lnTo>
                  <a:lnTo>
                    <a:pt x="74837" y="187411"/>
                  </a:lnTo>
                  <a:lnTo>
                    <a:pt x="76120" y="230690"/>
                  </a:lnTo>
                  <a:lnTo>
                    <a:pt x="75118" y="244247"/>
                  </a:lnTo>
                  <a:lnTo>
                    <a:pt x="67996" y="273409"/>
                  </a:lnTo>
                  <a:lnTo>
                    <a:pt x="65694" y="310943"/>
                  </a:lnTo>
                  <a:lnTo>
                    <a:pt x="54921" y="342206"/>
                  </a:lnTo>
                  <a:lnTo>
                    <a:pt x="47625" y="3523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53"/>
            <p:cNvSpPr/>
            <p:nvPr>
              <p:custDataLst>
                <p:tags r:id="rId149"/>
              </p:custDataLst>
            </p:nvPr>
          </p:nvSpPr>
          <p:spPr>
            <a:xfrm>
              <a:off x="1905000" y="3457576"/>
              <a:ext cx="95251" cy="180972"/>
            </a:xfrm>
            <a:custGeom>
              <a:avLst/>
              <a:gdLst/>
              <a:ahLst/>
              <a:cxnLst/>
              <a:rect l="0" t="0" r="0" b="0"/>
              <a:pathLst>
                <a:path w="95251" h="180972">
                  <a:moveTo>
                    <a:pt x="38100" y="19049"/>
                  </a:moveTo>
                  <a:lnTo>
                    <a:pt x="38100" y="19049"/>
                  </a:lnTo>
                  <a:lnTo>
                    <a:pt x="38100" y="9527"/>
                  </a:lnTo>
                  <a:lnTo>
                    <a:pt x="43157" y="9524"/>
                  </a:lnTo>
                  <a:lnTo>
                    <a:pt x="44646" y="10582"/>
                  </a:lnTo>
                  <a:lnTo>
                    <a:pt x="45639" y="12347"/>
                  </a:lnTo>
                  <a:lnTo>
                    <a:pt x="47233" y="17725"/>
                  </a:lnTo>
                  <a:lnTo>
                    <a:pt x="39389" y="27134"/>
                  </a:lnTo>
                  <a:lnTo>
                    <a:pt x="38213" y="36648"/>
                  </a:lnTo>
                  <a:lnTo>
                    <a:pt x="38100" y="55787"/>
                  </a:lnTo>
                  <a:lnTo>
                    <a:pt x="37042" y="56241"/>
                  </a:lnTo>
                  <a:lnTo>
                    <a:pt x="19446" y="57149"/>
                  </a:lnTo>
                  <a:lnTo>
                    <a:pt x="19050" y="23947"/>
                  </a:lnTo>
                  <a:lnTo>
                    <a:pt x="21872" y="18404"/>
                  </a:lnTo>
                  <a:lnTo>
                    <a:pt x="28183" y="10043"/>
                  </a:lnTo>
                  <a:lnTo>
                    <a:pt x="28565" y="405"/>
                  </a:lnTo>
                  <a:lnTo>
                    <a:pt x="46267" y="0"/>
                  </a:lnTo>
                  <a:lnTo>
                    <a:pt x="46719" y="1058"/>
                  </a:lnTo>
                  <a:lnTo>
                    <a:pt x="48660" y="16867"/>
                  </a:lnTo>
                  <a:lnTo>
                    <a:pt x="54164" y="25693"/>
                  </a:lnTo>
                  <a:lnTo>
                    <a:pt x="56560" y="38157"/>
                  </a:lnTo>
                  <a:lnTo>
                    <a:pt x="57148" y="83607"/>
                  </a:lnTo>
                  <a:lnTo>
                    <a:pt x="57150" y="117082"/>
                  </a:lnTo>
                  <a:lnTo>
                    <a:pt x="54328" y="123649"/>
                  </a:lnTo>
                  <a:lnTo>
                    <a:pt x="50604" y="130096"/>
                  </a:lnTo>
                  <a:lnTo>
                    <a:pt x="47887" y="142671"/>
                  </a:lnTo>
                  <a:lnTo>
                    <a:pt x="47741" y="147370"/>
                  </a:lnTo>
                  <a:lnTo>
                    <a:pt x="44854" y="152986"/>
                  </a:lnTo>
                  <a:lnTo>
                    <a:pt x="41102" y="159010"/>
                  </a:lnTo>
                  <a:lnTo>
                    <a:pt x="39434" y="165215"/>
                  </a:lnTo>
                  <a:lnTo>
                    <a:pt x="37931" y="167293"/>
                  </a:lnTo>
                  <a:lnTo>
                    <a:pt x="35871" y="168678"/>
                  </a:lnTo>
                  <a:lnTo>
                    <a:pt x="33439" y="169602"/>
                  </a:lnTo>
                  <a:lnTo>
                    <a:pt x="31818" y="171276"/>
                  </a:lnTo>
                  <a:lnTo>
                    <a:pt x="30016" y="175958"/>
                  </a:lnTo>
                  <a:lnTo>
                    <a:pt x="28477" y="177630"/>
                  </a:lnTo>
                  <a:lnTo>
                    <a:pt x="20500" y="180534"/>
                  </a:lnTo>
                  <a:lnTo>
                    <a:pt x="1451" y="180971"/>
                  </a:lnTo>
                  <a:lnTo>
                    <a:pt x="967" y="179913"/>
                  </a:lnTo>
                  <a:lnTo>
                    <a:pt x="0" y="143304"/>
                  </a:lnTo>
                  <a:lnTo>
                    <a:pt x="41705" y="142874"/>
                  </a:lnTo>
                  <a:lnTo>
                    <a:pt x="43679" y="143932"/>
                  </a:lnTo>
                  <a:lnTo>
                    <a:pt x="44994" y="145696"/>
                  </a:lnTo>
                  <a:lnTo>
                    <a:pt x="45871" y="147931"/>
                  </a:lnTo>
                  <a:lnTo>
                    <a:pt x="47514" y="149420"/>
                  </a:lnTo>
                  <a:lnTo>
                    <a:pt x="57755" y="154633"/>
                  </a:lnTo>
                  <a:lnTo>
                    <a:pt x="64913" y="160484"/>
                  </a:lnTo>
                  <a:lnTo>
                    <a:pt x="71209" y="161498"/>
                  </a:lnTo>
                  <a:lnTo>
                    <a:pt x="79778" y="161798"/>
                  </a:lnTo>
                  <a:lnTo>
                    <a:pt x="81760" y="162898"/>
                  </a:lnTo>
                  <a:lnTo>
                    <a:pt x="83082" y="164690"/>
                  </a:lnTo>
                  <a:lnTo>
                    <a:pt x="83963" y="166943"/>
                  </a:lnTo>
                  <a:lnTo>
                    <a:pt x="85609" y="168445"/>
                  </a:lnTo>
                  <a:lnTo>
                    <a:pt x="95250" y="1714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0" name="SMARTInkShape-Group138"/>
          <p:cNvGrpSpPr/>
          <p:nvPr/>
        </p:nvGrpSpPr>
        <p:grpSpPr>
          <a:xfrm>
            <a:off x="4468549" y="3152778"/>
            <a:ext cx="2589477" cy="838198"/>
            <a:chOff x="4468549" y="3152778"/>
            <a:chExt cx="2589477" cy="838198"/>
          </a:xfrm>
        </p:grpSpPr>
        <p:sp>
          <p:nvSpPr>
            <p:cNvPr id="16385" name="SMARTInkShape-554"/>
            <p:cNvSpPr/>
            <p:nvPr>
              <p:custDataLst>
                <p:tags r:id="rId144"/>
              </p:custDataLst>
            </p:nvPr>
          </p:nvSpPr>
          <p:spPr>
            <a:xfrm>
              <a:off x="6953643" y="3152778"/>
              <a:ext cx="104383" cy="742948"/>
            </a:xfrm>
            <a:custGeom>
              <a:avLst/>
              <a:gdLst/>
              <a:ahLst/>
              <a:cxnLst/>
              <a:rect l="0" t="0" r="0" b="0"/>
              <a:pathLst>
                <a:path w="104383" h="742948">
                  <a:moveTo>
                    <a:pt x="9132" y="19047"/>
                  </a:moveTo>
                  <a:lnTo>
                    <a:pt x="9132" y="19047"/>
                  </a:lnTo>
                  <a:lnTo>
                    <a:pt x="0" y="9914"/>
                  </a:lnTo>
                  <a:lnTo>
                    <a:pt x="9129" y="0"/>
                  </a:lnTo>
                  <a:lnTo>
                    <a:pt x="9132" y="14186"/>
                  </a:lnTo>
                  <a:lnTo>
                    <a:pt x="10190" y="15806"/>
                  </a:lnTo>
                  <a:lnTo>
                    <a:pt x="11954" y="16887"/>
                  </a:lnTo>
                  <a:lnTo>
                    <a:pt x="14188" y="17607"/>
                  </a:lnTo>
                  <a:lnTo>
                    <a:pt x="15677" y="20204"/>
                  </a:lnTo>
                  <a:lnTo>
                    <a:pt x="18396" y="44910"/>
                  </a:lnTo>
                  <a:lnTo>
                    <a:pt x="19693" y="74204"/>
                  </a:lnTo>
                  <a:lnTo>
                    <a:pt x="27298" y="117937"/>
                  </a:lnTo>
                  <a:lnTo>
                    <a:pt x="28066" y="162401"/>
                  </a:lnTo>
                  <a:lnTo>
                    <a:pt x="35706" y="209610"/>
                  </a:lnTo>
                  <a:lnTo>
                    <a:pt x="38502" y="257180"/>
                  </a:lnTo>
                  <a:lnTo>
                    <a:pt x="45194" y="298096"/>
                  </a:lnTo>
                  <a:lnTo>
                    <a:pt x="51886" y="341573"/>
                  </a:lnTo>
                  <a:lnTo>
                    <a:pt x="56852" y="380736"/>
                  </a:lnTo>
                  <a:lnTo>
                    <a:pt x="64831" y="423531"/>
                  </a:lnTo>
                  <a:lnTo>
                    <a:pt x="73630" y="467306"/>
                  </a:lnTo>
                  <a:lnTo>
                    <a:pt x="78439" y="513562"/>
                  </a:lnTo>
                  <a:lnTo>
                    <a:pt x="83289" y="533164"/>
                  </a:lnTo>
                  <a:lnTo>
                    <a:pt x="87974" y="571476"/>
                  </a:lnTo>
                  <a:lnTo>
                    <a:pt x="92818" y="590541"/>
                  </a:lnTo>
                  <a:lnTo>
                    <a:pt x="94738" y="634997"/>
                  </a:lnTo>
                  <a:lnTo>
                    <a:pt x="95891" y="653851"/>
                  </a:lnTo>
                  <a:lnTo>
                    <a:pt x="103055" y="677958"/>
                  </a:lnTo>
                  <a:lnTo>
                    <a:pt x="104366" y="723705"/>
                  </a:lnTo>
                  <a:lnTo>
                    <a:pt x="104382" y="7429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555"/>
            <p:cNvSpPr/>
            <p:nvPr>
              <p:custDataLst>
                <p:tags r:id="rId145"/>
              </p:custDataLst>
            </p:nvPr>
          </p:nvSpPr>
          <p:spPr>
            <a:xfrm>
              <a:off x="4514884" y="3952909"/>
              <a:ext cx="2533617" cy="38067"/>
            </a:xfrm>
            <a:custGeom>
              <a:avLst/>
              <a:gdLst/>
              <a:ahLst/>
              <a:cxnLst/>
              <a:rect l="0" t="0" r="0" b="0"/>
              <a:pathLst>
                <a:path w="2533617" h="38067">
                  <a:moveTo>
                    <a:pt x="9491" y="38066"/>
                  </a:moveTo>
                  <a:lnTo>
                    <a:pt x="9491" y="38066"/>
                  </a:lnTo>
                  <a:lnTo>
                    <a:pt x="0" y="38066"/>
                  </a:lnTo>
                  <a:lnTo>
                    <a:pt x="47608" y="38066"/>
                  </a:lnTo>
                  <a:lnTo>
                    <a:pt x="89238" y="37008"/>
                  </a:lnTo>
                  <a:lnTo>
                    <a:pt x="133544" y="29424"/>
                  </a:lnTo>
                  <a:lnTo>
                    <a:pt x="172909" y="28658"/>
                  </a:lnTo>
                  <a:lnTo>
                    <a:pt x="219237" y="28556"/>
                  </a:lnTo>
                  <a:lnTo>
                    <a:pt x="262236" y="28544"/>
                  </a:lnTo>
                  <a:lnTo>
                    <a:pt x="304950" y="21995"/>
                  </a:lnTo>
                  <a:lnTo>
                    <a:pt x="340686" y="19899"/>
                  </a:lnTo>
                  <a:lnTo>
                    <a:pt x="378086" y="19278"/>
                  </a:lnTo>
                  <a:lnTo>
                    <a:pt x="415978" y="19094"/>
                  </a:lnTo>
                  <a:lnTo>
                    <a:pt x="455075" y="19039"/>
                  </a:lnTo>
                  <a:lnTo>
                    <a:pt x="498644" y="19023"/>
                  </a:lnTo>
                  <a:lnTo>
                    <a:pt x="538836" y="17959"/>
                  </a:lnTo>
                  <a:lnTo>
                    <a:pt x="578613" y="12470"/>
                  </a:lnTo>
                  <a:lnTo>
                    <a:pt x="623443" y="10374"/>
                  </a:lnTo>
                  <a:lnTo>
                    <a:pt x="670240" y="9753"/>
                  </a:lnTo>
                  <a:lnTo>
                    <a:pt x="717619" y="9569"/>
                  </a:lnTo>
                  <a:lnTo>
                    <a:pt x="765171" y="9514"/>
                  </a:lnTo>
                  <a:lnTo>
                    <a:pt x="812775" y="9498"/>
                  </a:lnTo>
                  <a:lnTo>
                    <a:pt x="860394" y="9493"/>
                  </a:lnTo>
                  <a:lnTo>
                    <a:pt x="908017" y="9491"/>
                  </a:lnTo>
                  <a:lnTo>
                    <a:pt x="955641" y="9491"/>
                  </a:lnTo>
                  <a:lnTo>
                    <a:pt x="987391" y="9491"/>
                  </a:lnTo>
                  <a:lnTo>
                    <a:pt x="1021963" y="9491"/>
                  </a:lnTo>
                  <a:lnTo>
                    <a:pt x="1058495" y="9491"/>
                  </a:lnTo>
                  <a:lnTo>
                    <a:pt x="1095899" y="9491"/>
                  </a:lnTo>
                  <a:lnTo>
                    <a:pt x="1130866" y="9491"/>
                  </a:lnTo>
                  <a:lnTo>
                    <a:pt x="1165105" y="8433"/>
                  </a:lnTo>
                  <a:lnTo>
                    <a:pt x="1201488" y="4434"/>
                  </a:lnTo>
                  <a:lnTo>
                    <a:pt x="1238826" y="1952"/>
                  </a:lnTo>
                  <a:lnTo>
                    <a:pt x="1276587" y="849"/>
                  </a:lnTo>
                  <a:lnTo>
                    <a:pt x="1314537" y="359"/>
                  </a:lnTo>
                  <a:lnTo>
                    <a:pt x="1352570" y="141"/>
                  </a:lnTo>
                  <a:lnTo>
                    <a:pt x="1391698" y="44"/>
                  </a:lnTo>
                  <a:lnTo>
                    <a:pt x="1433784" y="0"/>
                  </a:lnTo>
                  <a:lnTo>
                    <a:pt x="1474360" y="2803"/>
                  </a:lnTo>
                  <a:lnTo>
                    <a:pt x="1514619" y="6519"/>
                  </a:lnTo>
                  <a:lnTo>
                    <a:pt x="1557206" y="8170"/>
                  </a:lnTo>
                  <a:lnTo>
                    <a:pt x="1598006" y="8904"/>
                  </a:lnTo>
                  <a:lnTo>
                    <a:pt x="1638364" y="9230"/>
                  </a:lnTo>
                  <a:lnTo>
                    <a:pt x="1680996" y="9375"/>
                  </a:lnTo>
                  <a:lnTo>
                    <a:pt x="1721816" y="9439"/>
                  </a:lnTo>
                  <a:lnTo>
                    <a:pt x="1761125" y="9468"/>
                  </a:lnTo>
                  <a:lnTo>
                    <a:pt x="1799761" y="9481"/>
                  </a:lnTo>
                  <a:lnTo>
                    <a:pt x="1840922" y="9486"/>
                  </a:lnTo>
                  <a:lnTo>
                    <a:pt x="1882852" y="10548"/>
                  </a:lnTo>
                  <a:lnTo>
                    <a:pt x="1922654" y="14547"/>
                  </a:lnTo>
                  <a:lnTo>
                    <a:pt x="1964333" y="17030"/>
                  </a:lnTo>
                  <a:lnTo>
                    <a:pt x="2006492" y="18133"/>
                  </a:lnTo>
                  <a:lnTo>
                    <a:pt x="2046397" y="18623"/>
                  </a:lnTo>
                  <a:lnTo>
                    <a:pt x="2085299" y="18841"/>
                  </a:lnTo>
                  <a:lnTo>
                    <a:pt x="2122698" y="19997"/>
                  </a:lnTo>
                  <a:lnTo>
                    <a:pt x="2156958" y="24038"/>
                  </a:lnTo>
                  <a:lnTo>
                    <a:pt x="2192646" y="26540"/>
                  </a:lnTo>
                  <a:lnTo>
                    <a:pt x="2228616" y="27652"/>
                  </a:lnTo>
                  <a:lnTo>
                    <a:pt x="2262241" y="28145"/>
                  </a:lnTo>
                  <a:lnTo>
                    <a:pt x="2294825" y="28365"/>
                  </a:lnTo>
                  <a:lnTo>
                    <a:pt x="2326945" y="28463"/>
                  </a:lnTo>
                  <a:lnTo>
                    <a:pt x="2372661" y="29576"/>
                  </a:lnTo>
                  <a:lnTo>
                    <a:pt x="2409373" y="35080"/>
                  </a:lnTo>
                  <a:lnTo>
                    <a:pt x="2450706" y="37181"/>
                  </a:lnTo>
                  <a:lnTo>
                    <a:pt x="2497013" y="37891"/>
                  </a:lnTo>
                  <a:lnTo>
                    <a:pt x="2533616" y="380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556"/>
            <p:cNvSpPr/>
            <p:nvPr>
              <p:custDataLst>
                <p:tags r:id="rId146"/>
              </p:custDataLst>
            </p:nvPr>
          </p:nvSpPr>
          <p:spPr>
            <a:xfrm>
              <a:off x="4524375" y="3190875"/>
              <a:ext cx="2324101" cy="485776"/>
            </a:xfrm>
            <a:custGeom>
              <a:avLst/>
              <a:gdLst/>
              <a:ahLst/>
              <a:cxnLst/>
              <a:rect l="0" t="0" r="0" b="0"/>
              <a:pathLst>
                <a:path w="2324101" h="485776">
                  <a:moveTo>
                    <a:pt x="0" y="485775"/>
                  </a:moveTo>
                  <a:lnTo>
                    <a:pt x="0" y="485775"/>
                  </a:lnTo>
                  <a:lnTo>
                    <a:pt x="0" y="476367"/>
                  </a:lnTo>
                  <a:lnTo>
                    <a:pt x="22748" y="476250"/>
                  </a:lnTo>
                  <a:lnTo>
                    <a:pt x="28808" y="473428"/>
                  </a:lnTo>
                  <a:lnTo>
                    <a:pt x="35028" y="469704"/>
                  </a:lnTo>
                  <a:lnTo>
                    <a:pt x="47645" y="467314"/>
                  </a:lnTo>
                  <a:lnTo>
                    <a:pt x="74084" y="465690"/>
                  </a:lnTo>
                  <a:lnTo>
                    <a:pt x="97101" y="458527"/>
                  </a:lnTo>
                  <a:lnTo>
                    <a:pt x="124487" y="454552"/>
                  </a:lnTo>
                  <a:lnTo>
                    <a:pt x="172056" y="440315"/>
                  </a:lnTo>
                  <a:lnTo>
                    <a:pt x="217142" y="430801"/>
                  </a:lnTo>
                  <a:lnTo>
                    <a:pt x="237553" y="426448"/>
                  </a:lnTo>
                  <a:lnTo>
                    <a:pt x="251629" y="422365"/>
                  </a:lnTo>
                  <a:lnTo>
                    <a:pt x="295799" y="414473"/>
                  </a:lnTo>
                  <a:lnTo>
                    <a:pt x="335430" y="407398"/>
                  </a:lnTo>
                  <a:lnTo>
                    <a:pt x="381270" y="399959"/>
                  </a:lnTo>
                  <a:lnTo>
                    <a:pt x="428661" y="386920"/>
                  </a:lnTo>
                  <a:lnTo>
                    <a:pt x="467790" y="381111"/>
                  </a:lnTo>
                  <a:lnTo>
                    <a:pt x="512366" y="373692"/>
                  </a:lnTo>
                  <a:lnTo>
                    <a:pt x="552058" y="366856"/>
                  </a:lnTo>
                  <a:lnTo>
                    <a:pt x="591531" y="361861"/>
                  </a:lnTo>
                  <a:lnTo>
                    <a:pt x="636174" y="351780"/>
                  </a:lnTo>
                  <a:lnTo>
                    <a:pt x="680936" y="344654"/>
                  </a:lnTo>
                  <a:lnTo>
                    <a:pt x="722939" y="336701"/>
                  </a:lnTo>
                  <a:lnTo>
                    <a:pt x="764632" y="331210"/>
                  </a:lnTo>
                  <a:lnTo>
                    <a:pt x="800880" y="323209"/>
                  </a:lnTo>
                  <a:lnTo>
                    <a:pt x="838431" y="316957"/>
                  </a:lnTo>
                  <a:lnTo>
                    <a:pt x="883989" y="309788"/>
                  </a:lnTo>
                  <a:lnTo>
                    <a:pt x="931167" y="298181"/>
                  </a:lnTo>
                  <a:lnTo>
                    <a:pt x="978429" y="285697"/>
                  </a:lnTo>
                  <a:lnTo>
                    <a:pt x="1023709" y="278096"/>
                  </a:lnTo>
                  <a:lnTo>
                    <a:pt x="1065909" y="271723"/>
                  </a:lnTo>
                  <a:lnTo>
                    <a:pt x="1113425" y="260088"/>
                  </a:lnTo>
                  <a:lnTo>
                    <a:pt x="1151053" y="250747"/>
                  </a:lnTo>
                  <a:lnTo>
                    <a:pt x="1194187" y="241277"/>
                  </a:lnTo>
                  <a:lnTo>
                    <a:pt x="1234249" y="231768"/>
                  </a:lnTo>
                  <a:lnTo>
                    <a:pt x="1273989" y="222248"/>
                  </a:lnTo>
                  <a:lnTo>
                    <a:pt x="1317749" y="212725"/>
                  </a:lnTo>
                  <a:lnTo>
                    <a:pt x="1357996" y="203200"/>
                  </a:lnTo>
                  <a:lnTo>
                    <a:pt x="1397790" y="193675"/>
                  </a:lnTo>
                  <a:lnTo>
                    <a:pt x="1441567" y="184150"/>
                  </a:lnTo>
                  <a:lnTo>
                    <a:pt x="1482877" y="174625"/>
                  </a:lnTo>
                  <a:lnTo>
                    <a:pt x="1527102" y="165100"/>
                  </a:lnTo>
                  <a:lnTo>
                    <a:pt x="1568546" y="155575"/>
                  </a:lnTo>
                  <a:lnTo>
                    <a:pt x="1612811" y="146050"/>
                  </a:lnTo>
                  <a:lnTo>
                    <a:pt x="1654266" y="136525"/>
                  </a:lnTo>
                  <a:lnTo>
                    <a:pt x="1699592" y="127000"/>
                  </a:lnTo>
                  <a:lnTo>
                    <a:pt x="1746536" y="117475"/>
                  </a:lnTo>
                  <a:lnTo>
                    <a:pt x="1792901" y="107950"/>
                  </a:lnTo>
                  <a:lnTo>
                    <a:pt x="1834979" y="97367"/>
                  </a:lnTo>
                  <a:lnTo>
                    <a:pt x="1879431" y="82354"/>
                  </a:lnTo>
                  <a:lnTo>
                    <a:pt x="1920943" y="70733"/>
                  </a:lnTo>
                  <a:lnTo>
                    <a:pt x="1965228" y="61645"/>
                  </a:lnTo>
                  <a:lnTo>
                    <a:pt x="2005630" y="57424"/>
                  </a:lnTo>
                  <a:lnTo>
                    <a:pt x="2044412" y="49940"/>
                  </a:lnTo>
                  <a:lnTo>
                    <a:pt x="2082715" y="41020"/>
                  </a:lnTo>
                  <a:lnTo>
                    <a:pt x="2120874" y="31675"/>
                  </a:lnTo>
                  <a:lnTo>
                    <a:pt x="2157934" y="23261"/>
                  </a:lnTo>
                  <a:lnTo>
                    <a:pt x="2199437" y="17059"/>
                  </a:lnTo>
                  <a:lnTo>
                    <a:pt x="2238210" y="11013"/>
                  </a:lnTo>
                  <a:lnTo>
                    <a:pt x="2283156" y="2182"/>
                  </a:lnTo>
                  <a:lnTo>
                    <a:pt x="23241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557"/>
            <p:cNvSpPr/>
            <p:nvPr>
              <p:custDataLst>
                <p:tags r:id="rId147"/>
              </p:custDataLst>
            </p:nvPr>
          </p:nvSpPr>
          <p:spPr>
            <a:xfrm>
              <a:off x="4468549" y="3629036"/>
              <a:ext cx="17727" cy="295265"/>
            </a:xfrm>
            <a:custGeom>
              <a:avLst/>
              <a:gdLst/>
              <a:ahLst/>
              <a:cxnLst/>
              <a:rect l="0" t="0" r="0" b="0"/>
              <a:pathLst>
                <a:path w="17727" h="295265">
                  <a:moveTo>
                    <a:pt x="8201" y="38089"/>
                  </a:moveTo>
                  <a:lnTo>
                    <a:pt x="8201" y="38089"/>
                  </a:lnTo>
                  <a:lnTo>
                    <a:pt x="8201" y="27"/>
                  </a:lnTo>
                  <a:lnTo>
                    <a:pt x="3145" y="0"/>
                  </a:lnTo>
                  <a:lnTo>
                    <a:pt x="1656" y="1054"/>
                  </a:lnTo>
                  <a:lnTo>
                    <a:pt x="662" y="2816"/>
                  </a:lnTo>
                  <a:lnTo>
                    <a:pt x="0" y="5049"/>
                  </a:lnTo>
                  <a:lnTo>
                    <a:pt x="617" y="7596"/>
                  </a:lnTo>
                  <a:lnTo>
                    <a:pt x="6993" y="17323"/>
                  </a:lnTo>
                  <a:lnTo>
                    <a:pt x="7963" y="27363"/>
                  </a:lnTo>
                  <a:lnTo>
                    <a:pt x="8195" y="70856"/>
                  </a:lnTo>
                  <a:lnTo>
                    <a:pt x="9259" y="101482"/>
                  </a:lnTo>
                  <a:lnTo>
                    <a:pt x="16402" y="130567"/>
                  </a:lnTo>
                  <a:lnTo>
                    <a:pt x="17674" y="178158"/>
                  </a:lnTo>
                  <a:lnTo>
                    <a:pt x="17724" y="221443"/>
                  </a:lnTo>
                  <a:lnTo>
                    <a:pt x="17726" y="266668"/>
                  </a:lnTo>
                  <a:lnTo>
                    <a:pt x="17726" y="2952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3" name="SMARTInkShape-Group139"/>
          <p:cNvGrpSpPr/>
          <p:nvPr/>
        </p:nvGrpSpPr>
        <p:grpSpPr>
          <a:xfrm>
            <a:off x="5267325" y="4010025"/>
            <a:ext cx="161926" cy="200026"/>
            <a:chOff x="5267325" y="4010025"/>
            <a:chExt cx="161926" cy="200026"/>
          </a:xfrm>
        </p:grpSpPr>
        <p:sp>
          <p:nvSpPr>
            <p:cNvPr id="16391" name="SMARTInkShape-558"/>
            <p:cNvSpPr/>
            <p:nvPr>
              <p:custDataLst>
                <p:tags r:id="rId142"/>
              </p:custDataLst>
            </p:nvPr>
          </p:nvSpPr>
          <p:spPr>
            <a:xfrm>
              <a:off x="5267325" y="4019550"/>
              <a:ext cx="161926" cy="190501"/>
            </a:xfrm>
            <a:custGeom>
              <a:avLst/>
              <a:gdLst/>
              <a:ahLst/>
              <a:cxnLst/>
              <a:rect l="0" t="0" r="0" b="0"/>
              <a:pathLst>
                <a:path w="161926" h="190501">
                  <a:moveTo>
                    <a:pt x="66675" y="0"/>
                  </a:moveTo>
                  <a:lnTo>
                    <a:pt x="66675" y="0"/>
                  </a:lnTo>
                  <a:lnTo>
                    <a:pt x="66675" y="17610"/>
                  </a:lnTo>
                  <a:lnTo>
                    <a:pt x="74876" y="27124"/>
                  </a:lnTo>
                  <a:lnTo>
                    <a:pt x="76084" y="36649"/>
                  </a:lnTo>
                  <a:lnTo>
                    <a:pt x="82724" y="45418"/>
                  </a:lnTo>
                  <a:lnTo>
                    <a:pt x="85330" y="55396"/>
                  </a:lnTo>
                  <a:lnTo>
                    <a:pt x="92193" y="64408"/>
                  </a:lnTo>
                  <a:lnTo>
                    <a:pt x="93892" y="70253"/>
                  </a:lnTo>
                  <a:lnTo>
                    <a:pt x="95402" y="72236"/>
                  </a:lnTo>
                  <a:lnTo>
                    <a:pt x="101528" y="76084"/>
                  </a:lnTo>
                  <a:lnTo>
                    <a:pt x="112124" y="95429"/>
                  </a:lnTo>
                  <a:lnTo>
                    <a:pt x="112849" y="98544"/>
                  </a:lnTo>
                  <a:lnTo>
                    <a:pt x="114391" y="100621"/>
                  </a:lnTo>
                  <a:lnTo>
                    <a:pt x="116477" y="102006"/>
                  </a:lnTo>
                  <a:lnTo>
                    <a:pt x="121617" y="104603"/>
                  </a:lnTo>
                  <a:lnTo>
                    <a:pt x="161495" y="142445"/>
                  </a:lnTo>
                  <a:lnTo>
                    <a:pt x="161925" y="161915"/>
                  </a:lnTo>
                  <a:lnTo>
                    <a:pt x="156869" y="161922"/>
                  </a:lnTo>
                  <a:lnTo>
                    <a:pt x="155380" y="162982"/>
                  </a:lnTo>
                  <a:lnTo>
                    <a:pt x="154386" y="164746"/>
                  </a:lnTo>
                  <a:lnTo>
                    <a:pt x="152793" y="170126"/>
                  </a:lnTo>
                  <a:lnTo>
                    <a:pt x="149752" y="170861"/>
                  </a:lnTo>
                  <a:lnTo>
                    <a:pt x="134793" y="171440"/>
                  </a:lnTo>
                  <a:lnTo>
                    <a:pt x="125276" y="179650"/>
                  </a:lnTo>
                  <a:lnTo>
                    <a:pt x="115751" y="180858"/>
                  </a:lnTo>
                  <a:lnTo>
                    <a:pt x="68521" y="180975"/>
                  </a:lnTo>
                  <a:lnTo>
                    <a:pt x="44333" y="180975"/>
                  </a:lnTo>
                  <a:lnTo>
                    <a:pt x="42255" y="182033"/>
                  </a:lnTo>
                  <a:lnTo>
                    <a:pt x="40870" y="183797"/>
                  </a:lnTo>
                  <a:lnTo>
                    <a:pt x="39946" y="186032"/>
                  </a:lnTo>
                  <a:lnTo>
                    <a:pt x="38272" y="187521"/>
                  </a:lnTo>
                  <a:lnTo>
                    <a:pt x="33591" y="189176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559"/>
            <p:cNvSpPr/>
            <p:nvPr>
              <p:custDataLst>
                <p:tags r:id="rId143"/>
              </p:custDataLst>
            </p:nvPr>
          </p:nvSpPr>
          <p:spPr>
            <a:xfrm>
              <a:off x="5286375" y="4010025"/>
              <a:ext cx="57151" cy="171330"/>
            </a:xfrm>
            <a:custGeom>
              <a:avLst/>
              <a:gdLst/>
              <a:ahLst/>
              <a:cxnLst/>
              <a:rect l="0" t="0" r="0" b="0"/>
              <a:pathLst>
                <a:path w="57151" h="171330">
                  <a:moveTo>
                    <a:pt x="47625" y="19050"/>
                  </a:moveTo>
                  <a:lnTo>
                    <a:pt x="47625" y="19050"/>
                  </a:lnTo>
                  <a:lnTo>
                    <a:pt x="39424" y="19050"/>
                  </a:lnTo>
                  <a:lnTo>
                    <a:pt x="47593" y="9559"/>
                  </a:lnTo>
                  <a:lnTo>
                    <a:pt x="57150" y="0"/>
                  </a:lnTo>
                  <a:lnTo>
                    <a:pt x="57150" y="32188"/>
                  </a:lnTo>
                  <a:lnTo>
                    <a:pt x="56092" y="34159"/>
                  </a:lnTo>
                  <a:lnTo>
                    <a:pt x="54328" y="35473"/>
                  </a:lnTo>
                  <a:lnTo>
                    <a:pt x="52094" y="36349"/>
                  </a:lnTo>
                  <a:lnTo>
                    <a:pt x="50605" y="37991"/>
                  </a:lnTo>
                  <a:lnTo>
                    <a:pt x="48949" y="42637"/>
                  </a:lnTo>
                  <a:lnTo>
                    <a:pt x="46644" y="72222"/>
                  </a:lnTo>
                  <a:lnTo>
                    <a:pt x="40101" y="85566"/>
                  </a:lnTo>
                  <a:lnTo>
                    <a:pt x="39434" y="88794"/>
                  </a:lnTo>
                  <a:lnTo>
                    <a:pt x="30737" y="107583"/>
                  </a:lnTo>
                  <a:lnTo>
                    <a:pt x="27801" y="129290"/>
                  </a:lnTo>
                  <a:lnTo>
                    <a:pt x="20412" y="140877"/>
                  </a:lnTo>
                  <a:lnTo>
                    <a:pt x="12773" y="150085"/>
                  </a:lnTo>
                  <a:lnTo>
                    <a:pt x="9953" y="160157"/>
                  </a:lnTo>
                  <a:lnTo>
                    <a:pt x="8752" y="160746"/>
                  </a:lnTo>
                  <a:lnTo>
                    <a:pt x="4595" y="161401"/>
                  </a:lnTo>
                  <a:lnTo>
                    <a:pt x="3063" y="162634"/>
                  </a:lnTo>
                  <a:lnTo>
                    <a:pt x="36" y="171329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6" name="SMARTInkShape-Group140"/>
          <p:cNvGrpSpPr/>
          <p:nvPr/>
        </p:nvGrpSpPr>
        <p:grpSpPr>
          <a:xfrm>
            <a:off x="4495800" y="4038600"/>
            <a:ext cx="3047967" cy="723901"/>
            <a:chOff x="4495800" y="4038600"/>
            <a:chExt cx="3047967" cy="723901"/>
          </a:xfrm>
        </p:grpSpPr>
        <p:sp>
          <p:nvSpPr>
            <p:cNvPr id="16394" name="SMARTInkShape-560"/>
            <p:cNvSpPr/>
            <p:nvPr>
              <p:custDataLst>
                <p:tags r:id="rId130"/>
              </p:custDataLst>
            </p:nvPr>
          </p:nvSpPr>
          <p:spPr>
            <a:xfrm>
              <a:off x="5162550" y="4572039"/>
              <a:ext cx="161926" cy="151038"/>
            </a:xfrm>
            <a:custGeom>
              <a:avLst/>
              <a:gdLst/>
              <a:ahLst/>
              <a:cxnLst/>
              <a:rect l="0" t="0" r="0" b="0"/>
              <a:pathLst>
                <a:path w="161926" h="151038">
                  <a:moveTo>
                    <a:pt x="0" y="142836"/>
                  </a:moveTo>
                  <a:lnTo>
                    <a:pt x="0" y="142836"/>
                  </a:lnTo>
                  <a:lnTo>
                    <a:pt x="0" y="134635"/>
                  </a:lnTo>
                  <a:lnTo>
                    <a:pt x="0" y="142827"/>
                  </a:lnTo>
                  <a:lnTo>
                    <a:pt x="8201" y="142836"/>
                  </a:lnTo>
                  <a:lnTo>
                    <a:pt x="8642" y="143894"/>
                  </a:lnTo>
                  <a:lnTo>
                    <a:pt x="9409" y="151037"/>
                  </a:lnTo>
                  <a:lnTo>
                    <a:pt x="17716" y="144044"/>
                  </a:lnTo>
                  <a:lnTo>
                    <a:pt x="18655" y="138137"/>
                  </a:lnTo>
                  <a:lnTo>
                    <a:pt x="19845" y="136528"/>
                  </a:lnTo>
                  <a:lnTo>
                    <a:pt x="23989" y="134742"/>
                  </a:lnTo>
                  <a:lnTo>
                    <a:pt x="25518" y="133207"/>
                  </a:lnTo>
                  <a:lnTo>
                    <a:pt x="27217" y="128678"/>
                  </a:lnTo>
                  <a:lnTo>
                    <a:pt x="29365" y="117148"/>
                  </a:lnTo>
                  <a:lnTo>
                    <a:pt x="35041" y="107826"/>
                  </a:lnTo>
                  <a:lnTo>
                    <a:pt x="38252" y="98361"/>
                  </a:lnTo>
                  <a:lnTo>
                    <a:pt x="44378" y="88854"/>
                  </a:lnTo>
                  <a:lnTo>
                    <a:pt x="47721" y="79334"/>
                  </a:lnTo>
                  <a:lnTo>
                    <a:pt x="53885" y="69811"/>
                  </a:lnTo>
                  <a:lnTo>
                    <a:pt x="65708" y="32594"/>
                  </a:lnTo>
                  <a:lnTo>
                    <a:pt x="66675" y="92"/>
                  </a:lnTo>
                  <a:lnTo>
                    <a:pt x="61619" y="0"/>
                  </a:lnTo>
                  <a:lnTo>
                    <a:pt x="60130" y="1045"/>
                  </a:lnTo>
                  <a:lnTo>
                    <a:pt x="59136" y="2801"/>
                  </a:lnTo>
                  <a:lnTo>
                    <a:pt x="57543" y="13222"/>
                  </a:lnTo>
                  <a:lnTo>
                    <a:pt x="57150" y="60287"/>
                  </a:lnTo>
                  <a:lnTo>
                    <a:pt x="57150" y="79336"/>
                  </a:lnTo>
                  <a:lnTo>
                    <a:pt x="58208" y="81453"/>
                  </a:lnTo>
                  <a:lnTo>
                    <a:pt x="59972" y="82864"/>
                  </a:lnTo>
                  <a:lnTo>
                    <a:pt x="62206" y="83805"/>
                  </a:lnTo>
                  <a:lnTo>
                    <a:pt x="63695" y="85490"/>
                  </a:lnTo>
                  <a:lnTo>
                    <a:pt x="66282" y="93722"/>
                  </a:lnTo>
                  <a:lnTo>
                    <a:pt x="75798" y="104305"/>
                  </a:lnTo>
                  <a:lnTo>
                    <a:pt x="90379" y="104725"/>
                  </a:lnTo>
                  <a:lnTo>
                    <a:pt x="92003" y="103671"/>
                  </a:lnTo>
                  <a:lnTo>
                    <a:pt x="93085" y="101909"/>
                  </a:lnTo>
                  <a:lnTo>
                    <a:pt x="93807" y="99676"/>
                  </a:lnTo>
                  <a:lnTo>
                    <a:pt x="95346" y="98188"/>
                  </a:lnTo>
                  <a:lnTo>
                    <a:pt x="99879" y="96534"/>
                  </a:lnTo>
                  <a:lnTo>
                    <a:pt x="101510" y="95035"/>
                  </a:lnTo>
                  <a:lnTo>
                    <a:pt x="112123" y="75965"/>
                  </a:lnTo>
                  <a:lnTo>
                    <a:pt x="112849" y="72855"/>
                  </a:lnTo>
                  <a:lnTo>
                    <a:pt x="114391" y="70782"/>
                  </a:lnTo>
                  <a:lnTo>
                    <a:pt x="116477" y="69400"/>
                  </a:lnTo>
                  <a:lnTo>
                    <a:pt x="118926" y="68479"/>
                  </a:lnTo>
                  <a:lnTo>
                    <a:pt x="120559" y="66806"/>
                  </a:lnTo>
                  <a:lnTo>
                    <a:pt x="122374" y="62125"/>
                  </a:lnTo>
                  <a:lnTo>
                    <a:pt x="124597" y="50497"/>
                  </a:lnTo>
                  <a:lnTo>
                    <a:pt x="130286" y="41158"/>
                  </a:lnTo>
                  <a:lnTo>
                    <a:pt x="132946" y="30407"/>
                  </a:lnTo>
                  <a:lnTo>
                    <a:pt x="139816" y="21301"/>
                  </a:lnTo>
                  <a:lnTo>
                    <a:pt x="142875" y="9490"/>
                  </a:lnTo>
                  <a:lnTo>
                    <a:pt x="142875" y="27096"/>
                  </a:lnTo>
                  <a:lnTo>
                    <a:pt x="137819" y="33166"/>
                  </a:lnTo>
                  <a:lnTo>
                    <a:pt x="137387" y="35856"/>
                  </a:lnTo>
                  <a:lnTo>
                    <a:pt x="138159" y="38708"/>
                  </a:lnTo>
                  <a:lnTo>
                    <a:pt x="140779" y="44699"/>
                  </a:lnTo>
                  <a:lnTo>
                    <a:pt x="142875" y="90195"/>
                  </a:lnTo>
                  <a:lnTo>
                    <a:pt x="142875" y="118770"/>
                  </a:lnTo>
                  <a:lnTo>
                    <a:pt x="143933" y="120442"/>
                  </a:lnTo>
                  <a:lnTo>
                    <a:pt x="145697" y="121557"/>
                  </a:lnTo>
                  <a:lnTo>
                    <a:pt x="151076" y="123346"/>
                  </a:lnTo>
                  <a:lnTo>
                    <a:pt x="151812" y="126413"/>
                  </a:lnTo>
                  <a:lnTo>
                    <a:pt x="152390" y="133192"/>
                  </a:lnTo>
                  <a:lnTo>
                    <a:pt x="157453" y="133275"/>
                  </a:lnTo>
                  <a:lnTo>
                    <a:pt x="157886" y="134345"/>
                  </a:lnTo>
                  <a:lnTo>
                    <a:pt x="152482" y="142719"/>
                  </a:lnTo>
                  <a:lnTo>
                    <a:pt x="161925" y="1333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5" name="SMARTInkShape-561"/>
            <p:cNvSpPr/>
            <p:nvPr>
              <p:custDataLst>
                <p:tags r:id="rId131"/>
              </p:custDataLst>
            </p:nvPr>
          </p:nvSpPr>
          <p:spPr>
            <a:xfrm>
              <a:off x="5039118" y="4562475"/>
              <a:ext cx="47233" cy="200026"/>
            </a:xfrm>
            <a:custGeom>
              <a:avLst/>
              <a:gdLst/>
              <a:ahLst/>
              <a:cxnLst/>
              <a:rect l="0" t="0" r="0" b="0"/>
              <a:pathLst>
                <a:path w="47233" h="200026">
                  <a:moveTo>
                    <a:pt x="47232" y="0"/>
                  </a:moveTo>
                  <a:lnTo>
                    <a:pt x="47232" y="0"/>
                  </a:lnTo>
                  <a:lnTo>
                    <a:pt x="42176" y="0"/>
                  </a:lnTo>
                  <a:lnTo>
                    <a:pt x="36871" y="2822"/>
                  </a:lnTo>
                  <a:lnTo>
                    <a:pt x="29899" y="8201"/>
                  </a:lnTo>
                  <a:lnTo>
                    <a:pt x="23635" y="9133"/>
                  </a:lnTo>
                  <a:lnTo>
                    <a:pt x="21976" y="10321"/>
                  </a:lnTo>
                  <a:lnTo>
                    <a:pt x="20869" y="12173"/>
                  </a:lnTo>
                  <a:lnTo>
                    <a:pt x="20131" y="14465"/>
                  </a:lnTo>
                  <a:lnTo>
                    <a:pt x="18581" y="15993"/>
                  </a:lnTo>
                  <a:lnTo>
                    <a:pt x="14038" y="17692"/>
                  </a:lnTo>
                  <a:lnTo>
                    <a:pt x="12403" y="19202"/>
                  </a:lnTo>
                  <a:lnTo>
                    <a:pt x="10586" y="23704"/>
                  </a:lnTo>
                  <a:lnTo>
                    <a:pt x="2593" y="70053"/>
                  </a:lnTo>
                  <a:lnTo>
                    <a:pt x="0" y="88509"/>
                  </a:lnTo>
                  <a:lnTo>
                    <a:pt x="2604" y="95076"/>
                  </a:lnTo>
                  <a:lnTo>
                    <a:pt x="4780" y="98309"/>
                  </a:lnTo>
                  <a:lnTo>
                    <a:pt x="7842" y="112972"/>
                  </a:lnTo>
                  <a:lnTo>
                    <a:pt x="9099" y="145933"/>
                  </a:lnTo>
                  <a:lnTo>
                    <a:pt x="11940" y="152348"/>
                  </a:lnTo>
                  <a:lnTo>
                    <a:pt x="15671" y="158727"/>
                  </a:lnTo>
                  <a:lnTo>
                    <a:pt x="18068" y="171445"/>
                  </a:lnTo>
                  <a:lnTo>
                    <a:pt x="18264" y="174622"/>
                  </a:lnTo>
                  <a:lnTo>
                    <a:pt x="21305" y="180974"/>
                  </a:lnTo>
                  <a:lnTo>
                    <a:pt x="25126" y="187325"/>
                  </a:lnTo>
                  <a:lnTo>
                    <a:pt x="26824" y="193675"/>
                  </a:lnTo>
                  <a:lnTo>
                    <a:pt x="28334" y="195792"/>
                  </a:lnTo>
                  <a:lnTo>
                    <a:pt x="30400" y="197203"/>
                  </a:lnTo>
                  <a:lnTo>
                    <a:pt x="37707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562"/>
            <p:cNvSpPr/>
            <p:nvPr>
              <p:custDataLst>
                <p:tags r:id="rId132"/>
              </p:custDataLst>
            </p:nvPr>
          </p:nvSpPr>
          <p:spPr>
            <a:xfrm>
              <a:off x="4972050" y="4486289"/>
              <a:ext cx="95251" cy="190476"/>
            </a:xfrm>
            <a:custGeom>
              <a:avLst/>
              <a:gdLst/>
              <a:ahLst/>
              <a:cxnLst/>
              <a:rect l="0" t="0" r="0" b="0"/>
              <a:pathLst>
                <a:path w="95251" h="190476">
                  <a:moveTo>
                    <a:pt x="0" y="47611"/>
                  </a:moveTo>
                  <a:lnTo>
                    <a:pt x="0" y="47611"/>
                  </a:lnTo>
                  <a:lnTo>
                    <a:pt x="0" y="42554"/>
                  </a:lnTo>
                  <a:lnTo>
                    <a:pt x="2822" y="37250"/>
                  </a:lnTo>
                  <a:lnTo>
                    <a:pt x="6545" y="31364"/>
                  </a:lnTo>
                  <a:lnTo>
                    <a:pt x="8201" y="25221"/>
                  </a:lnTo>
                  <a:lnTo>
                    <a:pt x="9701" y="23159"/>
                  </a:lnTo>
                  <a:lnTo>
                    <a:pt x="11759" y="21785"/>
                  </a:lnTo>
                  <a:lnTo>
                    <a:pt x="14189" y="20868"/>
                  </a:lnTo>
                  <a:lnTo>
                    <a:pt x="15810" y="19200"/>
                  </a:lnTo>
                  <a:lnTo>
                    <a:pt x="17610" y="14523"/>
                  </a:lnTo>
                  <a:lnTo>
                    <a:pt x="18623" y="5940"/>
                  </a:lnTo>
                  <a:lnTo>
                    <a:pt x="19824" y="3955"/>
                  </a:lnTo>
                  <a:lnTo>
                    <a:pt x="21682" y="2632"/>
                  </a:lnTo>
                  <a:lnTo>
                    <a:pt x="28539" y="0"/>
                  </a:lnTo>
                  <a:lnTo>
                    <a:pt x="28575" y="22652"/>
                  </a:lnTo>
                  <a:lnTo>
                    <a:pt x="25753" y="28757"/>
                  </a:lnTo>
                  <a:lnTo>
                    <a:pt x="22030" y="34998"/>
                  </a:lnTo>
                  <a:lnTo>
                    <a:pt x="19638" y="47628"/>
                  </a:lnTo>
                  <a:lnTo>
                    <a:pt x="18014" y="79557"/>
                  </a:lnTo>
                  <a:lnTo>
                    <a:pt x="11516" y="97470"/>
                  </a:lnTo>
                  <a:lnTo>
                    <a:pt x="9559" y="141441"/>
                  </a:lnTo>
                  <a:lnTo>
                    <a:pt x="6718" y="150344"/>
                  </a:lnTo>
                  <a:lnTo>
                    <a:pt x="2986" y="157829"/>
                  </a:lnTo>
                  <a:lnTo>
                    <a:pt x="262" y="171160"/>
                  </a:lnTo>
                  <a:lnTo>
                    <a:pt x="0" y="190475"/>
                  </a:lnTo>
                  <a:lnTo>
                    <a:pt x="0" y="185426"/>
                  </a:lnTo>
                  <a:lnTo>
                    <a:pt x="1058" y="183938"/>
                  </a:lnTo>
                  <a:lnTo>
                    <a:pt x="2822" y="182945"/>
                  </a:lnTo>
                  <a:lnTo>
                    <a:pt x="8201" y="181353"/>
                  </a:lnTo>
                  <a:lnTo>
                    <a:pt x="8937" y="178313"/>
                  </a:lnTo>
                  <a:lnTo>
                    <a:pt x="9132" y="176021"/>
                  </a:lnTo>
                  <a:lnTo>
                    <a:pt x="10321" y="174493"/>
                  </a:lnTo>
                  <a:lnTo>
                    <a:pt x="19202" y="170646"/>
                  </a:lnTo>
                  <a:lnTo>
                    <a:pt x="23704" y="166499"/>
                  </a:lnTo>
                  <a:lnTo>
                    <a:pt x="26410" y="161128"/>
                  </a:lnTo>
                  <a:lnTo>
                    <a:pt x="27132" y="158214"/>
                  </a:lnTo>
                  <a:lnTo>
                    <a:pt x="28671" y="156271"/>
                  </a:lnTo>
                  <a:lnTo>
                    <a:pt x="46174" y="144230"/>
                  </a:lnTo>
                  <a:lnTo>
                    <a:pt x="55699" y="142981"/>
                  </a:lnTo>
                  <a:lnTo>
                    <a:pt x="95250" y="1428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563"/>
            <p:cNvSpPr/>
            <p:nvPr>
              <p:custDataLst>
                <p:tags r:id="rId133"/>
              </p:custDataLst>
            </p:nvPr>
          </p:nvSpPr>
          <p:spPr>
            <a:xfrm>
              <a:off x="4495800" y="4200525"/>
              <a:ext cx="809626" cy="180973"/>
            </a:xfrm>
            <a:custGeom>
              <a:avLst/>
              <a:gdLst/>
              <a:ahLst/>
              <a:cxnLst/>
              <a:rect l="0" t="0" r="0" b="0"/>
              <a:pathLst>
                <a:path w="809626" h="180973">
                  <a:moveTo>
                    <a:pt x="28575" y="28575"/>
                  </a:moveTo>
                  <a:lnTo>
                    <a:pt x="28575" y="28575"/>
                  </a:lnTo>
                  <a:lnTo>
                    <a:pt x="28575" y="20374"/>
                  </a:lnTo>
                  <a:lnTo>
                    <a:pt x="19443" y="9951"/>
                  </a:lnTo>
                  <a:lnTo>
                    <a:pt x="19060" y="403"/>
                  </a:lnTo>
                  <a:lnTo>
                    <a:pt x="4472" y="0"/>
                  </a:lnTo>
                  <a:lnTo>
                    <a:pt x="2981" y="1058"/>
                  </a:lnTo>
                  <a:lnTo>
                    <a:pt x="1987" y="2822"/>
                  </a:lnTo>
                  <a:lnTo>
                    <a:pt x="262" y="9701"/>
                  </a:lnTo>
                  <a:lnTo>
                    <a:pt x="0" y="57207"/>
                  </a:lnTo>
                  <a:lnTo>
                    <a:pt x="0" y="79768"/>
                  </a:lnTo>
                  <a:lnTo>
                    <a:pt x="1058" y="81754"/>
                  </a:lnTo>
                  <a:lnTo>
                    <a:pt x="2822" y="83077"/>
                  </a:lnTo>
                  <a:lnTo>
                    <a:pt x="5056" y="83960"/>
                  </a:lnTo>
                  <a:lnTo>
                    <a:pt x="6545" y="85606"/>
                  </a:lnTo>
                  <a:lnTo>
                    <a:pt x="10321" y="95322"/>
                  </a:lnTo>
                  <a:lnTo>
                    <a:pt x="18648" y="104344"/>
                  </a:lnTo>
                  <a:lnTo>
                    <a:pt x="23988" y="104647"/>
                  </a:lnTo>
                  <a:lnTo>
                    <a:pt x="25516" y="105749"/>
                  </a:lnTo>
                  <a:lnTo>
                    <a:pt x="26536" y="107540"/>
                  </a:lnTo>
                  <a:lnTo>
                    <a:pt x="28540" y="114183"/>
                  </a:lnTo>
                  <a:lnTo>
                    <a:pt x="36773" y="114290"/>
                  </a:lnTo>
                  <a:lnTo>
                    <a:pt x="37215" y="113235"/>
                  </a:lnTo>
                  <a:lnTo>
                    <a:pt x="37707" y="109240"/>
                  </a:lnTo>
                  <a:lnTo>
                    <a:pt x="38896" y="107752"/>
                  </a:lnTo>
                  <a:lnTo>
                    <a:pt x="47223" y="104891"/>
                  </a:lnTo>
                  <a:lnTo>
                    <a:pt x="52563" y="104809"/>
                  </a:lnTo>
                  <a:lnTo>
                    <a:pt x="54091" y="103740"/>
                  </a:lnTo>
                  <a:lnTo>
                    <a:pt x="55111" y="101968"/>
                  </a:lnTo>
                  <a:lnTo>
                    <a:pt x="56748" y="96577"/>
                  </a:lnTo>
                  <a:lnTo>
                    <a:pt x="59793" y="95840"/>
                  </a:lnTo>
                  <a:lnTo>
                    <a:pt x="71329" y="95284"/>
                  </a:lnTo>
                  <a:lnTo>
                    <a:pt x="72953" y="94215"/>
                  </a:lnTo>
                  <a:lnTo>
                    <a:pt x="74035" y="92443"/>
                  </a:lnTo>
                  <a:lnTo>
                    <a:pt x="75772" y="87052"/>
                  </a:lnTo>
                  <a:lnTo>
                    <a:pt x="78832" y="86315"/>
                  </a:lnTo>
                  <a:lnTo>
                    <a:pt x="84363" y="85842"/>
                  </a:lnTo>
                  <a:lnTo>
                    <a:pt x="103324" y="68116"/>
                  </a:lnTo>
                  <a:lnTo>
                    <a:pt x="112849" y="66802"/>
                  </a:lnTo>
                  <a:lnTo>
                    <a:pt x="123395" y="57546"/>
                  </a:lnTo>
                  <a:lnTo>
                    <a:pt x="171020" y="57150"/>
                  </a:lnTo>
                  <a:lnTo>
                    <a:pt x="178969" y="63696"/>
                  </a:lnTo>
                  <a:lnTo>
                    <a:pt x="184669" y="65351"/>
                  </a:lnTo>
                  <a:lnTo>
                    <a:pt x="186613" y="66851"/>
                  </a:lnTo>
                  <a:lnTo>
                    <a:pt x="188772" y="71339"/>
                  </a:lnTo>
                  <a:lnTo>
                    <a:pt x="190407" y="72959"/>
                  </a:lnTo>
                  <a:lnTo>
                    <a:pt x="209434" y="84758"/>
                  </a:lnTo>
                  <a:lnTo>
                    <a:pt x="214085" y="85295"/>
                  </a:lnTo>
                  <a:lnTo>
                    <a:pt x="219680" y="88356"/>
                  </a:lnTo>
                  <a:lnTo>
                    <a:pt x="225694" y="92186"/>
                  </a:lnTo>
                  <a:lnTo>
                    <a:pt x="235029" y="95401"/>
                  </a:lnTo>
                  <a:lnTo>
                    <a:pt x="244498" y="101527"/>
                  </a:lnTo>
                  <a:lnTo>
                    <a:pt x="250836" y="103331"/>
                  </a:lnTo>
                  <a:lnTo>
                    <a:pt x="252949" y="104871"/>
                  </a:lnTo>
                  <a:lnTo>
                    <a:pt x="254358" y="106956"/>
                  </a:lnTo>
                  <a:lnTo>
                    <a:pt x="255296" y="109404"/>
                  </a:lnTo>
                  <a:lnTo>
                    <a:pt x="256981" y="111036"/>
                  </a:lnTo>
                  <a:lnTo>
                    <a:pt x="267289" y="116477"/>
                  </a:lnTo>
                  <a:lnTo>
                    <a:pt x="273312" y="120560"/>
                  </a:lnTo>
                  <a:lnTo>
                    <a:pt x="282653" y="122858"/>
                  </a:lnTo>
                  <a:lnTo>
                    <a:pt x="288959" y="123395"/>
                  </a:lnTo>
                  <a:lnTo>
                    <a:pt x="295291" y="126456"/>
                  </a:lnTo>
                  <a:lnTo>
                    <a:pt x="301632" y="130286"/>
                  </a:lnTo>
                  <a:lnTo>
                    <a:pt x="312444" y="132947"/>
                  </a:lnTo>
                  <a:lnTo>
                    <a:pt x="331160" y="149153"/>
                  </a:lnTo>
                  <a:lnTo>
                    <a:pt x="341145" y="151973"/>
                  </a:lnTo>
                  <a:lnTo>
                    <a:pt x="341730" y="153174"/>
                  </a:lnTo>
                  <a:lnTo>
                    <a:pt x="342379" y="157330"/>
                  </a:lnTo>
                  <a:lnTo>
                    <a:pt x="343612" y="158862"/>
                  </a:lnTo>
                  <a:lnTo>
                    <a:pt x="352019" y="161806"/>
                  </a:lnTo>
                  <a:lnTo>
                    <a:pt x="361939" y="171440"/>
                  </a:lnTo>
                  <a:lnTo>
                    <a:pt x="361950" y="180972"/>
                  </a:lnTo>
                  <a:lnTo>
                    <a:pt x="361950" y="166403"/>
                  </a:lnTo>
                  <a:lnTo>
                    <a:pt x="363008" y="164911"/>
                  </a:lnTo>
                  <a:lnTo>
                    <a:pt x="364772" y="163916"/>
                  </a:lnTo>
                  <a:lnTo>
                    <a:pt x="367006" y="163252"/>
                  </a:lnTo>
                  <a:lnTo>
                    <a:pt x="368495" y="161751"/>
                  </a:lnTo>
                  <a:lnTo>
                    <a:pt x="371359" y="152827"/>
                  </a:lnTo>
                  <a:lnTo>
                    <a:pt x="371465" y="144237"/>
                  </a:lnTo>
                  <a:lnTo>
                    <a:pt x="417738" y="96612"/>
                  </a:lnTo>
                  <a:lnTo>
                    <a:pt x="427181" y="95370"/>
                  </a:lnTo>
                  <a:lnTo>
                    <a:pt x="433254" y="95285"/>
                  </a:lnTo>
                  <a:lnTo>
                    <a:pt x="434885" y="94216"/>
                  </a:lnTo>
                  <a:lnTo>
                    <a:pt x="435974" y="92444"/>
                  </a:lnTo>
                  <a:lnTo>
                    <a:pt x="436699" y="90204"/>
                  </a:lnTo>
                  <a:lnTo>
                    <a:pt x="438241" y="88711"/>
                  </a:lnTo>
                  <a:lnTo>
                    <a:pt x="446224" y="86118"/>
                  </a:lnTo>
                  <a:lnTo>
                    <a:pt x="455749" y="85759"/>
                  </a:lnTo>
                  <a:lnTo>
                    <a:pt x="465274" y="77527"/>
                  </a:lnTo>
                  <a:lnTo>
                    <a:pt x="471351" y="76593"/>
                  </a:lnTo>
                  <a:lnTo>
                    <a:pt x="499919" y="76200"/>
                  </a:lnTo>
                  <a:lnTo>
                    <a:pt x="501554" y="75142"/>
                  </a:lnTo>
                  <a:lnTo>
                    <a:pt x="502645" y="73378"/>
                  </a:lnTo>
                  <a:lnTo>
                    <a:pt x="503371" y="71144"/>
                  </a:lnTo>
                  <a:lnTo>
                    <a:pt x="504914" y="69654"/>
                  </a:lnTo>
                  <a:lnTo>
                    <a:pt x="512899" y="67068"/>
                  </a:lnTo>
                  <a:lnTo>
                    <a:pt x="546228" y="66675"/>
                  </a:lnTo>
                  <a:lnTo>
                    <a:pt x="548301" y="65617"/>
                  </a:lnTo>
                  <a:lnTo>
                    <a:pt x="549684" y="63853"/>
                  </a:lnTo>
                  <a:lnTo>
                    <a:pt x="550606" y="61619"/>
                  </a:lnTo>
                  <a:lnTo>
                    <a:pt x="552279" y="60129"/>
                  </a:lnTo>
                  <a:lnTo>
                    <a:pt x="556960" y="58474"/>
                  </a:lnTo>
                  <a:lnTo>
                    <a:pt x="596907" y="56099"/>
                  </a:lnTo>
                  <a:lnTo>
                    <a:pt x="607485" y="50606"/>
                  </a:lnTo>
                  <a:lnTo>
                    <a:pt x="653973" y="47648"/>
                  </a:lnTo>
                  <a:lnTo>
                    <a:pt x="700791" y="47625"/>
                  </a:lnTo>
                  <a:lnTo>
                    <a:pt x="748411" y="47625"/>
                  </a:lnTo>
                  <a:lnTo>
                    <a:pt x="792793" y="47625"/>
                  </a:lnTo>
                  <a:lnTo>
                    <a:pt x="80962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564"/>
            <p:cNvSpPr/>
            <p:nvPr>
              <p:custDataLst>
                <p:tags r:id="rId134"/>
              </p:custDataLst>
            </p:nvPr>
          </p:nvSpPr>
          <p:spPr>
            <a:xfrm>
              <a:off x="7534275" y="4543425"/>
              <a:ext cx="9492" cy="1"/>
            </a:xfrm>
            <a:custGeom>
              <a:avLst/>
              <a:gdLst/>
              <a:ahLst/>
              <a:cxnLst/>
              <a:rect l="0" t="0" r="0" b="0"/>
              <a:pathLst>
                <a:path w="9492" h="1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565"/>
            <p:cNvSpPr/>
            <p:nvPr>
              <p:custDataLst>
                <p:tags r:id="rId135"/>
              </p:custDataLst>
            </p:nvPr>
          </p:nvSpPr>
          <p:spPr>
            <a:xfrm>
              <a:off x="7248526" y="4476764"/>
              <a:ext cx="218955" cy="152387"/>
            </a:xfrm>
            <a:custGeom>
              <a:avLst/>
              <a:gdLst/>
              <a:ahLst/>
              <a:cxnLst/>
              <a:rect l="0" t="0" r="0" b="0"/>
              <a:pathLst>
                <a:path w="218955" h="152387">
                  <a:moveTo>
                    <a:pt x="9524" y="133336"/>
                  </a:moveTo>
                  <a:lnTo>
                    <a:pt x="9524" y="133336"/>
                  </a:lnTo>
                  <a:lnTo>
                    <a:pt x="9524" y="85722"/>
                  </a:lnTo>
                  <a:lnTo>
                    <a:pt x="4468" y="85714"/>
                  </a:lnTo>
                  <a:lnTo>
                    <a:pt x="2977" y="86771"/>
                  </a:lnTo>
                  <a:lnTo>
                    <a:pt x="1984" y="88534"/>
                  </a:lnTo>
                  <a:lnTo>
                    <a:pt x="260" y="95412"/>
                  </a:lnTo>
                  <a:lnTo>
                    <a:pt x="0" y="127390"/>
                  </a:lnTo>
                  <a:lnTo>
                    <a:pt x="1057" y="129372"/>
                  </a:lnTo>
                  <a:lnTo>
                    <a:pt x="2821" y="130693"/>
                  </a:lnTo>
                  <a:lnTo>
                    <a:pt x="9133" y="133181"/>
                  </a:lnTo>
                  <a:lnTo>
                    <a:pt x="17690" y="133322"/>
                  </a:lnTo>
                  <a:lnTo>
                    <a:pt x="41704" y="110670"/>
                  </a:lnTo>
                  <a:lnTo>
                    <a:pt x="44992" y="104565"/>
                  </a:lnTo>
                  <a:lnTo>
                    <a:pt x="47513" y="98324"/>
                  </a:lnTo>
                  <a:lnTo>
                    <a:pt x="82918" y="57136"/>
                  </a:lnTo>
                  <a:lnTo>
                    <a:pt x="85534" y="50786"/>
                  </a:lnTo>
                  <a:lnTo>
                    <a:pt x="91900" y="41261"/>
                  </a:lnTo>
                  <a:lnTo>
                    <a:pt x="95315" y="31736"/>
                  </a:lnTo>
                  <a:lnTo>
                    <a:pt x="101501" y="22211"/>
                  </a:lnTo>
                  <a:lnTo>
                    <a:pt x="104342" y="11392"/>
                  </a:lnTo>
                  <a:lnTo>
                    <a:pt x="114180" y="117"/>
                  </a:lnTo>
                  <a:lnTo>
                    <a:pt x="106087" y="8198"/>
                  </a:lnTo>
                  <a:lnTo>
                    <a:pt x="103975" y="16856"/>
                  </a:lnTo>
                  <a:lnTo>
                    <a:pt x="98305" y="25681"/>
                  </a:lnTo>
                  <a:lnTo>
                    <a:pt x="95853" y="38145"/>
                  </a:lnTo>
                  <a:lnTo>
                    <a:pt x="95253" y="74305"/>
                  </a:lnTo>
                  <a:lnTo>
                    <a:pt x="101796" y="83419"/>
                  </a:lnTo>
                  <a:lnTo>
                    <a:pt x="103450" y="89279"/>
                  </a:lnTo>
                  <a:lnTo>
                    <a:pt x="104950" y="91265"/>
                  </a:lnTo>
                  <a:lnTo>
                    <a:pt x="112859" y="94713"/>
                  </a:lnTo>
                  <a:lnTo>
                    <a:pt x="128451" y="95222"/>
                  </a:lnTo>
                  <a:lnTo>
                    <a:pt x="133995" y="92408"/>
                  </a:lnTo>
                  <a:lnTo>
                    <a:pt x="174659" y="53922"/>
                  </a:lnTo>
                  <a:lnTo>
                    <a:pt x="178168" y="47594"/>
                  </a:lnTo>
                  <a:lnTo>
                    <a:pt x="180784" y="41254"/>
                  </a:lnTo>
                  <a:lnTo>
                    <a:pt x="185476" y="34908"/>
                  </a:lnTo>
                  <a:lnTo>
                    <a:pt x="191089" y="31382"/>
                  </a:lnTo>
                  <a:lnTo>
                    <a:pt x="197112" y="28757"/>
                  </a:lnTo>
                  <a:lnTo>
                    <a:pt x="203316" y="24062"/>
                  </a:lnTo>
                  <a:lnTo>
                    <a:pt x="206778" y="18447"/>
                  </a:lnTo>
                  <a:lnTo>
                    <a:pt x="209002" y="6220"/>
                  </a:lnTo>
                  <a:lnTo>
                    <a:pt x="210243" y="4142"/>
                  </a:lnTo>
                  <a:lnTo>
                    <a:pt x="212128" y="2756"/>
                  </a:lnTo>
                  <a:lnTo>
                    <a:pt x="218954" y="34"/>
                  </a:lnTo>
                  <a:lnTo>
                    <a:pt x="213981" y="0"/>
                  </a:lnTo>
                  <a:lnTo>
                    <a:pt x="212503" y="1054"/>
                  </a:lnTo>
                  <a:lnTo>
                    <a:pt x="210133" y="7527"/>
                  </a:lnTo>
                  <a:lnTo>
                    <a:pt x="209939" y="8188"/>
                  </a:lnTo>
                  <a:lnTo>
                    <a:pt x="209664" y="19232"/>
                  </a:lnTo>
                  <a:lnTo>
                    <a:pt x="208568" y="22341"/>
                  </a:lnTo>
                  <a:lnTo>
                    <a:pt x="206778" y="24414"/>
                  </a:lnTo>
                  <a:lnTo>
                    <a:pt x="204527" y="25797"/>
                  </a:lnTo>
                  <a:lnTo>
                    <a:pt x="202026" y="32977"/>
                  </a:lnTo>
                  <a:lnTo>
                    <a:pt x="199229" y="53288"/>
                  </a:lnTo>
                  <a:lnTo>
                    <a:pt x="193556" y="64345"/>
                  </a:lnTo>
                  <a:lnTo>
                    <a:pt x="190346" y="79498"/>
                  </a:lnTo>
                  <a:lnTo>
                    <a:pt x="184221" y="92219"/>
                  </a:lnTo>
                  <a:lnTo>
                    <a:pt x="181000" y="139602"/>
                  </a:lnTo>
                  <a:lnTo>
                    <a:pt x="180978" y="150493"/>
                  </a:lnTo>
                  <a:lnTo>
                    <a:pt x="182034" y="151124"/>
                  </a:lnTo>
                  <a:lnTo>
                    <a:pt x="190499" y="1523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566"/>
            <p:cNvSpPr/>
            <p:nvPr>
              <p:custDataLst>
                <p:tags r:id="rId136"/>
              </p:custDataLst>
            </p:nvPr>
          </p:nvSpPr>
          <p:spPr>
            <a:xfrm>
              <a:off x="6981828" y="4381500"/>
              <a:ext cx="122460" cy="257173"/>
            </a:xfrm>
            <a:custGeom>
              <a:avLst/>
              <a:gdLst/>
              <a:ahLst/>
              <a:cxnLst/>
              <a:rect l="0" t="0" r="0" b="0"/>
              <a:pathLst>
                <a:path w="122460" h="257173">
                  <a:moveTo>
                    <a:pt x="57147" y="9525"/>
                  </a:moveTo>
                  <a:lnTo>
                    <a:pt x="57147" y="9525"/>
                  </a:lnTo>
                  <a:lnTo>
                    <a:pt x="57147" y="34"/>
                  </a:lnTo>
                  <a:lnTo>
                    <a:pt x="42682" y="0"/>
                  </a:lnTo>
                  <a:lnTo>
                    <a:pt x="41153" y="1058"/>
                  </a:lnTo>
                  <a:lnTo>
                    <a:pt x="40135" y="2822"/>
                  </a:lnTo>
                  <a:lnTo>
                    <a:pt x="38499" y="8201"/>
                  </a:lnTo>
                  <a:lnTo>
                    <a:pt x="22294" y="26370"/>
                  </a:lnTo>
                  <a:lnTo>
                    <a:pt x="20010" y="35213"/>
                  </a:lnTo>
                  <a:lnTo>
                    <a:pt x="18073" y="55059"/>
                  </a:lnTo>
                  <a:lnTo>
                    <a:pt x="3239" y="99419"/>
                  </a:lnTo>
                  <a:lnTo>
                    <a:pt x="81" y="146958"/>
                  </a:lnTo>
                  <a:lnTo>
                    <a:pt x="0" y="191829"/>
                  </a:lnTo>
                  <a:lnTo>
                    <a:pt x="2821" y="199205"/>
                  </a:lnTo>
                  <a:lnTo>
                    <a:pt x="5054" y="202653"/>
                  </a:lnTo>
                  <a:lnTo>
                    <a:pt x="8198" y="217620"/>
                  </a:lnTo>
                  <a:lnTo>
                    <a:pt x="10320" y="234035"/>
                  </a:lnTo>
                  <a:lnTo>
                    <a:pt x="17688" y="245648"/>
                  </a:lnTo>
                  <a:lnTo>
                    <a:pt x="27129" y="255675"/>
                  </a:lnTo>
                  <a:lnTo>
                    <a:pt x="33200" y="256730"/>
                  </a:lnTo>
                  <a:lnTo>
                    <a:pt x="69858" y="257172"/>
                  </a:lnTo>
                  <a:lnTo>
                    <a:pt x="76202" y="254352"/>
                  </a:lnTo>
                  <a:lnTo>
                    <a:pt x="98422" y="234785"/>
                  </a:lnTo>
                  <a:lnTo>
                    <a:pt x="101950" y="228527"/>
                  </a:lnTo>
                  <a:lnTo>
                    <a:pt x="102891" y="225376"/>
                  </a:lnTo>
                  <a:lnTo>
                    <a:pt x="104576" y="223276"/>
                  </a:lnTo>
                  <a:lnTo>
                    <a:pt x="109271" y="220942"/>
                  </a:lnTo>
                  <a:lnTo>
                    <a:pt x="110947" y="218203"/>
                  </a:lnTo>
                  <a:lnTo>
                    <a:pt x="115061" y="195354"/>
                  </a:lnTo>
                  <a:lnTo>
                    <a:pt x="116923" y="193735"/>
                  </a:lnTo>
                  <a:lnTo>
                    <a:pt x="119223" y="192657"/>
                  </a:lnTo>
                  <a:lnTo>
                    <a:pt x="120756" y="190879"/>
                  </a:lnTo>
                  <a:lnTo>
                    <a:pt x="122459" y="186082"/>
                  </a:lnTo>
                  <a:lnTo>
                    <a:pt x="121855" y="183321"/>
                  </a:lnTo>
                  <a:lnTo>
                    <a:pt x="114654" y="171975"/>
                  </a:lnTo>
                  <a:lnTo>
                    <a:pt x="91916" y="171464"/>
                  </a:lnTo>
                  <a:lnTo>
                    <a:pt x="85653" y="174278"/>
                  </a:lnTo>
                  <a:lnTo>
                    <a:pt x="79341" y="177998"/>
                  </a:lnTo>
                  <a:lnTo>
                    <a:pt x="69838" y="181151"/>
                  </a:lnTo>
                  <a:lnTo>
                    <a:pt x="25789" y="212764"/>
                  </a:lnTo>
                  <a:lnTo>
                    <a:pt x="22043" y="219092"/>
                  </a:lnTo>
                  <a:lnTo>
                    <a:pt x="19321" y="225432"/>
                  </a:lnTo>
                  <a:lnTo>
                    <a:pt x="9522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1" name="SMARTInkShape-567"/>
            <p:cNvSpPr/>
            <p:nvPr>
              <p:custDataLst>
                <p:tags r:id="rId137"/>
              </p:custDataLst>
            </p:nvPr>
          </p:nvSpPr>
          <p:spPr>
            <a:xfrm>
              <a:off x="6810375" y="4533900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0" y="38100"/>
                  </a:moveTo>
                  <a:lnTo>
                    <a:pt x="0" y="38100"/>
                  </a:lnTo>
                  <a:lnTo>
                    <a:pt x="14189" y="38100"/>
                  </a:lnTo>
                  <a:lnTo>
                    <a:pt x="19711" y="35278"/>
                  </a:lnTo>
                  <a:lnTo>
                    <a:pt x="25694" y="31554"/>
                  </a:lnTo>
                  <a:lnTo>
                    <a:pt x="38158" y="29164"/>
                  </a:lnTo>
                  <a:lnTo>
                    <a:pt x="41314" y="28967"/>
                  </a:lnTo>
                  <a:lnTo>
                    <a:pt x="43417" y="27779"/>
                  </a:lnTo>
                  <a:lnTo>
                    <a:pt x="44820" y="25927"/>
                  </a:lnTo>
                  <a:lnTo>
                    <a:pt x="45755" y="23635"/>
                  </a:lnTo>
                  <a:lnTo>
                    <a:pt x="48495" y="22107"/>
                  </a:lnTo>
                  <a:lnTo>
                    <a:pt x="61406" y="18898"/>
                  </a:lnTo>
                  <a:lnTo>
                    <a:pt x="75786" y="11690"/>
                  </a:lnTo>
                  <a:lnTo>
                    <a:pt x="79099" y="10968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2" name="SMARTInkShape-568"/>
            <p:cNvSpPr/>
            <p:nvPr>
              <p:custDataLst>
                <p:tags r:id="rId138"/>
              </p:custDataLst>
            </p:nvPr>
          </p:nvSpPr>
          <p:spPr>
            <a:xfrm>
              <a:off x="6753225" y="4495834"/>
              <a:ext cx="104776" cy="19017"/>
            </a:xfrm>
            <a:custGeom>
              <a:avLst/>
              <a:gdLst/>
              <a:ahLst/>
              <a:cxnLst/>
              <a:rect l="0" t="0" r="0" b="0"/>
              <a:pathLst>
                <a:path w="104776" h="19017">
                  <a:moveTo>
                    <a:pt x="0" y="19016"/>
                  </a:moveTo>
                  <a:lnTo>
                    <a:pt x="0" y="19016"/>
                  </a:lnTo>
                  <a:lnTo>
                    <a:pt x="8200" y="10815"/>
                  </a:lnTo>
                  <a:lnTo>
                    <a:pt x="41590" y="9501"/>
                  </a:lnTo>
                  <a:lnTo>
                    <a:pt x="43601" y="8440"/>
                  </a:lnTo>
                  <a:lnTo>
                    <a:pt x="44942" y="6674"/>
                  </a:lnTo>
                  <a:lnTo>
                    <a:pt x="45836" y="4438"/>
                  </a:lnTo>
                  <a:lnTo>
                    <a:pt x="47491" y="2947"/>
                  </a:lnTo>
                  <a:lnTo>
                    <a:pt x="55669" y="359"/>
                  </a:lnTo>
                  <a:lnTo>
                    <a:pt x="70277" y="0"/>
                  </a:lnTo>
                  <a:lnTo>
                    <a:pt x="76390" y="2803"/>
                  </a:lnTo>
                  <a:lnTo>
                    <a:pt x="83881" y="8170"/>
                  </a:lnTo>
                  <a:lnTo>
                    <a:pt x="93765" y="9375"/>
                  </a:lnTo>
                  <a:lnTo>
                    <a:pt x="99867" y="9457"/>
                  </a:lnTo>
                  <a:lnTo>
                    <a:pt x="101502" y="10527"/>
                  </a:lnTo>
                  <a:lnTo>
                    <a:pt x="102593" y="12298"/>
                  </a:lnTo>
                  <a:lnTo>
                    <a:pt x="104775" y="190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569"/>
            <p:cNvSpPr/>
            <p:nvPr>
              <p:custDataLst>
                <p:tags r:id="rId139"/>
              </p:custDataLst>
            </p:nvPr>
          </p:nvSpPr>
          <p:spPr>
            <a:xfrm>
              <a:off x="6667500" y="4419719"/>
              <a:ext cx="38101" cy="123707"/>
            </a:xfrm>
            <a:custGeom>
              <a:avLst/>
              <a:gdLst/>
              <a:ahLst/>
              <a:cxnLst/>
              <a:rect l="0" t="0" r="0" b="0"/>
              <a:pathLst>
                <a:path w="38101" h="123707">
                  <a:moveTo>
                    <a:pt x="0" y="18931"/>
                  </a:moveTo>
                  <a:lnTo>
                    <a:pt x="0" y="18931"/>
                  </a:lnTo>
                  <a:lnTo>
                    <a:pt x="0" y="0"/>
                  </a:lnTo>
                  <a:lnTo>
                    <a:pt x="0" y="4973"/>
                  </a:lnTo>
                  <a:lnTo>
                    <a:pt x="1058" y="6451"/>
                  </a:lnTo>
                  <a:lnTo>
                    <a:pt x="5056" y="8093"/>
                  </a:lnTo>
                  <a:lnTo>
                    <a:pt x="6545" y="9589"/>
                  </a:lnTo>
                  <a:lnTo>
                    <a:pt x="8200" y="14074"/>
                  </a:lnTo>
                  <a:lnTo>
                    <a:pt x="9524" y="61255"/>
                  </a:lnTo>
                  <a:lnTo>
                    <a:pt x="12347" y="67022"/>
                  </a:lnTo>
                  <a:lnTo>
                    <a:pt x="16070" y="73113"/>
                  </a:lnTo>
                  <a:lnTo>
                    <a:pt x="18462" y="85647"/>
                  </a:lnTo>
                  <a:lnTo>
                    <a:pt x="18934" y="98314"/>
                  </a:lnTo>
                  <a:lnTo>
                    <a:pt x="20031" y="100428"/>
                  </a:lnTo>
                  <a:lnTo>
                    <a:pt x="21821" y="101838"/>
                  </a:lnTo>
                  <a:lnTo>
                    <a:pt x="24072" y="102777"/>
                  </a:lnTo>
                  <a:lnTo>
                    <a:pt x="25573" y="104462"/>
                  </a:lnTo>
                  <a:lnTo>
                    <a:pt x="27241" y="109156"/>
                  </a:lnTo>
                  <a:lnTo>
                    <a:pt x="28180" y="117749"/>
                  </a:lnTo>
                  <a:lnTo>
                    <a:pt x="29370" y="119735"/>
                  </a:lnTo>
                  <a:lnTo>
                    <a:pt x="31221" y="121058"/>
                  </a:lnTo>
                  <a:lnTo>
                    <a:pt x="38100" y="12370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570"/>
            <p:cNvSpPr/>
            <p:nvPr>
              <p:custDataLst>
                <p:tags r:id="rId140"/>
              </p:custDataLst>
            </p:nvPr>
          </p:nvSpPr>
          <p:spPr>
            <a:xfrm>
              <a:off x="6477000" y="4448214"/>
              <a:ext cx="171451" cy="256970"/>
            </a:xfrm>
            <a:custGeom>
              <a:avLst/>
              <a:gdLst/>
              <a:ahLst/>
              <a:cxnLst/>
              <a:rect l="0" t="0" r="0" b="0"/>
              <a:pathLst>
                <a:path w="171451" h="256970">
                  <a:moveTo>
                    <a:pt x="0" y="180936"/>
                  </a:moveTo>
                  <a:lnTo>
                    <a:pt x="0" y="180936"/>
                  </a:lnTo>
                  <a:lnTo>
                    <a:pt x="0" y="190344"/>
                  </a:lnTo>
                  <a:lnTo>
                    <a:pt x="0" y="185370"/>
                  </a:lnTo>
                  <a:lnTo>
                    <a:pt x="1058" y="183892"/>
                  </a:lnTo>
                  <a:lnTo>
                    <a:pt x="5056" y="182249"/>
                  </a:lnTo>
                  <a:lnTo>
                    <a:pt x="6545" y="180753"/>
                  </a:lnTo>
                  <a:lnTo>
                    <a:pt x="11759" y="170747"/>
                  </a:lnTo>
                  <a:lnTo>
                    <a:pt x="15809" y="164766"/>
                  </a:lnTo>
                  <a:lnTo>
                    <a:pt x="19148" y="155449"/>
                  </a:lnTo>
                  <a:lnTo>
                    <a:pt x="35470" y="133306"/>
                  </a:lnTo>
                  <a:lnTo>
                    <a:pt x="37989" y="126959"/>
                  </a:lnTo>
                  <a:lnTo>
                    <a:pt x="53186" y="101365"/>
                  </a:lnTo>
                  <a:lnTo>
                    <a:pt x="66748" y="61246"/>
                  </a:lnTo>
                  <a:lnTo>
                    <a:pt x="72930" y="49987"/>
                  </a:lnTo>
                  <a:lnTo>
                    <a:pt x="76192" y="3336"/>
                  </a:lnTo>
                  <a:lnTo>
                    <a:pt x="76199" y="406"/>
                  </a:lnTo>
                  <a:lnTo>
                    <a:pt x="68000" y="0"/>
                  </a:lnTo>
                  <a:lnTo>
                    <a:pt x="67558" y="1045"/>
                  </a:lnTo>
                  <a:lnTo>
                    <a:pt x="67068" y="5029"/>
                  </a:lnTo>
                  <a:lnTo>
                    <a:pt x="64027" y="10327"/>
                  </a:lnTo>
                  <a:lnTo>
                    <a:pt x="60206" y="16210"/>
                  </a:lnTo>
                  <a:lnTo>
                    <a:pt x="56997" y="25471"/>
                  </a:lnTo>
                  <a:lnTo>
                    <a:pt x="50872" y="35977"/>
                  </a:lnTo>
                  <a:lnTo>
                    <a:pt x="42695" y="82678"/>
                  </a:lnTo>
                  <a:lnTo>
                    <a:pt x="38504" y="128826"/>
                  </a:lnTo>
                  <a:lnTo>
                    <a:pt x="29482" y="174510"/>
                  </a:lnTo>
                  <a:lnTo>
                    <a:pt x="29901" y="193613"/>
                  </a:lnTo>
                  <a:lnTo>
                    <a:pt x="38299" y="224130"/>
                  </a:lnTo>
                  <a:lnTo>
                    <a:pt x="45469" y="237838"/>
                  </a:lnTo>
                  <a:lnTo>
                    <a:pt x="46188" y="241096"/>
                  </a:lnTo>
                  <a:lnTo>
                    <a:pt x="55700" y="255240"/>
                  </a:lnTo>
                  <a:lnTo>
                    <a:pt x="59328" y="256293"/>
                  </a:lnTo>
                  <a:lnTo>
                    <a:pt x="70280" y="256969"/>
                  </a:lnTo>
                  <a:lnTo>
                    <a:pt x="76391" y="254240"/>
                  </a:lnTo>
                  <a:lnTo>
                    <a:pt x="82634" y="250558"/>
                  </a:lnTo>
                  <a:lnTo>
                    <a:pt x="92100" y="247425"/>
                  </a:lnTo>
                  <a:lnTo>
                    <a:pt x="135202" y="215822"/>
                  </a:lnTo>
                  <a:lnTo>
                    <a:pt x="139465" y="209494"/>
                  </a:lnTo>
                  <a:lnTo>
                    <a:pt x="150030" y="187088"/>
                  </a:lnTo>
                  <a:lnTo>
                    <a:pt x="171450" y="1523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571"/>
            <p:cNvSpPr/>
            <p:nvPr>
              <p:custDataLst>
                <p:tags r:id="rId141"/>
              </p:custDataLst>
            </p:nvPr>
          </p:nvSpPr>
          <p:spPr>
            <a:xfrm>
              <a:off x="5476875" y="4038600"/>
              <a:ext cx="1714501" cy="295242"/>
            </a:xfrm>
            <a:custGeom>
              <a:avLst/>
              <a:gdLst/>
              <a:ahLst/>
              <a:cxnLst/>
              <a:rect l="0" t="0" r="0" b="0"/>
              <a:pathLst>
                <a:path w="1714501" h="295242">
                  <a:moveTo>
                    <a:pt x="0" y="200025"/>
                  </a:moveTo>
                  <a:lnTo>
                    <a:pt x="0" y="200025"/>
                  </a:lnTo>
                  <a:lnTo>
                    <a:pt x="0" y="190500"/>
                  </a:lnTo>
                  <a:lnTo>
                    <a:pt x="0" y="214211"/>
                  </a:lnTo>
                  <a:lnTo>
                    <a:pt x="1058" y="215833"/>
                  </a:lnTo>
                  <a:lnTo>
                    <a:pt x="2822" y="216914"/>
                  </a:lnTo>
                  <a:lnTo>
                    <a:pt x="5056" y="217634"/>
                  </a:lnTo>
                  <a:lnTo>
                    <a:pt x="6545" y="219172"/>
                  </a:lnTo>
                  <a:lnTo>
                    <a:pt x="9409" y="228170"/>
                  </a:lnTo>
                  <a:lnTo>
                    <a:pt x="9491" y="233530"/>
                  </a:lnTo>
                  <a:lnTo>
                    <a:pt x="10561" y="235061"/>
                  </a:lnTo>
                  <a:lnTo>
                    <a:pt x="12332" y="236082"/>
                  </a:lnTo>
                  <a:lnTo>
                    <a:pt x="14571" y="236763"/>
                  </a:lnTo>
                  <a:lnTo>
                    <a:pt x="16064" y="238276"/>
                  </a:lnTo>
                  <a:lnTo>
                    <a:pt x="18657" y="246206"/>
                  </a:lnTo>
                  <a:lnTo>
                    <a:pt x="21698" y="247009"/>
                  </a:lnTo>
                  <a:lnTo>
                    <a:pt x="61776" y="247650"/>
                  </a:lnTo>
                  <a:lnTo>
                    <a:pt x="67320" y="244828"/>
                  </a:lnTo>
                  <a:lnTo>
                    <a:pt x="73312" y="241104"/>
                  </a:lnTo>
                  <a:lnTo>
                    <a:pt x="85781" y="238714"/>
                  </a:lnTo>
                  <a:lnTo>
                    <a:pt x="88937" y="238518"/>
                  </a:lnTo>
                  <a:lnTo>
                    <a:pt x="95267" y="235477"/>
                  </a:lnTo>
                  <a:lnTo>
                    <a:pt x="101607" y="231656"/>
                  </a:lnTo>
                  <a:lnTo>
                    <a:pt x="114301" y="229204"/>
                  </a:lnTo>
                  <a:lnTo>
                    <a:pt x="117476" y="229002"/>
                  </a:lnTo>
                  <a:lnTo>
                    <a:pt x="123825" y="225956"/>
                  </a:lnTo>
                  <a:lnTo>
                    <a:pt x="130175" y="222133"/>
                  </a:lnTo>
                  <a:lnTo>
                    <a:pt x="139700" y="218923"/>
                  </a:lnTo>
                  <a:lnTo>
                    <a:pt x="149225" y="212797"/>
                  </a:lnTo>
                  <a:lnTo>
                    <a:pt x="158750" y="210512"/>
                  </a:lnTo>
                  <a:lnTo>
                    <a:pt x="165100" y="209978"/>
                  </a:lnTo>
                  <a:lnTo>
                    <a:pt x="171450" y="206918"/>
                  </a:lnTo>
                  <a:lnTo>
                    <a:pt x="177800" y="203088"/>
                  </a:lnTo>
                  <a:lnTo>
                    <a:pt x="190500" y="200630"/>
                  </a:lnTo>
                  <a:lnTo>
                    <a:pt x="197908" y="199236"/>
                  </a:lnTo>
                  <a:lnTo>
                    <a:pt x="220926" y="191860"/>
                  </a:lnTo>
                  <a:lnTo>
                    <a:pt x="250421" y="187731"/>
                  </a:lnTo>
                  <a:lnTo>
                    <a:pt x="268541" y="182309"/>
                  </a:lnTo>
                  <a:lnTo>
                    <a:pt x="298045" y="178205"/>
                  </a:lnTo>
                  <a:lnTo>
                    <a:pt x="316166" y="172784"/>
                  </a:lnTo>
                  <a:lnTo>
                    <a:pt x="358927" y="170415"/>
                  </a:lnTo>
                  <a:lnTo>
                    <a:pt x="386387" y="162810"/>
                  </a:lnTo>
                  <a:lnTo>
                    <a:pt x="431397" y="161935"/>
                  </a:lnTo>
                  <a:lnTo>
                    <a:pt x="478893" y="161925"/>
                  </a:lnTo>
                  <a:lnTo>
                    <a:pt x="501802" y="162983"/>
                  </a:lnTo>
                  <a:lnTo>
                    <a:pt x="529262" y="170567"/>
                  </a:lnTo>
                  <a:lnTo>
                    <a:pt x="569376" y="172501"/>
                  </a:lnTo>
                  <a:lnTo>
                    <a:pt x="599486" y="183209"/>
                  </a:lnTo>
                  <a:lnTo>
                    <a:pt x="606163" y="187259"/>
                  </a:lnTo>
                  <a:lnTo>
                    <a:pt x="619073" y="189860"/>
                  </a:lnTo>
                  <a:lnTo>
                    <a:pt x="622266" y="190074"/>
                  </a:lnTo>
                  <a:lnTo>
                    <a:pt x="628634" y="193133"/>
                  </a:lnTo>
                  <a:lnTo>
                    <a:pt x="634993" y="196962"/>
                  </a:lnTo>
                  <a:lnTo>
                    <a:pt x="644523" y="200176"/>
                  </a:lnTo>
                  <a:lnTo>
                    <a:pt x="676863" y="226383"/>
                  </a:lnTo>
                  <a:lnTo>
                    <a:pt x="679843" y="227123"/>
                  </a:lnTo>
                  <a:lnTo>
                    <a:pt x="689092" y="233219"/>
                  </a:lnTo>
                  <a:lnTo>
                    <a:pt x="698534" y="241728"/>
                  </a:lnTo>
                  <a:lnTo>
                    <a:pt x="702043" y="247840"/>
                  </a:lnTo>
                  <a:lnTo>
                    <a:pt x="702979" y="250952"/>
                  </a:lnTo>
                  <a:lnTo>
                    <a:pt x="704660" y="253026"/>
                  </a:lnTo>
                  <a:lnTo>
                    <a:pt x="711026" y="257004"/>
                  </a:lnTo>
                  <a:lnTo>
                    <a:pt x="712887" y="261685"/>
                  </a:lnTo>
                  <a:lnTo>
                    <a:pt x="714441" y="263357"/>
                  </a:lnTo>
                  <a:lnTo>
                    <a:pt x="718990" y="265214"/>
                  </a:lnTo>
                  <a:lnTo>
                    <a:pt x="720627" y="266768"/>
                  </a:lnTo>
                  <a:lnTo>
                    <a:pt x="731973" y="283995"/>
                  </a:lnTo>
                  <a:lnTo>
                    <a:pt x="735602" y="284970"/>
                  </a:lnTo>
                  <a:lnTo>
                    <a:pt x="741499" y="285596"/>
                  </a:lnTo>
                  <a:lnTo>
                    <a:pt x="752045" y="294879"/>
                  </a:lnTo>
                  <a:lnTo>
                    <a:pt x="760638" y="295241"/>
                  </a:lnTo>
                  <a:lnTo>
                    <a:pt x="771097" y="286141"/>
                  </a:lnTo>
                  <a:lnTo>
                    <a:pt x="776455" y="285866"/>
                  </a:lnTo>
                  <a:lnTo>
                    <a:pt x="777987" y="284769"/>
                  </a:lnTo>
                  <a:lnTo>
                    <a:pt x="779008" y="282979"/>
                  </a:lnTo>
                  <a:lnTo>
                    <a:pt x="779688" y="280727"/>
                  </a:lnTo>
                  <a:lnTo>
                    <a:pt x="781200" y="279227"/>
                  </a:lnTo>
                  <a:lnTo>
                    <a:pt x="790670" y="275430"/>
                  </a:lnTo>
                  <a:lnTo>
                    <a:pt x="808174" y="258619"/>
                  </a:lnTo>
                  <a:lnTo>
                    <a:pt x="816942" y="256402"/>
                  </a:lnTo>
                  <a:lnTo>
                    <a:pt x="825787" y="250713"/>
                  </a:lnTo>
                  <a:lnTo>
                    <a:pt x="836356" y="248053"/>
                  </a:lnTo>
                  <a:lnTo>
                    <a:pt x="842710" y="247770"/>
                  </a:lnTo>
                  <a:lnTo>
                    <a:pt x="848318" y="244881"/>
                  </a:lnTo>
                  <a:lnTo>
                    <a:pt x="854339" y="241128"/>
                  </a:lnTo>
                  <a:lnTo>
                    <a:pt x="866827" y="238718"/>
                  </a:lnTo>
                  <a:lnTo>
                    <a:pt x="879485" y="238242"/>
                  </a:lnTo>
                  <a:lnTo>
                    <a:pt x="885830" y="235355"/>
                  </a:lnTo>
                  <a:lnTo>
                    <a:pt x="892177" y="231602"/>
                  </a:lnTo>
                  <a:lnTo>
                    <a:pt x="904875" y="229193"/>
                  </a:lnTo>
                  <a:lnTo>
                    <a:pt x="948442" y="227549"/>
                  </a:lnTo>
                  <a:lnTo>
                    <a:pt x="955282" y="223547"/>
                  </a:lnTo>
                  <a:lnTo>
                    <a:pt x="959647" y="223115"/>
                  </a:lnTo>
                  <a:lnTo>
                    <a:pt x="1002768" y="228478"/>
                  </a:lnTo>
                  <a:lnTo>
                    <a:pt x="1049481" y="228598"/>
                  </a:lnTo>
                  <a:lnTo>
                    <a:pt x="1088595" y="228600"/>
                  </a:lnTo>
                  <a:lnTo>
                    <a:pt x="1134922" y="237732"/>
                  </a:lnTo>
                  <a:lnTo>
                    <a:pt x="1162100" y="239106"/>
                  </a:lnTo>
                  <a:lnTo>
                    <a:pt x="1188501" y="246316"/>
                  </a:lnTo>
                  <a:lnTo>
                    <a:pt x="1231961" y="247572"/>
                  </a:lnTo>
                  <a:lnTo>
                    <a:pt x="1270005" y="248701"/>
                  </a:lnTo>
                  <a:lnTo>
                    <a:pt x="1308100" y="256292"/>
                  </a:lnTo>
                  <a:lnTo>
                    <a:pt x="1347258" y="256039"/>
                  </a:lnTo>
                  <a:lnTo>
                    <a:pt x="1392942" y="248526"/>
                  </a:lnTo>
                  <a:lnTo>
                    <a:pt x="1412613" y="246851"/>
                  </a:lnTo>
                  <a:lnTo>
                    <a:pt x="1457498" y="237972"/>
                  </a:lnTo>
                  <a:lnTo>
                    <a:pt x="1504774" y="218880"/>
                  </a:lnTo>
                  <a:lnTo>
                    <a:pt x="1550574" y="200008"/>
                  </a:lnTo>
                  <a:lnTo>
                    <a:pt x="1571032" y="187673"/>
                  </a:lnTo>
                  <a:lnTo>
                    <a:pt x="1616040" y="154086"/>
                  </a:lnTo>
                  <a:lnTo>
                    <a:pt x="1662706" y="107859"/>
                  </a:lnTo>
                  <a:lnTo>
                    <a:pt x="1692249" y="60436"/>
                  </a:lnTo>
                  <a:lnTo>
                    <a:pt x="1702148" y="40317"/>
                  </a:lnTo>
                  <a:lnTo>
                    <a:pt x="1704777" y="32735"/>
                  </a:lnTo>
                  <a:lnTo>
                    <a:pt x="1711148" y="22517"/>
                  </a:lnTo>
                  <a:lnTo>
                    <a:pt x="1713507" y="12786"/>
                  </a:lnTo>
                  <a:lnTo>
                    <a:pt x="1714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07" name="SMARTInkShape-572"/>
          <p:cNvSpPr/>
          <p:nvPr>
            <p:custDataLst>
              <p:tags r:id="rId3"/>
            </p:custDataLst>
          </p:nvPr>
        </p:nvSpPr>
        <p:spPr>
          <a:xfrm>
            <a:off x="4486275" y="3324225"/>
            <a:ext cx="314323" cy="295159"/>
          </a:xfrm>
          <a:custGeom>
            <a:avLst/>
            <a:gdLst/>
            <a:ahLst/>
            <a:cxnLst/>
            <a:rect l="0" t="0" r="0" b="0"/>
            <a:pathLst>
              <a:path w="314323" h="295159">
                <a:moveTo>
                  <a:pt x="85725" y="28575"/>
                </a:moveTo>
                <a:lnTo>
                  <a:pt x="85725" y="28575"/>
                </a:lnTo>
                <a:lnTo>
                  <a:pt x="52212" y="28575"/>
                </a:lnTo>
                <a:lnTo>
                  <a:pt x="50684" y="29633"/>
                </a:lnTo>
                <a:lnTo>
                  <a:pt x="49664" y="31397"/>
                </a:lnTo>
                <a:lnTo>
                  <a:pt x="48027" y="36776"/>
                </a:lnTo>
                <a:lnTo>
                  <a:pt x="44982" y="37511"/>
                </a:lnTo>
                <a:lnTo>
                  <a:pt x="42687" y="37707"/>
                </a:lnTo>
                <a:lnTo>
                  <a:pt x="41159" y="38897"/>
                </a:lnTo>
                <a:lnTo>
                  <a:pt x="37310" y="47778"/>
                </a:lnTo>
                <a:lnTo>
                  <a:pt x="29933" y="55706"/>
                </a:lnTo>
                <a:lnTo>
                  <a:pt x="28977" y="61779"/>
                </a:lnTo>
                <a:lnTo>
                  <a:pt x="27785" y="63411"/>
                </a:lnTo>
                <a:lnTo>
                  <a:pt x="25932" y="64499"/>
                </a:lnTo>
                <a:lnTo>
                  <a:pt x="23637" y="65224"/>
                </a:lnTo>
                <a:lnTo>
                  <a:pt x="22109" y="66766"/>
                </a:lnTo>
                <a:lnTo>
                  <a:pt x="18260" y="76291"/>
                </a:lnTo>
                <a:lnTo>
                  <a:pt x="10883" y="84274"/>
                </a:lnTo>
                <a:lnTo>
                  <a:pt x="9927" y="90352"/>
                </a:lnTo>
                <a:lnTo>
                  <a:pt x="9644" y="98855"/>
                </a:lnTo>
                <a:lnTo>
                  <a:pt x="6755" y="104966"/>
                </a:lnTo>
                <a:lnTo>
                  <a:pt x="1334" y="112456"/>
                </a:lnTo>
                <a:lnTo>
                  <a:pt x="264" y="121540"/>
                </a:lnTo>
                <a:lnTo>
                  <a:pt x="0" y="165217"/>
                </a:lnTo>
                <a:lnTo>
                  <a:pt x="1058" y="167295"/>
                </a:lnTo>
                <a:lnTo>
                  <a:pt x="2822" y="168680"/>
                </a:lnTo>
                <a:lnTo>
                  <a:pt x="8201" y="170903"/>
                </a:lnTo>
                <a:lnTo>
                  <a:pt x="8937" y="174029"/>
                </a:lnTo>
                <a:lnTo>
                  <a:pt x="9409" y="184660"/>
                </a:lnTo>
                <a:lnTo>
                  <a:pt x="10506" y="186606"/>
                </a:lnTo>
                <a:lnTo>
                  <a:pt x="12296" y="187904"/>
                </a:lnTo>
                <a:lnTo>
                  <a:pt x="14548" y="188769"/>
                </a:lnTo>
                <a:lnTo>
                  <a:pt x="16049" y="190405"/>
                </a:lnTo>
                <a:lnTo>
                  <a:pt x="19845" y="200099"/>
                </a:lnTo>
                <a:lnTo>
                  <a:pt x="27217" y="208096"/>
                </a:lnTo>
                <a:lnTo>
                  <a:pt x="28173" y="214176"/>
                </a:lnTo>
                <a:lnTo>
                  <a:pt x="29365" y="215809"/>
                </a:lnTo>
                <a:lnTo>
                  <a:pt x="31218" y="216898"/>
                </a:lnTo>
                <a:lnTo>
                  <a:pt x="33513" y="217624"/>
                </a:lnTo>
                <a:lnTo>
                  <a:pt x="35041" y="219165"/>
                </a:lnTo>
                <a:lnTo>
                  <a:pt x="38890" y="228690"/>
                </a:lnTo>
                <a:lnTo>
                  <a:pt x="46267" y="236674"/>
                </a:lnTo>
                <a:lnTo>
                  <a:pt x="52279" y="237695"/>
                </a:lnTo>
                <a:lnTo>
                  <a:pt x="53903" y="238897"/>
                </a:lnTo>
                <a:lnTo>
                  <a:pt x="56722" y="246288"/>
                </a:lnTo>
                <a:lnTo>
                  <a:pt x="59782" y="247045"/>
                </a:lnTo>
                <a:lnTo>
                  <a:pt x="62080" y="247247"/>
                </a:lnTo>
                <a:lnTo>
                  <a:pt x="63612" y="248439"/>
                </a:lnTo>
                <a:lnTo>
                  <a:pt x="65313" y="252587"/>
                </a:lnTo>
                <a:lnTo>
                  <a:pt x="66825" y="254116"/>
                </a:lnTo>
                <a:lnTo>
                  <a:pt x="71328" y="255815"/>
                </a:lnTo>
                <a:lnTo>
                  <a:pt x="72952" y="257327"/>
                </a:lnTo>
                <a:lnTo>
                  <a:pt x="74756" y="261829"/>
                </a:lnTo>
                <a:lnTo>
                  <a:pt x="76295" y="263453"/>
                </a:lnTo>
                <a:lnTo>
                  <a:pt x="85816" y="267473"/>
                </a:lnTo>
                <a:lnTo>
                  <a:pt x="93799" y="274863"/>
                </a:lnTo>
                <a:lnTo>
                  <a:pt x="103324" y="276105"/>
                </a:lnTo>
                <a:lnTo>
                  <a:pt x="112849" y="284416"/>
                </a:lnTo>
                <a:lnTo>
                  <a:pt x="122374" y="285633"/>
                </a:lnTo>
                <a:lnTo>
                  <a:pt x="131899" y="285740"/>
                </a:lnTo>
                <a:lnTo>
                  <a:pt x="140667" y="292294"/>
                </a:lnTo>
                <a:lnTo>
                  <a:pt x="150646" y="294882"/>
                </a:lnTo>
                <a:lnTo>
                  <a:pt x="156936" y="295158"/>
                </a:lnTo>
                <a:lnTo>
                  <a:pt x="158600" y="294139"/>
                </a:lnTo>
                <a:lnTo>
                  <a:pt x="159708" y="292401"/>
                </a:lnTo>
                <a:lnTo>
                  <a:pt x="160447" y="290184"/>
                </a:lnTo>
                <a:lnTo>
                  <a:pt x="161998" y="288706"/>
                </a:lnTo>
                <a:lnTo>
                  <a:pt x="166544" y="287064"/>
                </a:lnTo>
                <a:lnTo>
                  <a:pt x="185511" y="285784"/>
                </a:lnTo>
                <a:lnTo>
                  <a:pt x="187175" y="284715"/>
                </a:lnTo>
                <a:lnTo>
                  <a:pt x="188283" y="282943"/>
                </a:lnTo>
                <a:lnTo>
                  <a:pt x="189022" y="280703"/>
                </a:lnTo>
                <a:lnTo>
                  <a:pt x="190573" y="279211"/>
                </a:lnTo>
                <a:lnTo>
                  <a:pt x="195119" y="277552"/>
                </a:lnTo>
                <a:lnTo>
                  <a:pt x="203628" y="276618"/>
                </a:lnTo>
                <a:lnTo>
                  <a:pt x="205602" y="275429"/>
                </a:lnTo>
                <a:lnTo>
                  <a:pt x="206918" y="273577"/>
                </a:lnTo>
                <a:lnTo>
                  <a:pt x="207795" y="271285"/>
                </a:lnTo>
                <a:lnTo>
                  <a:pt x="209438" y="269757"/>
                </a:lnTo>
                <a:lnTo>
                  <a:pt x="214086" y="268058"/>
                </a:lnTo>
                <a:lnTo>
                  <a:pt x="215750" y="266547"/>
                </a:lnTo>
                <a:lnTo>
                  <a:pt x="217597" y="262046"/>
                </a:lnTo>
                <a:lnTo>
                  <a:pt x="219148" y="260422"/>
                </a:lnTo>
                <a:lnTo>
                  <a:pt x="223694" y="258619"/>
                </a:lnTo>
                <a:lnTo>
                  <a:pt x="225329" y="257079"/>
                </a:lnTo>
                <a:lnTo>
                  <a:pt x="229372" y="247559"/>
                </a:lnTo>
                <a:lnTo>
                  <a:pt x="233530" y="243023"/>
                </a:lnTo>
                <a:lnTo>
                  <a:pt x="238905" y="240302"/>
                </a:lnTo>
                <a:lnTo>
                  <a:pt x="241819" y="239576"/>
                </a:lnTo>
                <a:lnTo>
                  <a:pt x="243763" y="238034"/>
                </a:lnTo>
                <a:lnTo>
                  <a:pt x="245922" y="233498"/>
                </a:lnTo>
                <a:lnTo>
                  <a:pt x="247557" y="231865"/>
                </a:lnTo>
                <a:lnTo>
                  <a:pt x="257249" y="227828"/>
                </a:lnTo>
                <a:lnTo>
                  <a:pt x="274470" y="211277"/>
                </a:lnTo>
                <a:lnTo>
                  <a:pt x="275445" y="207495"/>
                </a:lnTo>
                <a:lnTo>
                  <a:pt x="275704" y="205005"/>
                </a:lnTo>
                <a:lnTo>
                  <a:pt x="278816" y="199416"/>
                </a:lnTo>
                <a:lnTo>
                  <a:pt x="292026" y="183244"/>
                </a:lnTo>
                <a:lnTo>
                  <a:pt x="293831" y="177397"/>
                </a:lnTo>
                <a:lnTo>
                  <a:pt x="295370" y="175415"/>
                </a:lnTo>
                <a:lnTo>
                  <a:pt x="299904" y="173212"/>
                </a:lnTo>
                <a:lnTo>
                  <a:pt x="301535" y="171567"/>
                </a:lnTo>
                <a:lnTo>
                  <a:pt x="303349" y="166916"/>
                </a:lnTo>
                <a:lnTo>
                  <a:pt x="304673" y="149106"/>
                </a:lnTo>
                <a:lnTo>
                  <a:pt x="305773" y="147029"/>
                </a:lnTo>
                <a:lnTo>
                  <a:pt x="307566" y="145644"/>
                </a:lnTo>
                <a:lnTo>
                  <a:pt x="309819" y="144721"/>
                </a:lnTo>
                <a:lnTo>
                  <a:pt x="311321" y="143047"/>
                </a:lnTo>
                <a:lnTo>
                  <a:pt x="312990" y="138366"/>
                </a:lnTo>
                <a:lnTo>
                  <a:pt x="314322" y="106537"/>
                </a:lnTo>
                <a:lnTo>
                  <a:pt x="307778" y="97519"/>
                </a:lnTo>
                <a:lnTo>
                  <a:pt x="305192" y="87487"/>
                </a:lnTo>
                <a:lnTo>
                  <a:pt x="304916" y="81191"/>
                </a:lnTo>
                <a:lnTo>
                  <a:pt x="303819" y="79527"/>
                </a:lnTo>
                <a:lnTo>
                  <a:pt x="302029" y="78418"/>
                </a:lnTo>
                <a:lnTo>
                  <a:pt x="299777" y="77679"/>
                </a:lnTo>
                <a:lnTo>
                  <a:pt x="298276" y="76128"/>
                </a:lnTo>
                <a:lnTo>
                  <a:pt x="296609" y="71581"/>
                </a:lnTo>
                <a:lnTo>
                  <a:pt x="295670" y="63072"/>
                </a:lnTo>
                <a:lnTo>
                  <a:pt x="294480" y="61098"/>
                </a:lnTo>
                <a:lnTo>
                  <a:pt x="292629" y="59782"/>
                </a:lnTo>
                <a:lnTo>
                  <a:pt x="287108" y="57671"/>
                </a:lnTo>
                <a:lnTo>
                  <a:pt x="277668" y="48995"/>
                </a:lnTo>
                <a:lnTo>
                  <a:pt x="276653" y="42974"/>
                </a:lnTo>
                <a:lnTo>
                  <a:pt x="275452" y="41349"/>
                </a:lnTo>
                <a:lnTo>
                  <a:pt x="258902" y="30026"/>
                </a:lnTo>
                <a:lnTo>
                  <a:pt x="252631" y="29005"/>
                </a:lnTo>
                <a:lnTo>
                  <a:pt x="250970" y="27803"/>
                </a:lnTo>
                <a:lnTo>
                  <a:pt x="249863" y="25944"/>
                </a:lnTo>
                <a:lnTo>
                  <a:pt x="249126" y="23645"/>
                </a:lnTo>
                <a:lnTo>
                  <a:pt x="247576" y="22114"/>
                </a:lnTo>
                <a:lnTo>
                  <a:pt x="238036" y="18261"/>
                </a:lnTo>
                <a:lnTo>
                  <a:pt x="230051" y="10885"/>
                </a:lnTo>
                <a:lnTo>
                  <a:pt x="221283" y="8735"/>
                </a:lnTo>
                <a:lnTo>
                  <a:pt x="212438" y="3058"/>
                </a:lnTo>
                <a:lnTo>
                  <a:pt x="201869" y="403"/>
                </a:lnTo>
                <a:lnTo>
                  <a:pt x="154246" y="0"/>
                </a:lnTo>
                <a:lnTo>
                  <a:pt x="135114" y="0"/>
                </a:lnTo>
                <a:lnTo>
                  <a:pt x="125304" y="8201"/>
                </a:lnTo>
                <a:lnTo>
                  <a:pt x="116513" y="10322"/>
                </a:lnTo>
                <a:lnTo>
                  <a:pt x="106530" y="17692"/>
                </a:lnTo>
                <a:lnTo>
                  <a:pt x="100239" y="18648"/>
                </a:lnTo>
                <a:lnTo>
                  <a:pt x="98575" y="19840"/>
                </a:lnTo>
                <a:lnTo>
                  <a:pt x="97467" y="21694"/>
                </a:lnTo>
                <a:lnTo>
                  <a:pt x="96728" y="23987"/>
                </a:lnTo>
                <a:lnTo>
                  <a:pt x="95177" y="25517"/>
                </a:lnTo>
                <a:lnTo>
                  <a:pt x="85636" y="29365"/>
                </a:lnTo>
                <a:lnTo>
                  <a:pt x="62049" y="52254"/>
                </a:lnTo>
                <a:lnTo>
                  <a:pt x="59327" y="57796"/>
                </a:lnTo>
                <a:lnTo>
                  <a:pt x="56378" y="73110"/>
                </a:lnTo>
                <a:lnTo>
                  <a:pt x="50689" y="83634"/>
                </a:lnTo>
                <a:lnTo>
                  <a:pt x="46836" y="110244"/>
                </a:lnTo>
                <a:lnTo>
                  <a:pt x="41159" y="122506"/>
                </a:lnTo>
                <a:lnTo>
                  <a:pt x="38279" y="168272"/>
                </a:lnTo>
                <a:lnTo>
                  <a:pt x="38100" y="2095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16" name="SMARTInkShape-Group142"/>
          <p:cNvGrpSpPr/>
          <p:nvPr/>
        </p:nvGrpSpPr>
        <p:grpSpPr>
          <a:xfrm>
            <a:off x="6182120" y="1304925"/>
            <a:ext cx="104381" cy="2981326"/>
            <a:chOff x="6182120" y="1304925"/>
            <a:chExt cx="104381" cy="2981326"/>
          </a:xfrm>
        </p:grpSpPr>
        <p:sp>
          <p:nvSpPr>
            <p:cNvPr id="16408" name="SMARTInkShape-573"/>
            <p:cNvSpPr/>
            <p:nvPr>
              <p:custDataLst>
                <p:tags r:id="rId122"/>
              </p:custDataLst>
            </p:nvPr>
          </p:nvSpPr>
          <p:spPr>
            <a:xfrm>
              <a:off x="6182120" y="3604775"/>
              <a:ext cx="94820" cy="100451"/>
            </a:xfrm>
            <a:custGeom>
              <a:avLst/>
              <a:gdLst/>
              <a:ahLst/>
              <a:cxnLst/>
              <a:rect l="0" t="0" r="0" b="0"/>
              <a:pathLst>
                <a:path w="94820" h="100451">
                  <a:moveTo>
                    <a:pt x="56755" y="43300"/>
                  </a:moveTo>
                  <a:lnTo>
                    <a:pt x="56755" y="43300"/>
                  </a:lnTo>
                  <a:lnTo>
                    <a:pt x="47623" y="43300"/>
                  </a:lnTo>
                  <a:lnTo>
                    <a:pt x="47230" y="33775"/>
                  </a:lnTo>
                  <a:lnTo>
                    <a:pt x="38098" y="33775"/>
                  </a:lnTo>
                  <a:lnTo>
                    <a:pt x="37705" y="43300"/>
                  </a:lnTo>
                  <a:lnTo>
                    <a:pt x="28573" y="43300"/>
                  </a:lnTo>
                  <a:lnTo>
                    <a:pt x="28296" y="38243"/>
                  </a:lnTo>
                  <a:lnTo>
                    <a:pt x="29315" y="36754"/>
                  </a:lnTo>
                  <a:lnTo>
                    <a:pt x="31054" y="35761"/>
                  </a:lnTo>
                  <a:lnTo>
                    <a:pt x="33270" y="35099"/>
                  </a:lnTo>
                  <a:lnTo>
                    <a:pt x="34749" y="33599"/>
                  </a:lnTo>
                  <a:lnTo>
                    <a:pt x="37589" y="24676"/>
                  </a:lnTo>
                  <a:lnTo>
                    <a:pt x="42728" y="24376"/>
                  </a:lnTo>
                  <a:lnTo>
                    <a:pt x="44227" y="23276"/>
                  </a:lnTo>
                  <a:lnTo>
                    <a:pt x="45896" y="19231"/>
                  </a:lnTo>
                  <a:lnTo>
                    <a:pt x="47399" y="17729"/>
                  </a:lnTo>
                  <a:lnTo>
                    <a:pt x="56328" y="14842"/>
                  </a:lnTo>
                  <a:lnTo>
                    <a:pt x="64918" y="14735"/>
                  </a:lnTo>
                  <a:lnTo>
                    <a:pt x="80735" y="29190"/>
                  </a:lnTo>
                  <a:lnTo>
                    <a:pt x="83288" y="34559"/>
                  </a:lnTo>
                  <a:lnTo>
                    <a:pt x="85210" y="47845"/>
                  </a:lnTo>
                  <a:lnTo>
                    <a:pt x="86308" y="49505"/>
                  </a:lnTo>
                  <a:lnTo>
                    <a:pt x="88099" y="50612"/>
                  </a:lnTo>
                  <a:lnTo>
                    <a:pt x="90351" y="51349"/>
                  </a:lnTo>
                  <a:lnTo>
                    <a:pt x="90794" y="52899"/>
                  </a:lnTo>
                  <a:lnTo>
                    <a:pt x="85606" y="70120"/>
                  </a:lnTo>
                  <a:lnTo>
                    <a:pt x="85412" y="76412"/>
                  </a:lnTo>
                  <a:lnTo>
                    <a:pt x="82544" y="82005"/>
                  </a:lnTo>
                  <a:lnTo>
                    <a:pt x="71143" y="95459"/>
                  </a:lnTo>
                  <a:lnTo>
                    <a:pt x="65619" y="98232"/>
                  </a:lnTo>
                  <a:lnTo>
                    <a:pt x="52217" y="100320"/>
                  </a:lnTo>
                  <a:lnTo>
                    <a:pt x="20418" y="100450"/>
                  </a:lnTo>
                  <a:lnTo>
                    <a:pt x="14121" y="95393"/>
                  </a:lnTo>
                  <a:lnTo>
                    <a:pt x="11348" y="90089"/>
                  </a:lnTo>
                  <a:lnTo>
                    <a:pt x="8158" y="74135"/>
                  </a:lnTo>
                  <a:lnTo>
                    <a:pt x="2609" y="65254"/>
                  </a:lnTo>
                  <a:lnTo>
                    <a:pt x="0" y="54671"/>
                  </a:lnTo>
                  <a:lnTo>
                    <a:pt x="7196" y="42707"/>
                  </a:lnTo>
                  <a:lnTo>
                    <a:pt x="8748" y="30483"/>
                  </a:lnTo>
                  <a:lnTo>
                    <a:pt x="9934" y="28405"/>
                  </a:lnTo>
                  <a:lnTo>
                    <a:pt x="11783" y="27020"/>
                  </a:lnTo>
                  <a:lnTo>
                    <a:pt x="14073" y="26097"/>
                  </a:lnTo>
                  <a:lnTo>
                    <a:pt x="15601" y="24422"/>
                  </a:lnTo>
                  <a:lnTo>
                    <a:pt x="17297" y="19741"/>
                  </a:lnTo>
                  <a:lnTo>
                    <a:pt x="18808" y="18069"/>
                  </a:lnTo>
                  <a:lnTo>
                    <a:pt x="35953" y="6655"/>
                  </a:lnTo>
                  <a:lnTo>
                    <a:pt x="42243" y="575"/>
                  </a:lnTo>
                  <a:lnTo>
                    <a:pt x="44964" y="0"/>
                  </a:lnTo>
                  <a:lnTo>
                    <a:pt x="47836" y="675"/>
                  </a:lnTo>
                  <a:lnTo>
                    <a:pt x="54993" y="4307"/>
                  </a:lnTo>
                  <a:lnTo>
                    <a:pt x="61290" y="4935"/>
                  </a:lnTo>
                  <a:lnTo>
                    <a:pt x="62953" y="6082"/>
                  </a:lnTo>
                  <a:lnTo>
                    <a:pt x="64062" y="7905"/>
                  </a:lnTo>
                  <a:lnTo>
                    <a:pt x="64801" y="10178"/>
                  </a:lnTo>
                  <a:lnTo>
                    <a:pt x="66353" y="11694"/>
                  </a:lnTo>
                  <a:lnTo>
                    <a:pt x="76447" y="16949"/>
                  </a:lnTo>
                  <a:lnTo>
                    <a:pt x="83575" y="22808"/>
                  </a:lnTo>
                  <a:lnTo>
                    <a:pt x="84550" y="26431"/>
                  </a:lnTo>
                  <a:lnTo>
                    <a:pt x="84809" y="28879"/>
                  </a:lnTo>
                  <a:lnTo>
                    <a:pt x="87921" y="34421"/>
                  </a:lnTo>
                  <a:lnTo>
                    <a:pt x="91773" y="40412"/>
                  </a:lnTo>
                  <a:lnTo>
                    <a:pt x="94449" y="50981"/>
                  </a:lnTo>
                  <a:lnTo>
                    <a:pt x="94819" y="65920"/>
                  </a:lnTo>
                  <a:lnTo>
                    <a:pt x="92017" y="72051"/>
                  </a:lnTo>
                  <a:lnTo>
                    <a:pt x="67731" y="98995"/>
                  </a:lnTo>
                  <a:lnTo>
                    <a:pt x="58206" y="100322"/>
                  </a:lnTo>
                  <a:lnTo>
                    <a:pt x="49438" y="93879"/>
                  </a:lnTo>
                  <a:lnTo>
                    <a:pt x="39459" y="91314"/>
                  </a:lnTo>
                  <a:lnTo>
                    <a:pt x="33169" y="85984"/>
                  </a:lnTo>
                  <a:lnTo>
                    <a:pt x="30397" y="80615"/>
                  </a:lnTo>
                  <a:lnTo>
                    <a:pt x="28618" y="73601"/>
                  </a:lnTo>
                  <a:lnTo>
                    <a:pt x="21720" y="64612"/>
                  </a:lnTo>
                  <a:lnTo>
                    <a:pt x="19059" y="54586"/>
                  </a:lnTo>
                  <a:lnTo>
                    <a:pt x="18666" y="35537"/>
                  </a:lnTo>
                  <a:lnTo>
                    <a:pt x="25203" y="26519"/>
                  </a:lnTo>
                  <a:lnTo>
                    <a:pt x="26857" y="20672"/>
                  </a:lnTo>
                  <a:lnTo>
                    <a:pt x="28356" y="18690"/>
                  </a:lnTo>
                  <a:lnTo>
                    <a:pt x="45025" y="8282"/>
                  </a:lnTo>
                  <a:lnTo>
                    <a:pt x="55002" y="5606"/>
                  </a:lnTo>
                  <a:lnTo>
                    <a:pt x="55586" y="6529"/>
                  </a:lnTo>
                  <a:lnTo>
                    <a:pt x="56235" y="10377"/>
                  </a:lnTo>
                  <a:lnTo>
                    <a:pt x="57467" y="11826"/>
                  </a:lnTo>
                  <a:lnTo>
                    <a:pt x="74075" y="22812"/>
                  </a:lnTo>
                  <a:lnTo>
                    <a:pt x="75036" y="26433"/>
                  </a:lnTo>
                  <a:lnTo>
                    <a:pt x="75292" y="28880"/>
                  </a:lnTo>
                  <a:lnTo>
                    <a:pt x="78399" y="34422"/>
                  </a:lnTo>
                  <a:lnTo>
                    <a:pt x="83961" y="41546"/>
                  </a:lnTo>
                  <a:lnTo>
                    <a:pt x="85060" y="50558"/>
                  </a:lnTo>
                  <a:lnTo>
                    <a:pt x="85319" y="70029"/>
                  </a:lnTo>
                  <a:lnTo>
                    <a:pt x="58206" y="98999"/>
                  </a:lnTo>
                  <a:lnTo>
                    <a:pt x="52127" y="100020"/>
                  </a:lnTo>
                  <a:lnTo>
                    <a:pt x="33169" y="100439"/>
                  </a:lnTo>
                  <a:lnTo>
                    <a:pt x="31505" y="99385"/>
                  </a:lnTo>
                  <a:lnTo>
                    <a:pt x="30397" y="97623"/>
                  </a:lnTo>
                  <a:lnTo>
                    <a:pt x="29658" y="95390"/>
                  </a:lnTo>
                  <a:lnTo>
                    <a:pt x="28107" y="93902"/>
                  </a:lnTo>
                  <a:lnTo>
                    <a:pt x="23561" y="92248"/>
                  </a:lnTo>
                  <a:lnTo>
                    <a:pt x="21926" y="90749"/>
                  </a:lnTo>
                  <a:lnTo>
                    <a:pt x="18692" y="81526"/>
                  </a:lnTo>
                  <a:lnTo>
                    <a:pt x="37705" y="62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9" name="SMARTInkShape-574"/>
            <p:cNvSpPr/>
            <p:nvPr>
              <p:custDataLst>
                <p:tags r:id="rId123"/>
              </p:custDataLst>
            </p:nvPr>
          </p:nvSpPr>
          <p:spPr>
            <a:xfrm>
              <a:off x="6191250" y="4048125"/>
              <a:ext cx="19051" cy="238126"/>
            </a:xfrm>
            <a:custGeom>
              <a:avLst/>
              <a:gdLst/>
              <a:ahLst/>
              <a:cxnLst/>
              <a:rect l="0" t="0" r="0" b="0"/>
              <a:pathLst>
                <a:path w="19051" h="238126">
                  <a:moveTo>
                    <a:pt x="19050" y="0"/>
                  </a:moveTo>
                  <a:lnTo>
                    <a:pt x="19050" y="0"/>
                  </a:lnTo>
                  <a:lnTo>
                    <a:pt x="11511" y="17900"/>
                  </a:lnTo>
                  <a:lnTo>
                    <a:pt x="6754" y="64071"/>
                  </a:lnTo>
                  <a:lnTo>
                    <a:pt x="3003" y="72926"/>
                  </a:lnTo>
                  <a:lnTo>
                    <a:pt x="176" y="114480"/>
                  </a:lnTo>
                  <a:lnTo>
                    <a:pt x="10" y="158760"/>
                  </a:lnTo>
                  <a:lnTo>
                    <a:pt x="0" y="202143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0" name="SMARTInkShape-575"/>
            <p:cNvSpPr/>
            <p:nvPr>
              <p:custDataLst>
                <p:tags r:id="rId124"/>
              </p:custDataLst>
            </p:nvPr>
          </p:nvSpPr>
          <p:spPr>
            <a:xfrm>
              <a:off x="6219825" y="3429000"/>
              <a:ext cx="19051" cy="209551"/>
            </a:xfrm>
            <a:custGeom>
              <a:avLst/>
              <a:gdLst/>
              <a:ahLst/>
              <a:cxnLst/>
              <a:rect l="0" t="0" r="0" b="0"/>
              <a:pathLst>
                <a:path w="19051" h="209551">
                  <a:moveTo>
                    <a:pt x="19050" y="0"/>
                  </a:moveTo>
                  <a:lnTo>
                    <a:pt x="19050" y="0"/>
                  </a:lnTo>
                  <a:lnTo>
                    <a:pt x="13994" y="10113"/>
                  </a:lnTo>
                  <a:lnTo>
                    <a:pt x="14334" y="20722"/>
                  </a:lnTo>
                  <a:lnTo>
                    <a:pt x="18119" y="39724"/>
                  </a:lnTo>
                  <a:lnTo>
                    <a:pt x="10077" y="85912"/>
                  </a:lnTo>
                  <a:lnTo>
                    <a:pt x="8539" y="117500"/>
                  </a:lnTo>
                  <a:lnTo>
                    <a:pt x="593" y="154387"/>
                  </a:lnTo>
                  <a:lnTo>
                    <a:pt x="23" y="201161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576"/>
            <p:cNvSpPr/>
            <p:nvPr>
              <p:custDataLst>
                <p:tags r:id="rId125"/>
              </p:custDataLst>
            </p:nvPr>
          </p:nvSpPr>
          <p:spPr>
            <a:xfrm>
              <a:off x="6257925" y="2914650"/>
              <a:ext cx="9526" cy="142876"/>
            </a:xfrm>
            <a:custGeom>
              <a:avLst/>
              <a:gdLst/>
              <a:ahLst/>
              <a:cxnLst/>
              <a:rect l="0" t="0" r="0" b="0"/>
              <a:pathLst>
                <a:path w="9526" h="142876">
                  <a:moveTo>
                    <a:pt x="9525" y="0"/>
                  </a:moveTo>
                  <a:lnTo>
                    <a:pt x="9525" y="0"/>
                  </a:lnTo>
                  <a:lnTo>
                    <a:pt x="9525" y="47472"/>
                  </a:lnTo>
                  <a:lnTo>
                    <a:pt x="9525" y="69841"/>
                  </a:lnTo>
                  <a:lnTo>
                    <a:pt x="175" y="114125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577"/>
            <p:cNvSpPr/>
            <p:nvPr>
              <p:custDataLst>
                <p:tags r:id="rId126"/>
              </p:custDataLst>
            </p:nvPr>
          </p:nvSpPr>
          <p:spPr>
            <a:xfrm>
              <a:off x="6257925" y="2476500"/>
              <a:ext cx="1" cy="180976"/>
            </a:xfrm>
            <a:custGeom>
              <a:avLst/>
              <a:gdLst/>
              <a:ahLst/>
              <a:cxnLst/>
              <a:rect l="0" t="0" r="0" b="0"/>
              <a:pathLst>
                <a:path w="1" h="180976">
                  <a:moveTo>
                    <a:pt x="0" y="0"/>
                  </a:moveTo>
                  <a:lnTo>
                    <a:pt x="0" y="0"/>
                  </a:lnTo>
                  <a:lnTo>
                    <a:pt x="0" y="47058"/>
                  </a:lnTo>
                  <a:lnTo>
                    <a:pt x="0" y="93259"/>
                  </a:lnTo>
                  <a:lnTo>
                    <a:pt x="0" y="138794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3" name="SMARTInkShape-578"/>
            <p:cNvSpPr/>
            <p:nvPr>
              <p:custDataLst>
                <p:tags r:id="rId127"/>
              </p:custDataLst>
            </p:nvPr>
          </p:nvSpPr>
          <p:spPr>
            <a:xfrm>
              <a:off x="6267566" y="1990725"/>
              <a:ext cx="18935" cy="200026"/>
            </a:xfrm>
            <a:custGeom>
              <a:avLst/>
              <a:gdLst/>
              <a:ahLst/>
              <a:cxnLst/>
              <a:rect l="0" t="0" r="0" b="0"/>
              <a:pathLst>
                <a:path w="18935" h="200026">
                  <a:moveTo>
                    <a:pt x="18934" y="0"/>
                  </a:moveTo>
                  <a:lnTo>
                    <a:pt x="18934" y="0"/>
                  </a:lnTo>
                  <a:lnTo>
                    <a:pt x="18934" y="22390"/>
                  </a:lnTo>
                  <a:lnTo>
                    <a:pt x="16112" y="28648"/>
                  </a:lnTo>
                  <a:lnTo>
                    <a:pt x="13878" y="31799"/>
                  </a:lnTo>
                  <a:lnTo>
                    <a:pt x="10733" y="46346"/>
                  </a:lnTo>
                  <a:lnTo>
                    <a:pt x="9417" y="93110"/>
                  </a:lnTo>
                  <a:lnTo>
                    <a:pt x="8353" y="108139"/>
                  </a:lnTo>
                  <a:lnTo>
                    <a:pt x="1208" y="126607"/>
                  </a:lnTo>
                  <a:lnTo>
                    <a:pt x="0" y="154216"/>
                  </a:lnTo>
                  <a:lnTo>
                    <a:pt x="2758" y="161321"/>
                  </a:lnTo>
                  <a:lnTo>
                    <a:pt x="4974" y="164698"/>
                  </a:lnTo>
                  <a:lnTo>
                    <a:pt x="8096" y="179562"/>
                  </a:lnTo>
                  <a:lnTo>
                    <a:pt x="9409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579"/>
            <p:cNvSpPr/>
            <p:nvPr>
              <p:custDataLst>
                <p:tags r:id="rId128"/>
              </p:custDataLst>
            </p:nvPr>
          </p:nvSpPr>
          <p:spPr>
            <a:xfrm>
              <a:off x="6229350" y="1457325"/>
              <a:ext cx="19051" cy="190501"/>
            </a:xfrm>
            <a:custGeom>
              <a:avLst/>
              <a:gdLst/>
              <a:ahLst/>
              <a:cxnLst/>
              <a:rect l="0" t="0" r="0" b="0"/>
              <a:pathLst>
                <a:path w="19051" h="190501">
                  <a:moveTo>
                    <a:pt x="19050" y="0"/>
                  </a:moveTo>
                  <a:lnTo>
                    <a:pt x="19050" y="0"/>
                  </a:lnTo>
                  <a:lnTo>
                    <a:pt x="9641" y="0"/>
                  </a:lnTo>
                  <a:lnTo>
                    <a:pt x="9559" y="5056"/>
                  </a:lnTo>
                  <a:lnTo>
                    <a:pt x="6718" y="10361"/>
                  </a:lnTo>
                  <a:lnTo>
                    <a:pt x="1327" y="17334"/>
                  </a:lnTo>
                  <a:lnTo>
                    <a:pt x="262" y="26315"/>
                  </a:lnTo>
                  <a:lnTo>
                    <a:pt x="0" y="69853"/>
                  </a:lnTo>
                  <a:lnTo>
                    <a:pt x="2822" y="76201"/>
                  </a:lnTo>
                  <a:lnTo>
                    <a:pt x="5056" y="79376"/>
                  </a:lnTo>
                  <a:lnTo>
                    <a:pt x="8201" y="93957"/>
                  </a:lnTo>
                  <a:lnTo>
                    <a:pt x="10561" y="139798"/>
                  </a:lnTo>
                  <a:lnTo>
                    <a:pt x="17723" y="168706"/>
                  </a:lnTo>
                  <a:lnTo>
                    <a:pt x="19050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580"/>
            <p:cNvSpPr/>
            <p:nvPr>
              <p:custDataLst>
                <p:tags r:id="rId129"/>
              </p:custDataLst>
            </p:nvPr>
          </p:nvSpPr>
          <p:spPr>
            <a:xfrm>
              <a:off x="6219825" y="1304925"/>
              <a:ext cx="19051" cy="114301"/>
            </a:xfrm>
            <a:custGeom>
              <a:avLst/>
              <a:gdLst/>
              <a:ahLst/>
              <a:cxnLst/>
              <a:rect l="0" t="0" r="0" b="0"/>
              <a:pathLst>
                <a:path w="19051" h="114301">
                  <a:moveTo>
                    <a:pt x="0" y="0"/>
                  </a:moveTo>
                  <a:lnTo>
                    <a:pt x="0" y="0"/>
                  </a:lnTo>
                  <a:lnTo>
                    <a:pt x="0" y="44741"/>
                  </a:lnTo>
                  <a:lnTo>
                    <a:pt x="0" y="61660"/>
                  </a:lnTo>
                  <a:lnTo>
                    <a:pt x="2822" y="67268"/>
                  </a:lnTo>
                  <a:lnTo>
                    <a:pt x="6545" y="73289"/>
                  </a:lnTo>
                  <a:lnTo>
                    <a:pt x="8937" y="85777"/>
                  </a:lnTo>
                  <a:lnTo>
                    <a:pt x="9409" y="98435"/>
                  </a:lnTo>
                  <a:lnTo>
                    <a:pt x="12296" y="104780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9" name="SMARTInkShape-Group143"/>
          <p:cNvGrpSpPr/>
          <p:nvPr/>
        </p:nvGrpSpPr>
        <p:grpSpPr>
          <a:xfrm>
            <a:off x="6276975" y="2209800"/>
            <a:ext cx="28576" cy="581026"/>
            <a:chOff x="6276975" y="2209800"/>
            <a:chExt cx="28576" cy="581026"/>
          </a:xfrm>
        </p:grpSpPr>
        <p:sp>
          <p:nvSpPr>
            <p:cNvPr id="16417" name="SMARTInkShape-581"/>
            <p:cNvSpPr/>
            <p:nvPr>
              <p:custDataLst>
                <p:tags r:id="rId120"/>
              </p:custDataLst>
            </p:nvPr>
          </p:nvSpPr>
          <p:spPr>
            <a:xfrm>
              <a:off x="6296025" y="2667000"/>
              <a:ext cx="9526" cy="123826"/>
            </a:xfrm>
            <a:custGeom>
              <a:avLst/>
              <a:gdLst/>
              <a:ahLst/>
              <a:cxnLst/>
              <a:rect l="0" t="0" r="0" b="0"/>
              <a:pathLst>
                <a:path w="9526" h="123826">
                  <a:moveTo>
                    <a:pt x="0" y="0"/>
                  </a:moveTo>
                  <a:lnTo>
                    <a:pt x="0" y="0"/>
                  </a:lnTo>
                  <a:lnTo>
                    <a:pt x="0" y="44658"/>
                  </a:lnTo>
                  <a:lnTo>
                    <a:pt x="0" y="91991"/>
                  </a:lnTo>
                  <a:lnTo>
                    <a:pt x="0" y="98388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582"/>
            <p:cNvSpPr/>
            <p:nvPr>
              <p:custDataLst>
                <p:tags r:id="rId121"/>
              </p:custDataLst>
            </p:nvPr>
          </p:nvSpPr>
          <p:spPr>
            <a:xfrm>
              <a:off x="6276975" y="2209800"/>
              <a:ext cx="1" cy="161926"/>
            </a:xfrm>
            <a:custGeom>
              <a:avLst/>
              <a:gdLst/>
              <a:ahLst/>
              <a:cxnLst/>
              <a:rect l="0" t="0" r="0" b="0"/>
              <a:pathLst>
                <a:path w="1" h="161926">
                  <a:moveTo>
                    <a:pt x="0" y="0"/>
                  </a:moveTo>
                  <a:lnTo>
                    <a:pt x="0" y="0"/>
                  </a:lnTo>
                  <a:lnTo>
                    <a:pt x="0" y="45702"/>
                  </a:lnTo>
                  <a:lnTo>
                    <a:pt x="0" y="88376"/>
                  </a:lnTo>
                  <a:lnTo>
                    <a:pt x="0" y="131154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2" name="SMARTInkShape-Group144"/>
          <p:cNvGrpSpPr/>
          <p:nvPr/>
        </p:nvGrpSpPr>
        <p:grpSpPr>
          <a:xfrm>
            <a:off x="6124575" y="3686175"/>
            <a:ext cx="304801" cy="656795"/>
            <a:chOff x="6124575" y="3686175"/>
            <a:chExt cx="304801" cy="656795"/>
          </a:xfrm>
        </p:grpSpPr>
        <p:sp>
          <p:nvSpPr>
            <p:cNvPr id="16420" name="SMARTInkShape-583"/>
            <p:cNvSpPr/>
            <p:nvPr>
              <p:custDataLst>
                <p:tags r:id="rId118"/>
              </p:custDataLst>
            </p:nvPr>
          </p:nvSpPr>
          <p:spPr>
            <a:xfrm>
              <a:off x="6124575" y="4128365"/>
              <a:ext cx="304801" cy="214605"/>
            </a:xfrm>
            <a:custGeom>
              <a:avLst/>
              <a:gdLst/>
              <a:ahLst/>
              <a:cxnLst/>
              <a:rect l="0" t="0" r="0" b="0"/>
              <a:pathLst>
                <a:path w="304801" h="214605">
                  <a:moveTo>
                    <a:pt x="19050" y="53110"/>
                  </a:moveTo>
                  <a:lnTo>
                    <a:pt x="19050" y="53110"/>
                  </a:lnTo>
                  <a:lnTo>
                    <a:pt x="19050" y="48053"/>
                  </a:lnTo>
                  <a:lnTo>
                    <a:pt x="17992" y="46564"/>
                  </a:lnTo>
                  <a:lnTo>
                    <a:pt x="16228" y="45571"/>
                  </a:lnTo>
                  <a:lnTo>
                    <a:pt x="13994" y="44909"/>
                  </a:lnTo>
                  <a:lnTo>
                    <a:pt x="12505" y="43409"/>
                  </a:lnTo>
                  <a:lnTo>
                    <a:pt x="7291" y="33398"/>
                  </a:lnTo>
                  <a:lnTo>
                    <a:pt x="427" y="25054"/>
                  </a:lnTo>
                  <a:lnTo>
                    <a:pt x="0" y="5496"/>
                  </a:lnTo>
                  <a:lnTo>
                    <a:pt x="5056" y="432"/>
                  </a:lnTo>
                  <a:lnTo>
                    <a:pt x="6545" y="0"/>
                  </a:lnTo>
                  <a:lnTo>
                    <a:pt x="7539" y="770"/>
                  </a:lnTo>
                  <a:lnTo>
                    <a:pt x="9701" y="4448"/>
                  </a:lnTo>
                  <a:lnTo>
                    <a:pt x="17610" y="13410"/>
                  </a:lnTo>
                  <a:lnTo>
                    <a:pt x="18623" y="19593"/>
                  </a:lnTo>
                  <a:lnTo>
                    <a:pt x="20024" y="37709"/>
                  </a:lnTo>
                  <a:lnTo>
                    <a:pt x="34857" y="82006"/>
                  </a:lnTo>
                  <a:lnTo>
                    <a:pt x="45583" y="127219"/>
                  </a:lnTo>
                  <a:lnTo>
                    <a:pt x="47775" y="134731"/>
                  </a:lnTo>
                  <a:lnTo>
                    <a:pt x="53902" y="145968"/>
                  </a:lnTo>
                  <a:lnTo>
                    <a:pt x="57245" y="161174"/>
                  </a:lnTo>
                  <a:lnTo>
                    <a:pt x="64499" y="176330"/>
                  </a:lnTo>
                  <a:lnTo>
                    <a:pt x="66548" y="194068"/>
                  </a:lnTo>
                  <a:lnTo>
                    <a:pt x="74865" y="204017"/>
                  </a:lnTo>
                  <a:lnTo>
                    <a:pt x="75805" y="210124"/>
                  </a:lnTo>
                  <a:lnTo>
                    <a:pt x="76995" y="211761"/>
                  </a:lnTo>
                  <a:lnTo>
                    <a:pt x="78846" y="212853"/>
                  </a:lnTo>
                  <a:lnTo>
                    <a:pt x="84367" y="214604"/>
                  </a:lnTo>
                  <a:lnTo>
                    <a:pt x="93807" y="206796"/>
                  </a:lnTo>
                  <a:lnTo>
                    <a:pt x="99879" y="205891"/>
                  </a:lnTo>
                  <a:lnTo>
                    <a:pt x="101510" y="204706"/>
                  </a:lnTo>
                  <a:lnTo>
                    <a:pt x="102599" y="202857"/>
                  </a:lnTo>
                  <a:lnTo>
                    <a:pt x="103324" y="200567"/>
                  </a:lnTo>
                  <a:lnTo>
                    <a:pt x="112123" y="186227"/>
                  </a:lnTo>
                  <a:lnTo>
                    <a:pt x="112849" y="183130"/>
                  </a:lnTo>
                  <a:lnTo>
                    <a:pt x="118926" y="173714"/>
                  </a:lnTo>
                  <a:lnTo>
                    <a:pt x="161353" y="127076"/>
                  </a:lnTo>
                  <a:lnTo>
                    <a:pt x="184117" y="97987"/>
                  </a:lnTo>
                  <a:lnTo>
                    <a:pt x="206373" y="76418"/>
                  </a:lnTo>
                  <a:lnTo>
                    <a:pt x="219075" y="70179"/>
                  </a:lnTo>
                  <a:lnTo>
                    <a:pt x="234950" y="57082"/>
                  </a:lnTo>
                  <a:lnTo>
                    <a:pt x="247650" y="51073"/>
                  </a:lnTo>
                  <a:lnTo>
                    <a:pt x="264408" y="37331"/>
                  </a:lnTo>
                  <a:lnTo>
                    <a:pt x="273312" y="35029"/>
                  </a:lnTo>
                  <a:lnTo>
                    <a:pt x="288959" y="34188"/>
                  </a:lnTo>
                  <a:lnTo>
                    <a:pt x="291065" y="33086"/>
                  </a:lnTo>
                  <a:lnTo>
                    <a:pt x="292468" y="31295"/>
                  </a:lnTo>
                  <a:lnTo>
                    <a:pt x="293404" y="29041"/>
                  </a:lnTo>
                  <a:lnTo>
                    <a:pt x="295085" y="27539"/>
                  </a:lnTo>
                  <a:lnTo>
                    <a:pt x="304800" y="2453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1" name="SMARTInkShape-584"/>
            <p:cNvSpPr/>
            <p:nvPr>
              <p:custDataLst>
                <p:tags r:id="rId119"/>
              </p:custDataLst>
            </p:nvPr>
          </p:nvSpPr>
          <p:spPr>
            <a:xfrm>
              <a:off x="6210300" y="3686175"/>
              <a:ext cx="28576" cy="619005"/>
            </a:xfrm>
            <a:custGeom>
              <a:avLst/>
              <a:gdLst/>
              <a:ahLst/>
              <a:cxnLst/>
              <a:rect l="0" t="0" r="0" b="0"/>
              <a:pathLst>
                <a:path w="28576" h="619005">
                  <a:moveTo>
                    <a:pt x="28575" y="9525"/>
                  </a:moveTo>
                  <a:lnTo>
                    <a:pt x="28575" y="9525"/>
                  </a:lnTo>
                  <a:lnTo>
                    <a:pt x="28575" y="0"/>
                  </a:lnTo>
                  <a:lnTo>
                    <a:pt x="28575" y="45358"/>
                  </a:lnTo>
                  <a:lnTo>
                    <a:pt x="28575" y="88552"/>
                  </a:lnTo>
                  <a:lnTo>
                    <a:pt x="28575" y="131940"/>
                  </a:lnTo>
                  <a:lnTo>
                    <a:pt x="28575" y="179170"/>
                  </a:lnTo>
                  <a:lnTo>
                    <a:pt x="28575" y="225853"/>
                  </a:lnTo>
                  <a:lnTo>
                    <a:pt x="27517" y="244363"/>
                  </a:lnTo>
                  <a:lnTo>
                    <a:pt x="20374" y="273453"/>
                  </a:lnTo>
                  <a:lnTo>
                    <a:pt x="19102" y="321044"/>
                  </a:lnTo>
                  <a:lnTo>
                    <a:pt x="17994" y="365387"/>
                  </a:lnTo>
                  <a:lnTo>
                    <a:pt x="10113" y="406768"/>
                  </a:lnTo>
                  <a:lnTo>
                    <a:pt x="9548" y="451112"/>
                  </a:lnTo>
                  <a:lnTo>
                    <a:pt x="8469" y="488973"/>
                  </a:lnTo>
                  <a:lnTo>
                    <a:pt x="588" y="525862"/>
                  </a:lnTo>
                  <a:lnTo>
                    <a:pt x="10" y="573220"/>
                  </a:lnTo>
                  <a:lnTo>
                    <a:pt x="0" y="619004"/>
                  </a:lnTo>
                  <a:lnTo>
                    <a:pt x="8201" y="610913"/>
                  </a:lnTo>
                  <a:lnTo>
                    <a:pt x="9409" y="601514"/>
                  </a:lnTo>
                  <a:lnTo>
                    <a:pt x="9525" y="590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6" name="SMARTInkShape-Group145"/>
          <p:cNvGrpSpPr/>
          <p:nvPr/>
        </p:nvGrpSpPr>
        <p:grpSpPr>
          <a:xfrm>
            <a:off x="6057900" y="4638675"/>
            <a:ext cx="314326" cy="428626"/>
            <a:chOff x="6057900" y="4638675"/>
            <a:chExt cx="314326" cy="428626"/>
          </a:xfrm>
        </p:grpSpPr>
        <p:sp>
          <p:nvSpPr>
            <p:cNvPr id="16423" name="SMARTInkShape-585"/>
            <p:cNvSpPr/>
            <p:nvPr>
              <p:custDataLst>
                <p:tags r:id="rId115"/>
              </p:custDataLst>
            </p:nvPr>
          </p:nvSpPr>
          <p:spPr>
            <a:xfrm>
              <a:off x="6296025" y="4638675"/>
              <a:ext cx="76201" cy="66676"/>
            </a:xfrm>
            <a:custGeom>
              <a:avLst/>
              <a:gdLst/>
              <a:ahLst/>
              <a:cxnLst/>
              <a:rect l="0" t="0" r="0" b="0"/>
              <a:pathLst>
                <a:path w="76201" h="6667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14189" y="9133"/>
                  </a:lnTo>
                  <a:lnTo>
                    <a:pt x="31881" y="9491"/>
                  </a:lnTo>
                  <a:lnTo>
                    <a:pt x="33953" y="10561"/>
                  </a:lnTo>
                  <a:lnTo>
                    <a:pt x="35336" y="12332"/>
                  </a:lnTo>
                  <a:lnTo>
                    <a:pt x="36258" y="14572"/>
                  </a:lnTo>
                  <a:lnTo>
                    <a:pt x="37931" y="16064"/>
                  </a:lnTo>
                  <a:lnTo>
                    <a:pt x="42610" y="17723"/>
                  </a:lnTo>
                  <a:lnTo>
                    <a:pt x="76163" y="19050"/>
                  </a:lnTo>
                  <a:lnTo>
                    <a:pt x="76200" y="28183"/>
                  </a:lnTo>
                  <a:lnTo>
                    <a:pt x="3810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586"/>
            <p:cNvSpPr/>
            <p:nvPr>
              <p:custDataLst>
                <p:tags r:id="rId116"/>
              </p:custDataLst>
            </p:nvPr>
          </p:nvSpPr>
          <p:spPr>
            <a:xfrm>
              <a:off x="6229350" y="46767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0" y="19050"/>
                  </a:lnTo>
                  <a:lnTo>
                    <a:pt x="9132" y="19050"/>
                  </a:lnTo>
                  <a:lnTo>
                    <a:pt x="9409" y="13993"/>
                  </a:lnTo>
                  <a:lnTo>
                    <a:pt x="10506" y="12504"/>
                  </a:lnTo>
                  <a:lnTo>
                    <a:pt x="17716" y="9917"/>
                  </a:lnTo>
                  <a:lnTo>
                    <a:pt x="65313" y="9525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587"/>
            <p:cNvSpPr/>
            <p:nvPr>
              <p:custDataLst>
                <p:tags r:id="rId117"/>
              </p:custDataLst>
            </p:nvPr>
          </p:nvSpPr>
          <p:spPr>
            <a:xfrm>
              <a:off x="6057900" y="4695825"/>
              <a:ext cx="304398" cy="371476"/>
            </a:xfrm>
            <a:custGeom>
              <a:avLst/>
              <a:gdLst/>
              <a:ahLst/>
              <a:cxnLst/>
              <a:rect l="0" t="0" r="0" b="0"/>
              <a:pathLst>
                <a:path w="304398" h="371476">
                  <a:moveTo>
                    <a:pt x="0" y="28575"/>
                  </a:moveTo>
                  <a:lnTo>
                    <a:pt x="0" y="28575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2822" y="10361"/>
                  </a:lnTo>
                  <a:lnTo>
                    <a:pt x="8201" y="17333"/>
                  </a:lnTo>
                  <a:lnTo>
                    <a:pt x="10321" y="26315"/>
                  </a:lnTo>
                  <a:lnTo>
                    <a:pt x="15994" y="35196"/>
                  </a:lnTo>
                  <a:lnTo>
                    <a:pt x="18446" y="47679"/>
                  </a:lnTo>
                  <a:lnTo>
                    <a:pt x="19840" y="55057"/>
                  </a:lnTo>
                  <a:lnTo>
                    <a:pt x="27217" y="78054"/>
                  </a:lnTo>
                  <a:lnTo>
                    <a:pt x="28558" y="123221"/>
                  </a:lnTo>
                  <a:lnTo>
                    <a:pt x="28575" y="161794"/>
                  </a:lnTo>
                  <a:lnTo>
                    <a:pt x="28575" y="152789"/>
                  </a:lnTo>
                  <a:lnTo>
                    <a:pt x="23519" y="147459"/>
                  </a:lnTo>
                  <a:lnTo>
                    <a:pt x="23087" y="144872"/>
                  </a:lnTo>
                  <a:lnTo>
                    <a:pt x="23859" y="142090"/>
                  </a:lnTo>
                  <a:lnTo>
                    <a:pt x="26479" y="136176"/>
                  </a:lnTo>
                  <a:lnTo>
                    <a:pt x="29617" y="98422"/>
                  </a:lnTo>
                  <a:lnTo>
                    <a:pt x="36111" y="85725"/>
                  </a:lnTo>
                  <a:lnTo>
                    <a:pt x="37707" y="73025"/>
                  </a:lnTo>
                  <a:lnTo>
                    <a:pt x="38896" y="70908"/>
                  </a:lnTo>
                  <a:lnTo>
                    <a:pt x="40748" y="69497"/>
                  </a:lnTo>
                  <a:lnTo>
                    <a:pt x="43040" y="68556"/>
                  </a:lnTo>
                  <a:lnTo>
                    <a:pt x="44569" y="66871"/>
                  </a:lnTo>
                  <a:lnTo>
                    <a:pt x="46267" y="62176"/>
                  </a:lnTo>
                  <a:lnTo>
                    <a:pt x="47777" y="60500"/>
                  </a:lnTo>
                  <a:lnTo>
                    <a:pt x="57246" y="56386"/>
                  </a:lnTo>
                  <a:lnTo>
                    <a:pt x="65224" y="48988"/>
                  </a:lnTo>
                  <a:lnTo>
                    <a:pt x="66766" y="49592"/>
                  </a:lnTo>
                  <a:lnTo>
                    <a:pt x="80826" y="61849"/>
                  </a:lnTo>
                  <a:lnTo>
                    <a:pt x="83548" y="67352"/>
                  </a:lnTo>
                  <a:lnTo>
                    <a:pt x="86497" y="82639"/>
                  </a:lnTo>
                  <a:lnTo>
                    <a:pt x="93207" y="95267"/>
                  </a:lnTo>
                  <a:lnTo>
                    <a:pt x="96284" y="137759"/>
                  </a:lnTo>
                  <a:lnTo>
                    <a:pt x="98057" y="139464"/>
                  </a:lnTo>
                  <a:lnTo>
                    <a:pt x="100296" y="140601"/>
                  </a:lnTo>
                  <a:lnTo>
                    <a:pt x="101789" y="142418"/>
                  </a:lnTo>
                  <a:lnTo>
                    <a:pt x="103448" y="147258"/>
                  </a:lnTo>
                  <a:lnTo>
                    <a:pt x="104382" y="155933"/>
                  </a:lnTo>
                  <a:lnTo>
                    <a:pt x="103455" y="157930"/>
                  </a:lnTo>
                  <a:lnTo>
                    <a:pt x="101778" y="159262"/>
                  </a:lnTo>
                  <a:lnTo>
                    <a:pt x="95260" y="161921"/>
                  </a:lnTo>
                  <a:lnTo>
                    <a:pt x="95250" y="153724"/>
                  </a:lnTo>
                  <a:lnTo>
                    <a:pt x="101795" y="145057"/>
                  </a:lnTo>
                  <a:lnTo>
                    <a:pt x="103892" y="136231"/>
                  </a:lnTo>
                  <a:lnTo>
                    <a:pt x="104765" y="110730"/>
                  </a:lnTo>
                  <a:lnTo>
                    <a:pt x="107592" y="104599"/>
                  </a:lnTo>
                  <a:lnTo>
                    <a:pt x="112975" y="97097"/>
                  </a:lnTo>
                  <a:lnTo>
                    <a:pt x="114184" y="87211"/>
                  </a:lnTo>
                  <a:lnTo>
                    <a:pt x="115281" y="86716"/>
                  </a:lnTo>
                  <a:lnTo>
                    <a:pt x="123430" y="85764"/>
                  </a:lnTo>
                  <a:lnTo>
                    <a:pt x="123708" y="90793"/>
                  </a:lnTo>
                  <a:lnTo>
                    <a:pt x="124805" y="92279"/>
                  </a:lnTo>
                  <a:lnTo>
                    <a:pt x="128847" y="93930"/>
                  </a:lnTo>
                  <a:lnTo>
                    <a:pt x="130347" y="95428"/>
                  </a:lnTo>
                  <a:lnTo>
                    <a:pt x="132016" y="99915"/>
                  </a:lnTo>
                  <a:lnTo>
                    <a:pt x="134386" y="121558"/>
                  </a:lnTo>
                  <a:lnTo>
                    <a:pt x="139889" y="130444"/>
                  </a:lnTo>
                  <a:lnTo>
                    <a:pt x="142482" y="141029"/>
                  </a:lnTo>
                  <a:lnTo>
                    <a:pt x="151042" y="150914"/>
                  </a:lnTo>
                  <a:lnTo>
                    <a:pt x="154618" y="151740"/>
                  </a:lnTo>
                  <a:lnTo>
                    <a:pt x="160482" y="152269"/>
                  </a:lnTo>
                  <a:lnTo>
                    <a:pt x="160962" y="153371"/>
                  </a:lnTo>
                  <a:lnTo>
                    <a:pt x="161497" y="157418"/>
                  </a:lnTo>
                  <a:lnTo>
                    <a:pt x="162699" y="158920"/>
                  </a:lnTo>
                  <a:lnTo>
                    <a:pt x="166855" y="160589"/>
                  </a:lnTo>
                  <a:lnTo>
                    <a:pt x="168387" y="159977"/>
                  </a:lnTo>
                  <a:lnTo>
                    <a:pt x="169408" y="158509"/>
                  </a:lnTo>
                  <a:lnTo>
                    <a:pt x="170088" y="156473"/>
                  </a:lnTo>
                  <a:lnTo>
                    <a:pt x="171600" y="155115"/>
                  </a:lnTo>
                  <a:lnTo>
                    <a:pt x="179531" y="152758"/>
                  </a:lnTo>
                  <a:lnTo>
                    <a:pt x="195126" y="138220"/>
                  </a:lnTo>
                  <a:lnTo>
                    <a:pt x="197848" y="132692"/>
                  </a:lnTo>
                  <a:lnTo>
                    <a:pt x="198574" y="129737"/>
                  </a:lnTo>
                  <a:lnTo>
                    <a:pt x="207373" y="114243"/>
                  </a:lnTo>
                  <a:lnTo>
                    <a:pt x="208099" y="111087"/>
                  </a:lnTo>
                  <a:lnTo>
                    <a:pt x="216898" y="95245"/>
                  </a:lnTo>
                  <a:lnTo>
                    <a:pt x="218645" y="87606"/>
                  </a:lnTo>
                  <a:lnTo>
                    <a:pt x="219847" y="86979"/>
                  </a:lnTo>
                  <a:lnTo>
                    <a:pt x="224005" y="86283"/>
                  </a:lnTo>
                  <a:lnTo>
                    <a:pt x="225536" y="85038"/>
                  </a:lnTo>
                  <a:lnTo>
                    <a:pt x="228480" y="76607"/>
                  </a:lnTo>
                  <a:lnTo>
                    <a:pt x="228600" y="93812"/>
                  </a:lnTo>
                  <a:lnTo>
                    <a:pt x="222055" y="102570"/>
                  </a:lnTo>
                  <a:lnTo>
                    <a:pt x="219958" y="111413"/>
                  </a:lnTo>
                  <a:lnTo>
                    <a:pt x="219468" y="117603"/>
                  </a:lnTo>
                  <a:lnTo>
                    <a:pt x="222072" y="123882"/>
                  </a:lnTo>
                  <a:lnTo>
                    <a:pt x="227310" y="131480"/>
                  </a:lnTo>
                  <a:lnTo>
                    <a:pt x="228487" y="141387"/>
                  </a:lnTo>
                  <a:lnTo>
                    <a:pt x="228590" y="150945"/>
                  </a:lnTo>
                  <a:lnTo>
                    <a:pt x="229651" y="151430"/>
                  </a:lnTo>
                  <a:lnTo>
                    <a:pt x="252588" y="152400"/>
                  </a:lnTo>
                  <a:lnTo>
                    <a:pt x="254116" y="151342"/>
                  </a:lnTo>
                  <a:lnTo>
                    <a:pt x="255136" y="149578"/>
                  </a:lnTo>
                  <a:lnTo>
                    <a:pt x="256773" y="144199"/>
                  </a:lnTo>
                  <a:lnTo>
                    <a:pt x="265342" y="134790"/>
                  </a:lnTo>
                  <a:lnTo>
                    <a:pt x="266298" y="128720"/>
                  </a:lnTo>
                  <a:lnTo>
                    <a:pt x="266700" y="87204"/>
                  </a:lnTo>
                  <a:lnTo>
                    <a:pt x="257568" y="76631"/>
                  </a:lnTo>
                  <a:lnTo>
                    <a:pt x="239568" y="76203"/>
                  </a:lnTo>
                  <a:lnTo>
                    <a:pt x="230051" y="84401"/>
                  </a:lnTo>
                  <a:lnTo>
                    <a:pt x="228727" y="93810"/>
                  </a:lnTo>
                  <a:lnTo>
                    <a:pt x="228600" y="136536"/>
                  </a:lnTo>
                  <a:lnTo>
                    <a:pt x="231422" y="142880"/>
                  </a:lnTo>
                  <a:lnTo>
                    <a:pt x="235145" y="149227"/>
                  </a:lnTo>
                  <a:lnTo>
                    <a:pt x="238301" y="158750"/>
                  </a:lnTo>
                  <a:lnTo>
                    <a:pt x="244409" y="168275"/>
                  </a:lnTo>
                  <a:lnTo>
                    <a:pt x="254970" y="193871"/>
                  </a:lnTo>
                  <a:lnTo>
                    <a:pt x="262755" y="205492"/>
                  </a:lnTo>
                  <a:lnTo>
                    <a:pt x="278391" y="249868"/>
                  </a:lnTo>
                  <a:lnTo>
                    <a:pt x="283570" y="264535"/>
                  </a:lnTo>
                  <a:lnTo>
                    <a:pt x="286522" y="282290"/>
                  </a:lnTo>
                  <a:lnTo>
                    <a:pt x="293232" y="295219"/>
                  </a:lnTo>
                  <a:lnTo>
                    <a:pt x="296064" y="311143"/>
                  </a:lnTo>
                  <a:lnTo>
                    <a:pt x="302761" y="323849"/>
                  </a:lnTo>
                  <a:lnTo>
                    <a:pt x="304397" y="336550"/>
                  </a:lnTo>
                  <a:lnTo>
                    <a:pt x="303473" y="338667"/>
                  </a:lnTo>
                  <a:lnTo>
                    <a:pt x="301799" y="340078"/>
                  </a:lnTo>
                  <a:lnTo>
                    <a:pt x="299624" y="341019"/>
                  </a:lnTo>
                  <a:lnTo>
                    <a:pt x="298174" y="342704"/>
                  </a:lnTo>
                  <a:lnTo>
                    <a:pt x="295657" y="350936"/>
                  </a:lnTo>
                  <a:lnTo>
                    <a:pt x="295388" y="357040"/>
                  </a:lnTo>
                  <a:lnTo>
                    <a:pt x="294292" y="358677"/>
                  </a:lnTo>
                  <a:lnTo>
                    <a:pt x="292503" y="359768"/>
                  </a:lnTo>
                  <a:lnTo>
                    <a:pt x="290252" y="360495"/>
                  </a:lnTo>
                  <a:lnTo>
                    <a:pt x="288751" y="362038"/>
                  </a:lnTo>
                  <a:lnTo>
                    <a:pt x="287084" y="366575"/>
                  </a:lnTo>
                  <a:lnTo>
                    <a:pt x="285581" y="368209"/>
                  </a:lnTo>
                  <a:lnTo>
                    <a:pt x="276652" y="371348"/>
                  </a:lnTo>
                  <a:lnTo>
                    <a:pt x="252631" y="371475"/>
                  </a:lnTo>
                  <a:lnTo>
                    <a:pt x="250970" y="370416"/>
                  </a:lnTo>
                  <a:lnTo>
                    <a:pt x="249863" y="368652"/>
                  </a:lnTo>
                  <a:lnTo>
                    <a:pt x="249126" y="366418"/>
                  </a:lnTo>
                  <a:lnTo>
                    <a:pt x="247576" y="364929"/>
                  </a:lnTo>
                  <a:lnTo>
                    <a:pt x="243031" y="363274"/>
                  </a:lnTo>
                  <a:lnTo>
                    <a:pt x="241396" y="361774"/>
                  </a:lnTo>
                  <a:lnTo>
                    <a:pt x="239579" y="357286"/>
                  </a:lnTo>
                  <a:lnTo>
                    <a:pt x="238036" y="355665"/>
                  </a:lnTo>
                  <a:lnTo>
                    <a:pt x="233499" y="353866"/>
                  </a:lnTo>
                  <a:lnTo>
                    <a:pt x="231866" y="352327"/>
                  </a:lnTo>
                  <a:lnTo>
                    <a:pt x="222341" y="335204"/>
                  </a:lnTo>
                  <a:lnTo>
                    <a:pt x="219131" y="292622"/>
                  </a:lnTo>
                  <a:lnTo>
                    <a:pt x="219075" y="2762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3" name="SMARTInkShape-Group146"/>
          <p:cNvGrpSpPr/>
          <p:nvPr/>
        </p:nvGrpSpPr>
        <p:grpSpPr>
          <a:xfrm>
            <a:off x="6362701" y="3400425"/>
            <a:ext cx="647700" cy="333376"/>
            <a:chOff x="6362701" y="3400425"/>
            <a:chExt cx="647700" cy="333376"/>
          </a:xfrm>
        </p:grpSpPr>
        <p:sp>
          <p:nvSpPr>
            <p:cNvPr id="16427" name="SMARTInkShape-588"/>
            <p:cNvSpPr/>
            <p:nvPr>
              <p:custDataLst>
                <p:tags r:id="rId109"/>
              </p:custDataLst>
            </p:nvPr>
          </p:nvSpPr>
          <p:spPr>
            <a:xfrm>
              <a:off x="7000875" y="3487474"/>
              <a:ext cx="9526" cy="17727"/>
            </a:xfrm>
            <a:custGeom>
              <a:avLst/>
              <a:gdLst/>
              <a:ahLst/>
              <a:cxnLst/>
              <a:rect l="0" t="0" r="0" b="0"/>
              <a:pathLst>
                <a:path w="9526" h="17727">
                  <a:moveTo>
                    <a:pt x="0" y="17726"/>
                  </a:moveTo>
                  <a:lnTo>
                    <a:pt x="0" y="17726"/>
                  </a:lnTo>
                  <a:lnTo>
                    <a:pt x="0" y="0"/>
                  </a:lnTo>
                  <a:lnTo>
                    <a:pt x="0" y="6993"/>
                  </a:lnTo>
                  <a:lnTo>
                    <a:pt x="2822" y="7664"/>
                  </a:lnTo>
                  <a:lnTo>
                    <a:pt x="9525" y="820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8" name="SMARTInkShape-589"/>
            <p:cNvSpPr/>
            <p:nvPr>
              <p:custDataLst>
                <p:tags r:id="rId110"/>
              </p:custDataLst>
            </p:nvPr>
          </p:nvSpPr>
          <p:spPr>
            <a:xfrm>
              <a:off x="6810376" y="3409961"/>
              <a:ext cx="161925" cy="123804"/>
            </a:xfrm>
            <a:custGeom>
              <a:avLst/>
              <a:gdLst/>
              <a:ahLst/>
              <a:cxnLst/>
              <a:rect l="0" t="0" r="0" b="0"/>
              <a:pathLst>
                <a:path w="161925" h="123804">
                  <a:moveTo>
                    <a:pt x="9524" y="104764"/>
                  </a:moveTo>
                  <a:lnTo>
                    <a:pt x="9524" y="104764"/>
                  </a:lnTo>
                  <a:lnTo>
                    <a:pt x="9524" y="95242"/>
                  </a:lnTo>
                  <a:lnTo>
                    <a:pt x="115" y="95239"/>
                  </a:lnTo>
                  <a:lnTo>
                    <a:pt x="0" y="104647"/>
                  </a:lnTo>
                  <a:lnTo>
                    <a:pt x="9514" y="114279"/>
                  </a:lnTo>
                  <a:lnTo>
                    <a:pt x="18656" y="114289"/>
                  </a:lnTo>
                  <a:lnTo>
                    <a:pt x="42727" y="90609"/>
                  </a:lnTo>
                  <a:lnTo>
                    <a:pt x="45448" y="85067"/>
                  </a:lnTo>
                  <a:lnTo>
                    <a:pt x="46173" y="82108"/>
                  </a:lnTo>
                  <a:lnTo>
                    <a:pt x="55698" y="68508"/>
                  </a:lnTo>
                  <a:lnTo>
                    <a:pt x="63408" y="59424"/>
                  </a:lnTo>
                  <a:lnTo>
                    <a:pt x="65707" y="50525"/>
                  </a:lnTo>
                  <a:lnTo>
                    <a:pt x="66244" y="44322"/>
                  </a:lnTo>
                  <a:lnTo>
                    <a:pt x="69306" y="38037"/>
                  </a:lnTo>
                  <a:lnTo>
                    <a:pt x="73135" y="31716"/>
                  </a:lnTo>
                  <a:lnTo>
                    <a:pt x="75594" y="19034"/>
                  </a:lnTo>
                  <a:lnTo>
                    <a:pt x="76079" y="11395"/>
                  </a:lnTo>
                  <a:lnTo>
                    <a:pt x="67062" y="430"/>
                  </a:lnTo>
                  <a:lnTo>
                    <a:pt x="57551" y="0"/>
                  </a:lnTo>
                  <a:lnTo>
                    <a:pt x="48983" y="8191"/>
                  </a:lnTo>
                  <a:lnTo>
                    <a:pt x="47743" y="17599"/>
                  </a:lnTo>
                  <a:lnTo>
                    <a:pt x="47624" y="51192"/>
                  </a:lnTo>
                  <a:lnTo>
                    <a:pt x="48682" y="53175"/>
                  </a:lnTo>
                  <a:lnTo>
                    <a:pt x="50446" y="54496"/>
                  </a:lnTo>
                  <a:lnTo>
                    <a:pt x="55824" y="56617"/>
                  </a:lnTo>
                  <a:lnTo>
                    <a:pt x="56561" y="59729"/>
                  </a:lnTo>
                  <a:lnTo>
                    <a:pt x="56756" y="62041"/>
                  </a:lnTo>
                  <a:lnTo>
                    <a:pt x="57945" y="63582"/>
                  </a:lnTo>
                  <a:lnTo>
                    <a:pt x="65315" y="66258"/>
                  </a:lnTo>
                  <a:lnTo>
                    <a:pt x="71328" y="66543"/>
                  </a:lnTo>
                  <a:lnTo>
                    <a:pt x="72952" y="65525"/>
                  </a:lnTo>
                  <a:lnTo>
                    <a:pt x="74034" y="63789"/>
                  </a:lnTo>
                  <a:lnTo>
                    <a:pt x="74756" y="61572"/>
                  </a:lnTo>
                  <a:lnTo>
                    <a:pt x="76294" y="60094"/>
                  </a:lnTo>
                  <a:lnTo>
                    <a:pt x="84273" y="57528"/>
                  </a:lnTo>
                  <a:lnTo>
                    <a:pt x="90350" y="57254"/>
                  </a:lnTo>
                  <a:lnTo>
                    <a:pt x="91983" y="56158"/>
                  </a:lnTo>
                  <a:lnTo>
                    <a:pt x="93072" y="54368"/>
                  </a:lnTo>
                  <a:lnTo>
                    <a:pt x="93798" y="52116"/>
                  </a:lnTo>
                  <a:lnTo>
                    <a:pt x="95340" y="50616"/>
                  </a:lnTo>
                  <a:lnTo>
                    <a:pt x="99875" y="48948"/>
                  </a:lnTo>
                  <a:lnTo>
                    <a:pt x="101508" y="47445"/>
                  </a:lnTo>
                  <a:lnTo>
                    <a:pt x="103323" y="42953"/>
                  </a:lnTo>
                  <a:lnTo>
                    <a:pt x="104865" y="41331"/>
                  </a:lnTo>
                  <a:lnTo>
                    <a:pt x="109400" y="39530"/>
                  </a:lnTo>
                  <a:lnTo>
                    <a:pt x="111033" y="37991"/>
                  </a:lnTo>
                  <a:lnTo>
                    <a:pt x="115070" y="28473"/>
                  </a:lnTo>
                  <a:lnTo>
                    <a:pt x="123823" y="19040"/>
                  </a:lnTo>
                  <a:lnTo>
                    <a:pt x="123824" y="27240"/>
                  </a:lnTo>
                  <a:lnTo>
                    <a:pt x="115624" y="36649"/>
                  </a:lnTo>
                  <a:lnTo>
                    <a:pt x="114692" y="42719"/>
                  </a:lnTo>
                  <a:lnTo>
                    <a:pt x="114309" y="64820"/>
                  </a:lnTo>
                  <a:lnTo>
                    <a:pt x="120847" y="73904"/>
                  </a:lnTo>
                  <a:lnTo>
                    <a:pt x="122942" y="82803"/>
                  </a:lnTo>
                  <a:lnTo>
                    <a:pt x="123709" y="93392"/>
                  </a:lnTo>
                  <a:lnTo>
                    <a:pt x="130347" y="102478"/>
                  </a:lnTo>
                  <a:lnTo>
                    <a:pt x="132954" y="112525"/>
                  </a:lnTo>
                  <a:lnTo>
                    <a:pt x="142755" y="123684"/>
                  </a:lnTo>
                  <a:lnTo>
                    <a:pt x="156120" y="123803"/>
                  </a:lnTo>
                  <a:lnTo>
                    <a:pt x="158055" y="122748"/>
                  </a:lnTo>
                  <a:lnTo>
                    <a:pt x="159345" y="120987"/>
                  </a:lnTo>
                  <a:lnTo>
                    <a:pt x="161924" y="1142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9" name="SMARTInkShape-590"/>
            <p:cNvSpPr/>
            <p:nvPr>
              <p:custDataLst>
                <p:tags r:id="rId111"/>
              </p:custDataLst>
            </p:nvPr>
          </p:nvSpPr>
          <p:spPr>
            <a:xfrm>
              <a:off x="6667500" y="3400425"/>
              <a:ext cx="75797" cy="152401"/>
            </a:xfrm>
            <a:custGeom>
              <a:avLst/>
              <a:gdLst/>
              <a:ahLst/>
              <a:cxnLst/>
              <a:rect l="0" t="0" r="0" b="0"/>
              <a:pathLst>
                <a:path w="75797" h="152401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9132" y="0"/>
                  </a:lnTo>
                  <a:lnTo>
                    <a:pt x="23988" y="14465"/>
                  </a:lnTo>
                  <a:lnTo>
                    <a:pt x="26536" y="19834"/>
                  </a:lnTo>
                  <a:lnTo>
                    <a:pt x="28456" y="36264"/>
                  </a:lnTo>
                  <a:lnTo>
                    <a:pt x="21020" y="48219"/>
                  </a:lnTo>
                  <a:lnTo>
                    <a:pt x="18069" y="64406"/>
                  </a:lnTo>
                  <a:lnTo>
                    <a:pt x="6879" y="78790"/>
                  </a:lnTo>
                  <a:lnTo>
                    <a:pt x="35" y="85690"/>
                  </a:lnTo>
                  <a:lnTo>
                    <a:pt x="8204" y="85722"/>
                  </a:lnTo>
                  <a:lnTo>
                    <a:pt x="8645" y="84664"/>
                  </a:lnTo>
                  <a:lnTo>
                    <a:pt x="9134" y="80668"/>
                  </a:lnTo>
                  <a:lnTo>
                    <a:pt x="10323" y="79179"/>
                  </a:lnTo>
                  <a:lnTo>
                    <a:pt x="18648" y="76316"/>
                  </a:lnTo>
                  <a:lnTo>
                    <a:pt x="55788" y="76200"/>
                  </a:lnTo>
                  <a:lnTo>
                    <a:pt x="65231" y="84401"/>
                  </a:lnTo>
                  <a:lnTo>
                    <a:pt x="66247" y="90389"/>
                  </a:lnTo>
                  <a:lnTo>
                    <a:pt x="67449" y="92009"/>
                  </a:lnTo>
                  <a:lnTo>
                    <a:pt x="71605" y="93810"/>
                  </a:lnTo>
                  <a:lnTo>
                    <a:pt x="73137" y="95348"/>
                  </a:lnTo>
                  <a:lnTo>
                    <a:pt x="75796" y="103324"/>
                  </a:lnTo>
                  <a:lnTo>
                    <a:pt x="67057" y="113870"/>
                  </a:lnTo>
                  <a:lnTo>
                    <a:pt x="49068" y="131906"/>
                  </a:lnTo>
                  <a:lnTo>
                    <a:pt x="48052" y="137979"/>
                  </a:lnTo>
                  <a:lnTo>
                    <a:pt x="46851" y="139611"/>
                  </a:lnTo>
                  <a:lnTo>
                    <a:pt x="41163" y="141908"/>
                  </a:lnTo>
                  <a:lnTo>
                    <a:pt x="39462" y="142445"/>
                  </a:lnTo>
                  <a:lnTo>
                    <a:pt x="28578" y="152397"/>
                  </a:lnTo>
                  <a:lnTo>
                    <a:pt x="3810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591"/>
            <p:cNvSpPr/>
            <p:nvPr>
              <p:custDataLst>
                <p:tags r:id="rId112"/>
              </p:custDataLst>
            </p:nvPr>
          </p:nvSpPr>
          <p:spPr>
            <a:xfrm>
              <a:off x="6362701" y="3562780"/>
              <a:ext cx="152400" cy="171021"/>
            </a:xfrm>
            <a:custGeom>
              <a:avLst/>
              <a:gdLst/>
              <a:ahLst/>
              <a:cxnLst/>
              <a:rect l="0" t="0" r="0" b="0"/>
              <a:pathLst>
                <a:path w="152400" h="171021">
                  <a:moveTo>
                    <a:pt x="47624" y="28145"/>
                  </a:moveTo>
                  <a:lnTo>
                    <a:pt x="47624" y="28145"/>
                  </a:lnTo>
                  <a:lnTo>
                    <a:pt x="52680" y="28145"/>
                  </a:lnTo>
                  <a:lnTo>
                    <a:pt x="57985" y="25323"/>
                  </a:lnTo>
                  <a:lnTo>
                    <a:pt x="64957" y="19944"/>
                  </a:lnTo>
                  <a:lnTo>
                    <a:pt x="65911" y="16386"/>
                  </a:lnTo>
                  <a:lnTo>
                    <a:pt x="66166" y="13956"/>
                  </a:lnTo>
                  <a:lnTo>
                    <a:pt x="67393" y="12336"/>
                  </a:lnTo>
                  <a:lnTo>
                    <a:pt x="71580" y="10535"/>
                  </a:lnTo>
                  <a:lnTo>
                    <a:pt x="73120" y="8997"/>
                  </a:lnTo>
                  <a:lnTo>
                    <a:pt x="76079" y="0"/>
                  </a:lnTo>
                  <a:lnTo>
                    <a:pt x="76196" y="13770"/>
                  </a:lnTo>
                  <a:lnTo>
                    <a:pt x="73376" y="19287"/>
                  </a:lnTo>
                  <a:lnTo>
                    <a:pt x="69652" y="25266"/>
                  </a:lnTo>
                  <a:lnTo>
                    <a:pt x="67262" y="37729"/>
                  </a:lnTo>
                  <a:lnTo>
                    <a:pt x="67066" y="40884"/>
                  </a:lnTo>
                  <a:lnTo>
                    <a:pt x="64025" y="47212"/>
                  </a:lnTo>
                  <a:lnTo>
                    <a:pt x="60205" y="53552"/>
                  </a:lnTo>
                  <a:lnTo>
                    <a:pt x="56997" y="63072"/>
                  </a:lnTo>
                  <a:lnTo>
                    <a:pt x="40726" y="85295"/>
                  </a:lnTo>
                  <a:lnTo>
                    <a:pt x="33561" y="103052"/>
                  </a:lnTo>
                  <a:lnTo>
                    <a:pt x="21692" y="122806"/>
                  </a:lnTo>
                  <a:lnTo>
                    <a:pt x="19165" y="129483"/>
                  </a:lnTo>
                  <a:lnTo>
                    <a:pt x="1762" y="150078"/>
                  </a:lnTo>
                  <a:lnTo>
                    <a:pt x="782" y="153951"/>
                  </a:lnTo>
                  <a:lnTo>
                    <a:pt x="0" y="170892"/>
                  </a:lnTo>
                  <a:lnTo>
                    <a:pt x="40357" y="171020"/>
                  </a:lnTo>
                  <a:lnTo>
                    <a:pt x="47216" y="168198"/>
                  </a:lnTo>
                  <a:lnTo>
                    <a:pt x="53793" y="164474"/>
                  </a:lnTo>
                  <a:lnTo>
                    <a:pt x="66638" y="162084"/>
                  </a:lnTo>
                  <a:lnTo>
                    <a:pt x="74067" y="160698"/>
                  </a:lnTo>
                  <a:lnTo>
                    <a:pt x="96082" y="154007"/>
                  </a:lnTo>
                  <a:lnTo>
                    <a:pt x="107261" y="151817"/>
                  </a:lnTo>
                  <a:lnTo>
                    <a:pt x="140662" y="132725"/>
                  </a:lnTo>
                  <a:lnTo>
                    <a:pt x="152399" y="12339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592"/>
            <p:cNvSpPr/>
            <p:nvPr>
              <p:custDataLst>
                <p:tags r:id="rId113"/>
              </p:custDataLst>
            </p:nvPr>
          </p:nvSpPr>
          <p:spPr>
            <a:xfrm>
              <a:off x="6838984" y="3524284"/>
              <a:ext cx="161854" cy="133317"/>
            </a:xfrm>
            <a:custGeom>
              <a:avLst/>
              <a:gdLst/>
              <a:ahLst/>
              <a:cxnLst/>
              <a:rect l="0" t="0" r="0" b="0"/>
              <a:pathLst>
                <a:path w="161854" h="133317">
                  <a:moveTo>
                    <a:pt x="9491" y="9491"/>
                  </a:moveTo>
                  <a:lnTo>
                    <a:pt x="9491" y="9491"/>
                  </a:lnTo>
                  <a:lnTo>
                    <a:pt x="1291" y="9491"/>
                  </a:lnTo>
                  <a:lnTo>
                    <a:pt x="849" y="8433"/>
                  </a:lnTo>
                  <a:lnTo>
                    <a:pt x="0" y="359"/>
                  </a:lnTo>
                  <a:lnTo>
                    <a:pt x="8170" y="0"/>
                  </a:lnTo>
                  <a:lnTo>
                    <a:pt x="17576" y="8170"/>
                  </a:lnTo>
                  <a:lnTo>
                    <a:pt x="23646" y="9100"/>
                  </a:lnTo>
                  <a:lnTo>
                    <a:pt x="32147" y="9375"/>
                  </a:lnTo>
                  <a:lnTo>
                    <a:pt x="38257" y="12262"/>
                  </a:lnTo>
                  <a:lnTo>
                    <a:pt x="44502" y="16014"/>
                  </a:lnTo>
                  <a:lnTo>
                    <a:pt x="57133" y="18423"/>
                  </a:lnTo>
                  <a:lnTo>
                    <a:pt x="69818" y="18899"/>
                  </a:lnTo>
                  <a:lnTo>
                    <a:pt x="76167" y="21786"/>
                  </a:lnTo>
                  <a:lnTo>
                    <a:pt x="82516" y="25539"/>
                  </a:lnTo>
                  <a:lnTo>
                    <a:pt x="95216" y="27948"/>
                  </a:lnTo>
                  <a:lnTo>
                    <a:pt x="107916" y="28424"/>
                  </a:lnTo>
                  <a:lnTo>
                    <a:pt x="114266" y="31311"/>
                  </a:lnTo>
                  <a:lnTo>
                    <a:pt x="120616" y="35064"/>
                  </a:lnTo>
                  <a:lnTo>
                    <a:pt x="133316" y="37473"/>
                  </a:lnTo>
                  <a:lnTo>
                    <a:pt x="150485" y="38032"/>
                  </a:lnTo>
                  <a:lnTo>
                    <a:pt x="161450" y="47198"/>
                  </a:lnTo>
                  <a:lnTo>
                    <a:pt x="161853" y="55758"/>
                  </a:lnTo>
                  <a:lnTo>
                    <a:pt x="155337" y="64452"/>
                  </a:lnTo>
                  <a:lnTo>
                    <a:pt x="153686" y="70254"/>
                  </a:lnTo>
                  <a:lnTo>
                    <a:pt x="152188" y="72225"/>
                  </a:lnTo>
                  <a:lnTo>
                    <a:pt x="146080" y="76057"/>
                  </a:lnTo>
                  <a:lnTo>
                    <a:pt x="138211" y="89270"/>
                  </a:lnTo>
                  <a:lnTo>
                    <a:pt x="111053" y="117451"/>
                  </a:lnTo>
                  <a:lnTo>
                    <a:pt x="101902" y="120974"/>
                  </a:lnTo>
                  <a:lnTo>
                    <a:pt x="66641" y="1333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593"/>
            <p:cNvSpPr/>
            <p:nvPr>
              <p:custDataLst>
                <p:tags r:id="rId114"/>
              </p:custDataLst>
            </p:nvPr>
          </p:nvSpPr>
          <p:spPr>
            <a:xfrm>
              <a:off x="6372228" y="3590925"/>
              <a:ext cx="542923" cy="57034"/>
            </a:xfrm>
            <a:custGeom>
              <a:avLst/>
              <a:gdLst/>
              <a:ahLst/>
              <a:cxnLst/>
              <a:rect l="0" t="0" r="0" b="0"/>
              <a:pathLst>
                <a:path w="542923" h="57034">
                  <a:moveTo>
                    <a:pt x="9522" y="47625"/>
                  </a:moveTo>
                  <a:lnTo>
                    <a:pt x="9522" y="47625"/>
                  </a:lnTo>
                  <a:lnTo>
                    <a:pt x="1321" y="47625"/>
                  </a:lnTo>
                  <a:lnTo>
                    <a:pt x="880" y="48683"/>
                  </a:lnTo>
                  <a:lnTo>
                    <a:pt x="7" y="57033"/>
                  </a:lnTo>
                  <a:lnTo>
                    <a:pt x="0" y="52059"/>
                  </a:lnTo>
                  <a:lnTo>
                    <a:pt x="1057" y="50581"/>
                  </a:lnTo>
                  <a:lnTo>
                    <a:pt x="8198" y="48014"/>
                  </a:lnTo>
                  <a:lnTo>
                    <a:pt x="41311" y="47628"/>
                  </a:lnTo>
                  <a:lnTo>
                    <a:pt x="47639" y="44804"/>
                  </a:lnTo>
                  <a:lnTo>
                    <a:pt x="50808" y="42569"/>
                  </a:lnTo>
                  <a:lnTo>
                    <a:pt x="65382" y="39424"/>
                  </a:lnTo>
                  <a:lnTo>
                    <a:pt x="111563" y="38134"/>
                  </a:lnTo>
                  <a:lnTo>
                    <a:pt x="155598" y="38102"/>
                  </a:lnTo>
                  <a:lnTo>
                    <a:pt x="174629" y="37042"/>
                  </a:lnTo>
                  <a:lnTo>
                    <a:pt x="219268" y="29458"/>
                  </a:lnTo>
                  <a:lnTo>
                    <a:pt x="261145" y="28653"/>
                  </a:lnTo>
                  <a:lnTo>
                    <a:pt x="308125" y="28582"/>
                  </a:lnTo>
                  <a:lnTo>
                    <a:pt x="354634" y="27517"/>
                  </a:lnTo>
                  <a:lnTo>
                    <a:pt x="394671" y="19933"/>
                  </a:lnTo>
                  <a:lnTo>
                    <a:pt x="439374" y="18069"/>
                  </a:lnTo>
                  <a:lnTo>
                    <a:pt x="459007" y="11526"/>
                  </a:lnTo>
                  <a:lnTo>
                    <a:pt x="487917" y="6879"/>
                  </a:lnTo>
                  <a:lnTo>
                    <a:pt x="506539" y="1358"/>
                  </a:lnTo>
                  <a:lnTo>
                    <a:pt x="5429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34" name="SMARTInkShape-594"/>
          <p:cNvSpPr/>
          <p:nvPr>
            <p:custDataLst>
              <p:tags r:id="rId4"/>
            </p:custDataLst>
          </p:nvPr>
        </p:nvSpPr>
        <p:spPr>
          <a:xfrm>
            <a:off x="4629150" y="3800486"/>
            <a:ext cx="38101" cy="66664"/>
          </a:xfrm>
          <a:custGeom>
            <a:avLst/>
            <a:gdLst/>
            <a:ahLst/>
            <a:cxnLst/>
            <a:rect l="0" t="0" r="0" b="0"/>
            <a:pathLst>
              <a:path w="38101" h="66664">
                <a:moveTo>
                  <a:pt x="0" y="38089"/>
                </a:moveTo>
                <a:lnTo>
                  <a:pt x="0" y="38089"/>
                </a:lnTo>
                <a:lnTo>
                  <a:pt x="0" y="28957"/>
                </a:lnTo>
                <a:lnTo>
                  <a:pt x="8201" y="28598"/>
                </a:lnTo>
                <a:lnTo>
                  <a:pt x="8642" y="27529"/>
                </a:lnTo>
                <a:lnTo>
                  <a:pt x="9409" y="20366"/>
                </a:lnTo>
                <a:lnTo>
                  <a:pt x="12296" y="19629"/>
                </a:lnTo>
                <a:lnTo>
                  <a:pt x="28572" y="19039"/>
                </a:lnTo>
                <a:lnTo>
                  <a:pt x="28575" y="36731"/>
                </a:lnTo>
                <a:lnTo>
                  <a:pt x="27517" y="37184"/>
                </a:lnTo>
                <a:lnTo>
                  <a:pt x="23519" y="37687"/>
                </a:lnTo>
                <a:lnTo>
                  <a:pt x="22030" y="38879"/>
                </a:lnTo>
                <a:lnTo>
                  <a:pt x="19166" y="47211"/>
                </a:lnTo>
                <a:lnTo>
                  <a:pt x="9642" y="57020"/>
                </a:lnTo>
                <a:lnTo>
                  <a:pt x="1334" y="57129"/>
                </a:lnTo>
                <a:lnTo>
                  <a:pt x="889" y="56074"/>
                </a:lnTo>
                <a:lnTo>
                  <a:pt x="0" y="20490"/>
                </a:lnTo>
                <a:lnTo>
                  <a:pt x="18648" y="392"/>
                </a:lnTo>
                <a:lnTo>
                  <a:pt x="28173" y="0"/>
                </a:lnTo>
                <a:lnTo>
                  <a:pt x="28456" y="5049"/>
                </a:lnTo>
                <a:lnTo>
                  <a:pt x="29554" y="6537"/>
                </a:lnTo>
                <a:lnTo>
                  <a:pt x="33597" y="8191"/>
                </a:lnTo>
                <a:lnTo>
                  <a:pt x="35097" y="9690"/>
                </a:lnTo>
                <a:lnTo>
                  <a:pt x="37705" y="17599"/>
                </a:lnTo>
                <a:lnTo>
                  <a:pt x="38100" y="62068"/>
                </a:lnTo>
                <a:lnTo>
                  <a:pt x="37042" y="63600"/>
                </a:lnTo>
                <a:lnTo>
                  <a:pt x="35278" y="64621"/>
                </a:lnTo>
                <a:lnTo>
                  <a:pt x="28968" y="66544"/>
                </a:lnTo>
                <a:lnTo>
                  <a:pt x="19169" y="66663"/>
                </a:lnTo>
                <a:lnTo>
                  <a:pt x="19085" y="61607"/>
                </a:lnTo>
                <a:lnTo>
                  <a:pt x="18016" y="60118"/>
                </a:lnTo>
                <a:lnTo>
                  <a:pt x="14004" y="58463"/>
                </a:lnTo>
                <a:lnTo>
                  <a:pt x="12511" y="56963"/>
                </a:lnTo>
                <a:lnTo>
                  <a:pt x="9918" y="49054"/>
                </a:lnTo>
                <a:lnTo>
                  <a:pt x="9535" y="38519"/>
                </a:lnTo>
                <a:lnTo>
                  <a:pt x="4039" y="38174"/>
                </a:lnTo>
                <a:lnTo>
                  <a:pt x="9525" y="3808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37" name="SMARTInkShape-Group148"/>
          <p:cNvGrpSpPr/>
          <p:nvPr/>
        </p:nvGrpSpPr>
        <p:grpSpPr>
          <a:xfrm>
            <a:off x="4533900" y="3848217"/>
            <a:ext cx="238126" cy="771363"/>
            <a:chOff x="4533900" y="3848217"/>
            <a:chExt cx="238126" cy="771363"/>
          </a:xfrm>
        </p:grpSpPr>
        <p:sp>
          <p:nvSpPr>
            <p:cNvPr id="16435" name="SMARTInkShape-595"/>
            <p:cNvSpPr/>
            <p:nvPr>
              <p:custDataLst>
                <p:tags r:id="rId107"/>
              </p:custDataLst>
            </p:nvPr>
          </p:nvSpPr>
          <p:spPr>
            <a:xfrm>
              <a:off x="4533900" y="4495800"/>
              <a:ext cx="238126" cy="123780"/>
            </a:xfrm>
            <a:custGeom>
              <a:avLst/>
              <a:gdLst/>
              <a:ahLst/>
              <a:cxnLst/>
              <a:rect l="0" t="0" r="0" b="0"/>
              <a:pathLst>
                <a:path w="238126" h="123780">
                  <a:moveTo>
                    <a:pt x="9525" y="28575"/>
                  </a:moveTo>
                  <a:lnTo>
                    <a:pt x="9525" y="28575"/>
                  </a:lnTo>
                  <a:lnTo>
                    <a:pt x="9525" y="23518"/>
                  </a:lnTo>
                  <a:lnTo>
                    <a:pt x="8467" y="22029"/>
                  </a:lnTo>
                  <a:lnTo>
                    <a:pt x="6703" y="21036"/>
                  </a:lnTo>
                  <a:lnTo>
                    <a:pt x="393" y="19167"/>
                  </a:lnTo>
                  <a:lnTo>
                    <a:pt x="0" y="9560"/>
                  </a:lnTo>
                  <a:lnTo>
                    <a:pt x="14189" y="9525"/>
                  </a:lnTo>
                  <a:lnTo>
                    <a:pt x="19712" y="12348"/>
                  </a:lnTo>
                  <a:lnTo>
                    <a:pt x="41679" y="32191"/>
                  </a:lnTo>
                  <a:lnTo>
                    <a:pt x="44982" y="38296"/>
                  </a:lnTo>
                  <a:lnTo>
                    <a:pt x="52160" y="55895"/>
                  </a:lnTo>
                  <a:lnTo>
                    <a:pt x="69969" y="78986"/>
                  </a:lnTo>
                  <a:lnTo>
                    <a:pt x="81516" y="91998"/>
                  </a:lnTo>
                  <a:lnTo>
                    <a:pt x="83854" y="98391"/>
                  </a:lnTo>
                  <a:lnTo>
                    <a:pt x="85535" y="100518"/>
                  </a:lnTo>
                  <a:lnTo>
                    <a:pt x="98818" y="109271"/>
                  </a:lnTo>
                  <a:lnTo>
                    <a:pt x="102127" y="114887"/>
                  </a:lnTo>
                  <a:lnTo>
                    <a:pt x="103010" y="117866"/>
                  </a:lnTo>
                  <a:lnTo>
                    <a:pt x="104656" y="119853"/>
                  </a:lnTo>
                  <a:lnTo>
                    <a:pt x="109309" y="122059"/>
                  </a:lnTo>
                  <a:lnTo>
                    <a:pt x="128359" y="123779"/>
                  </a:lnTo>
                  <a:lnTo>
                    <a:pt x="130022" y="122736"/>
                  </a:lnTo>
                  <a:lnTo>
                    <a:pt x="131132" y="120983"/>
                  </a:lnTo>
                  <a:lnTo>
                    <a:pt x="131871" y="118755"/>
                  </a:lnTo>
                  <a:lnTo>
                    <a:pt x="133423" y="117270"/>
                  </a:lnTo>
                  <a:lnTo>
                    <a:pt x="143517" y="112064"/>
                  </a:lnTo>
                  <a:lnTo>
                    <a:pt x="165137" y="91944"/>
                  </a:lnTo>
                  <a:lnTo>
                    <a:pt x="183802" y="68644"/>
                  </a:lnTo>
                  <a:lnTo>
                    <a:pt x="193873" y="60142"/>
                  </a:lnTo>
                  <a:lnTo>
                    <a:pt x="225348" y="15963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596"/>
            <p:cNvSpPr/>
            <p:nvPr>
              <p:custDataLst>
                <p:tags r:id="rId108"/>
              </p:custDataLst>
            </p:nvPr>
          </p:nvSpPr>
          <p:spPr>
            <a:xfrm>
              <a:off x="4638675" y="3848217"/>
              <a:ext cx="19051" cy="761443"/>
            </a:xfrm>
            <a:custGeom>
              <a:avLst/>
              <a:gdLst/>
              <a:ahLst/>
              <a:cxnLst/>
              <a:rect l="0" t="0" r="0" b="0"/>
              <a:pathLst>
                <a:path w="19051" h="761443">
                  <a:moveTo>
                    <a:pt x="9525" y="9408"/>
                  </a:moveTo>
                  <a:lnTo>
                    <a:pt x="9525" y="9408"/>
                  </a:lnTo>
                  <a:lnTo>
                    <a:pt x="116" y="0"/>
                  </a:lnTo>
                  <a:lnTo>
                    <a:pt x="0" y="32071"/>
                  </a:lnTo>
                  <a:lnTo>
                    <a:pt x="2822" y="38178"/>
                  </a:lnTo>
                  <a:lnTo>
                    <a:pt x="5056" y="41288"/>
                  </a:lnTo>
                  <a:lnTo>
                    <a:pt x="8201" y="55778"/>
                  </a:lnTo>
                  <a:lnTo>
                    <a:pt x="9491" y="101925"/>
                  </a:lnTo>
                  <a:lnTo>
                    <a:pt x="9522" y="147823"/>
                  </a:lnTo>
                  <a:lnTo>
                    <a:pt x="9525" y="195296"/>
                  </a:lnTo>
                  <a:lnTo>
                    <a:pt x="9525" y="238655"/>
                  </a:lnTo>
                  <a:lnTo>
                    <a:pt x="9525" y="281292"/>
                  </a:lnTo>
                  <a:lnTo>
                    <a:pt x="9525" y="322875"/>
                  </a:lnTo>
                  <a:lnTo>
                    <a:pt x="9525" y="364486"/>
                  </a:lnTo>
                  <a:lnTo>
                    <a:pt x="9525" y="400719"/>
                  </a:lnTo>
                  <a:lnTo>
                    <a:pt x="9525" y="445832"/>
                  </a:lnTo>
                  <a:lnTo>
                    <a:pt x="9525" y="491863"/>
                  </a:lnTo>
                  <a:lnTo>
                    <a:pt x="9525" y="535449"/>
                  </a:lnTo>
                  <a:lnTo>
                    <a:pt x="9525" y="579455"/>
                  </a:lnTo>
                  <a:lnTo>
                    <a:pt x="9525" y="625519"/>
                  </a:lnTo>
                  <a:lnTo>
                    <a:pt x="9525" y="666432"/>
                  </a:lnTo>
                  <a:lnTo>
                    <a:pt x="10583" y="706553"/>
                  </a:lnTo>
                  <a:lnTo>
                    <a:pt x="17726" y="726361"/>
                  </a:lnTo>
                  <a:lnTo>
                    <a:pt x="19050" y="761442"/>
                  </a:lnTo>
                  <a:lnTo>
                    <a:pt x="19050" y="716526"/>
                  </a:lnTo>
                  <a:lnTo>
                    <a:pt x="19050" y="6952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38" name="SMARTInkShape-597"/>
          <p:cNvSpPr/>
          <p:nvPr>
            <p:custDataLst>
              <p:tags r:id="rId5"/>
            </p:custDataLst>
          </p:nvPr>
        </p:nvSpPr>
        <p:spPr>
          <a:xfrm>
            <a:off x="6191253" y="4857750"/>
            <a:ext cx="95248" cy="133351"/>
          </a:xfrm>
          <a:custGeom>
            <a:avLst/>
            <a:gdLst/>
            <a:ahLst/>
            <a:cxnLst/>
            <a:rect l="0" t="0" r="0" b="0"/>
            <a:pathLst>
              <a:path w="95248" h="133351">
                <a:moveTo>
                  <a:pt x="19047" y="104775"/>
                </a:moveTo>
                <a:lnTo>
                  <a:pt x="19047" y="104775"/>
                </a:lnTo>
                <a:lnTo>
                  <a:pt x="19047" y="95260"/>
                </a:lnTo>
                <a:lnTo>
                  <a:pt x="28562" y="85735"/>
                </a:lnTo>
                <a:lnTo>
                  <a:pt x="28572" y="77525"/>
                </a:lnTo>
                <a:lnTo>
                  <a:pt x="29630" y="77083"/>
                </a:lnTo>
                <a:lnTo>
                  <a:pt x="38094" y="76200"/>
                </a:lnTo>
                <a:lnTo>
                  <a:pt x="38097" y="66675"/>
                </a:lnTo>
                <a:lnTo>
                  <a:pt x="28688" y="76084"/>
                </a:lnTo>
                <a:lnTo>
                  <a:pt x="28572" y="122374"/>
                </a:lnTo>
                <a:lnTo>
                  <a:pt x="28572" y="133350"/>
                </a:lnTo>
                <a:lnTo>
                  <a:pt x="46288" y="133350"/>
                </a:lnTo>
                <a:lnTo>
                  <a:pt x="46733" y="132292"/>
                </a:lnTo>
                <a:lnTo>
                  <a:pt x="47622" y="86128"/>
                </a:lnTo>
                <a:lnTo>
                  <a:pt x="38490" y="76603"/>
                </a:lnTo>
                <a:lnTo>
                  <a:pt x="29930" y="76236"/>
                </a:lnTo>
                <a:lnTo>
                  <a:pt x="29478" y="75166"/>
                </a:lnTo>
                <a:lnTo>
                  <a:pt x="28974" y="71154"/>
                </a:lnTo>
                <a:lnTo>
                  <a:pt x="27782" y="69661"/>
                </a:lnTo>
                <a:lnTo>
                  <a:pt x="20405" y="67068"/>
                </a:lnTo>
                <a:lnTo>
                  <a:pt x="9950" y="66685"/>
                </a:lnTo>
                <a:lnTo>
                  <a:pt x="9559" y="58475"/>
                </a:lnTo>
                <a:lnTo>
                  <a:pt x="8488" y="58033"/>
                </a:lnTo>
                <a:lnTo>
                  <a:pt x="390" y="57184"/>
                </a:lnTo>
                <a:lnTo>
                  <a:pt x="0" y="47741"/>
                </a:lnTo>
                <a:lnTo>
                  <a:pt x="8198" y="39434"/>
                </a:lnTo>
                <a:lnTo>
                  <a:pt x="9130" y="33439"/>
                </a:lnTo>
                <a:lnTo>
                  <a:pt x="10320" y="31817"/>
                </a:lnTo>
                <a:lnTo>
                  <a:pt x="14462" y="30016"/>
                </a:lnTo>
                <a:lnTo>
                  <a:pt x="15991" y="28477"/>
                </a:lnTo>
                <a:lnTo>
                  <a:pt x="17689" y="23946"/>
                </a:lnTo>
                <a:lnTo>
                  <a:pt x="19199" y="22314"/>
                </a:lnTo>
                <a:lnTo>
                  <a:pt x="28667" y="18278"/>
                </a:lnTo>
                <a:lnTo>
                  <a:pt x="35891" y="12589"/>
                </a:lnTo>
                <a:lnTo>
                  <a:pt x="45868" y="9928"/>
                </a:lnTo>
                <a:lnTo>
                  <a:pt x="52158" y="9644"/>
                </a:lnTo>
                <a:lnTo>
                  <a:pt x="57752" y="6756"/>
                </a:lnTo>
                <a:lnTo>
                  <a:pt x="63766" y="3003"/>
                </a:lnTo>
                <a:lnTo>
                  <a:pt x="74351" y="396"/>
                </a:lnTo>
                <a:lnTo>
                  <a:pt x="95247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46" name="SMARTInkShape-Group150"/>
          <p:cNvGrpSpPr/>
          <p:nvPr/>
        </p:nvGrpSpPr>
        <p:grpSpPr>
          <a:xfrm>
            <a:off x="4152900" y="4724400"/>
            <a:ext cx="485776" cy="533390"/>
            <a:chOff x="4152900" y="4724400"/>
            <a:chExt cx="485776" cy="533390"/>
          </a:xfrm>
        </p:grpSpPr>
        <p:sp>
          <p:nvSpPr>
            <p:cNvPr id="16439" name="SMARTInkShape-598"/>
            <p:cNvSpPr/>
            <p:nvPr>
              <p:custDataLst>
                <p:tags r:id="rId100"/>
              </p:custDataLst>
            </p:nvPr>
          </p:nvSpPr>
          <p:spPr>
            <a:xfrm>
              <a:off x="4552950" y="4724400"/>
              <a:ext cx="85726" cy="123826"/>
            </a:xfrm>
            <a:custGeom>
              <a:avLst/>
              <a:gdLst/>
              <a:ahLst/>
              <a:cxnLst/>
              <a:rect l="0" t="0" r="0" b="0"/>
              <a:pathLst>
                <a:path w="85726" h="1238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32188" y="9525"/>
                  </a:lnTo>
                  <a:lnTo>
                    <a:pt x="34159" y="10583"/>
                  </a:lnTo>
                  <a:lnTo>
                    <a:pt x="35473" y="12347"/>
                  </a:lnTo>
                  <a:lnTo>
                    <a:pt x="36348" y="14582"/>
                  </a:lnTo>
                  <a:lnTo>
                    <a:pt x="37990" y="16071"/>
                  </a:lnTo>
                  <a:lnTo>
                    <a:pt x="42638" y="17726"/>
                  </a:lnTo>
                  <a:lnTo>
                    <a:pt x="74746" y="19050"/>
                  </a:lnTo>
                  <a:lnTo>
                    <a:pt x="75231" y="20108"/>
                  </a:lnTo>
                  <a:lnTo>
                    <a:pt x="75769" y="24107"/>
                  </a:lnTo>
                  <a:lnTo>
                    <a:pt x="76972" y="25596"/>
                  </a:lnTo>
                  <a:lnTo>
                    <a:pt x="85605" y="28541"/>
                  </a:lnTo>
                  <a:lnTo>
                    <a:pt x="85725" y="47230"/>
                  </a:lnTo>
                  <a:lnTo>
                    <a:pt x="76593" y="56747"/>
                  </a:lnTo>
                  <a:lnTo>
                    <a:pt x="76234" y="65316"/>
                  </a:lnTo>
                  <a:lnTo>
                    <a:pt x="67068" y="75773"/>
                  </a:lnTo>
                  <a:lnTo>
                    <a:pt x="66685" y="90378"/>
                  </a:lnTo>
                  <a:lnTo>
                    <a:pt x="65624" y="92002"/>
                  </a:lnTo>
                  <a:lnTo>
                    <a:pt x="63858" y="93085"/>
                  </a:lnTo>
                  <a:lnTo>
                    <a:pt x="57543" y="95123"/>
                  </a:lnTo>
                  <a:lnTo>
                    <a:pt x="57150" y="114183"/>
                  </a:lnTo>
                  <a:lnTo>
                    <a:pt x="66282" y="114297"/>
                  </a:lnTo>
                  <a:lnTo>
                    <a:pt x="66675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599"/>
            <p:cNvSpPr/>
            <p:nvPr>
              <p:custDataLst>
                <p:tags r:id="rId101"/>
              </p:custDataLst>
            </p:nvPr>
          </p:nvSpPr>
          <p:spPr>
            <a:xfrm>
              <a:off x="4457700" y="478155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10849" y="5057"/>
                  </a:lnTo>
                  <a:lnTo>
                    <a:pt x="9349" y="6546"/>
                  </a:lnTo>
                  <a:lnTo>
                    <a:pt x="8" y="9523"/>
                  </a:lnTo>
                  <a:lnTo>
                    <a:pt x="3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47816" y="19050"/>
                  </a:lnTo>
                  <a:lnTo>
                    <a:pt x="61660" y="19050"/>
                  </a:lnTo>
                  <a:lnTo>
                    <a:pt x="63331" y="17992"/>
                  </a:lnTo>
                  <a:lnTo>
                    <a:pt x="64446" y="16228"/>
                  </a:lnTo>
                  <a:lnTo>
                    <a:pt x="65190" y="13993"/>
                  </a:lnTo>
                  <a:lnTo>
                    <a:pt x="66743" y="12504"/>
                  </a:lnTo>
                  <a:lnTo>
                    <a:pt x="71292" y="10849"/>
                  </a:lnTo>
                  <a:lnTo>
                    <a:pt x="103013" y="9528"/>
                  </a:lnTo>
                  <a:lnTo>
                    <a:pt x="112821" y="132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1" name="SMARTInkShape-600"/>
            <p:cNvSpPr/>
            <p:nvPr>
              <p:custDataLst>
                <p:tags r:id="rId102"/>
              </p:custDataLst>
            </p:nvPr>
          </p:nvSpPr>
          <p:spPr>
            <a:xfrm>
              <a:off x="4514861" y="4962525"/>
              <a:ext cx="104765" cy="295265"/>
            </a:xfrm>
            <a:custGeom>
              <a:avLst/>
              <a:gdLst/>
              <a:ahLst/>
              <a:cxnLst/>
              <a:rect l="0" t="0" r="0" b="0"/>
              <a:pathLst>
                <a:path w="104765" h="295265">
                  <a:moveTo>
                    <a:pt x="76189" y="0"/>
                  </a:moveTo>
                  <a:lnTo>
                    <a:pt x="76189" y="0"/>
                  </a:lnTo>
                  <a:lnTo>
                    <a:pt x="76189" y="45871"/>
                  </a:lnTo>
                  <a:lnTo>
                    <a:pt x="81245" y="52162"/>
                  </a:lnTo>
                  <a:lnTo>
                    <a:pt x="81677" y="54882"/>
                  </a:lnTo>
                  <a:lnTo>
                    <a:pt x="80905" y="57755"/>
                  </a:lnTo>
                  <a:lnTo>
                    <a:pt x="79333" y="60728"/>
                  </a:lnTo>
                  <a:lnTo>
                    <a:pt x="79344" y="63769"/>
                  </a:lnTo>
                  <a:lnTo>
                    <a:pt x="85016" y="82574"/>
                  </a:lnTo>
                  <a:lnTo>
                    <a:pt x="85686" y="107951"/>
                  </a:lnTo>
                  <a:lnTo>
                    <a:pt x="88524" y="114300"/>
                  </a:lnTo>
                  <a:lnTo>
                    <a:pt x="92255" y="120650"/>
                  </a:lnTo>
                  <a:lnTo>
                    <a:pt x="94650" y="133350"/>
                  </a:lnTo>
                  <a:lnTo>
                    <a:pt x="95123" y="146050"/>
                  </a:lnTo>
                  <a:lnTo>
                    <a:pt x="98010" y="152400"/>
                  </a:lnTo>
                  <a:lnTo>
                    <a:pt x="100262" y="155575"/>
                  </a:lnTo>
                  <a:lnTo>
                    <a:pt x="103430" y="170157"/>
                  </a:lnTo>
                  <a:lnTo>
                    <a:pt x="104762" y="216154"/>
                  </a:lnTo>
                  <a:lnTo>
                    <a:pt x="104764" y="245886"/>
                  </a:lnTo>
                  <a:lnTo>
                    <a:pt x="98219" y="254906"/>
                  </a:lnTo>
                  <a:lnTo>
                    <a:pt x="96563" y="260753"/>
                  </a:lnTo>
                  <a:lnTo>
                    <a:pt x="95063" y="262736"/>
                  </a:lnTo>
                  <a:lnTo>
                    <a:pt x="88954" y="266583"/>
                  </a:lnTo>
                  <a:lnTo>
                    <a:pt x="83532" y="276829"/>
                  </a:lnTo>
                  <a:lnTo>
                    <a:pt x="81084" y="279803"/>
                  </a:lnTo>
                  <a:lnTo>
                    <a:pt x="75542" y="283107"/>
                  </a:lnTo>
                  <a:lnTo>
                    <a:pt x="72583" y="283988"/>
                  </a:lnTo>
                  <a:lnTo>
                    <a:pt x="70609" y="285633"/>
                  </a:lnTo>
                  <a:lnTo>
                    <a:pt x="68417" y="290284"/>
                  </a:lnTo>
                  <a:lnTo>
                    <a:pt x="66774" y="291947"/>
                  </a:lnTo>
                  <a:lnTo>
                    <a:pt x="58617" y="294837"/>
                  </a:lnTo>
                  <a:lnTo>
                    <a:pt x="34787" y="295264"/>
                  </a:lnTo>
                  <a:lnTo>
                    <a:pt x="32713" y="294210"/>
                  </a:lnTo>
                  <a:lnTo>
                    <a:pt x="31330" y="292448"/>
                  </a:lnTo>
                  <a:lnTo>
                    <a:pt x="30408" y="290215"/>
                  </a:lnTo>
                  <a:lnTo>
                    <a:pt x="28735" y="288727"/>
                  </a:lnTo>
                  <a:lnTo>
                    <a:pt x="18446" y="283516"/>
                  </a:lnTo>
                  <a:lnTo>
                    <a:pt x="11278" y="277665"/>
                  </a:lnTo>
                  <a:lnTo>
                    <a:pt x="10297" y="274043"/>
                  </a:lnTo>
                  <a:lnTo>
                    <a:pt x="10036" y="271595"/>
                  </a:lnTo>
                  <a:lnTo>
                    <a:pt x="6924" y="266053"/>
                  </a:lnTo>
                  <a:lnTo>
                    <a:pt x="3071" y="260063"/>
                  </a:lnTo>
                  <a:lnTo>
                    <a:pt x="902" y="250739"/>
                  </a:lnTo>
                  <a:lnTo>
                    <a:pt x="0" y="207698"/>
                  </a:lnTo>
                  <a:lnTo>
                    <a:pt x="2816" y="200613"/>
                  </a:lnTo>
                  <a:lnTo>
                    <a:pt x="6537" y="193937"/>
                  </a:lnTo>
                  <a:lnTo>
                    <a:pt x="8926" y="181027"/>
                  </a:lnTo>
                  <a:lnTo>
                    <a:pt x="9398" y="168285"/>
                  </a:lnTo>
                  <a:lnTo>
                    <a:pt x="12285" y="161930"/>
                  </a:lnTo>
                  <a:lnTo>
                    <a:pt x="35339" y="133350"/>
                  </a:lnTo>
                  <a:lnTo>
                    <a:pt x="37926" y="127000"/>
                  </a:lnTo>
                  <a:lnTo>
                    <a:pt x="54493" y="104775"/>
                  </a:lnTo>
                  <a:lnTo>
                    <a:pt x="57139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601"/>
            <p:cNvSpPr/>
            <p:nvPr>
              <p:custDataLst>
                <p:tags r:id="rId103"/>
              </p:custDataLst>
            </p:nvPr>
          </p:nvSpPr>
          <p:spPr>
            <a:xfrm>
              <a:off x="4514850" y="4876800"/>
              <a:ext cx="57151" cy="132016"/>
            </a:xfrm>
            <a:custGeom>
              <a:avLst/>
              <a:gdLst/>
              <a:ahLst/>
              <a:cxnLst/>
              <a:rect l="0" t="0" r="0" b="0"/>
              <a:pathLst>
                <a:path w="57151" h="132016">
                  <a:moveTo>
                    <a:pt x="19050" y="28575"/>
                  </a:moveTo>
                  <a:lnTo>
                    <a:pt x="19050" y="28575"/>
                  </a:lnTo>
                  <a:lnTo>
                    <a:pt x="9528" y="28575"/>
                  </a:lnTo>
                  <a:lnTo>
                    <a:pt x="9525" y="43040"/>
                  </a:lnTo>
                  <a:lnTo>
                    <a:pt x="8467" y="44569"/>
                  </a:lnTo>
                  <a:lnTo>
                    <a:pt x="6703" y="45588"/>
                  </a:lnTo>
                  <a:lnTo>
                    <a:pt x="4469" y="46267"/>
                  </a:lnTo>
                  <a:lnTo>
                    <a:pt x="2980" y="47777"/>
                  </a:lnTo>
                  <a:lnTo>
                    <a:pt x="393" y="55707"/>
                  </a:lnTo>
                  <a:lnTo>
                    <a:pt x="0" y="101864"/>
                  </a:lnTo>
                  <a:lnTo>
                    <a:pt x="0" y="112453"/>
                  </a:lnTo>
                  <a:lnTo>
                    <a:pt x="1058" y="113069"/>
                  </a:lnTo>
                  <a:lnTo>
                    <a:pt x="5056" y="113753"/>
                  </a:lnTo>
                  <a:lnTo>
                    <a:pt x="6545" y="114993"/>
                  </a:lnTo>
                  <a:lnTo>
                    <a:pt x="9491" y="123704"/>
                  </a:lnTo>
                  <a:lnTo>
                    <a:pt x="9515" y="128846"/>
                  </a:lnTo>
                  <a:lnTo>
                    <a:pt x="10576" y="130347"/>
                  </a:lnTo>
                  <a:lnTo>
                    <a:pt x="12342" y="131348"/>
                  </a:lnTo>
                  <a:lnTo>
                    <a:pt x="14578" y="132015"/>
                  </a:lnTo>
                  <a:lnTo>
                    <a:pt x="16069" y="131402"/>
                  </a:lnTo>
                  <a:lnTo>
                    <a:pt x="17063" y="129935"/>
                  </a:lnTo>
                  <a:lnTo>
                    <a:pt x="18657" y="125032"/>
                  </a:lnTo>
                  <a:lnTo>
                    <a:pt x="21698" y="124361"/>
                  </a:lnTo>
                  <a:lnTo>
                    <a:pt x="27217" y="123932"/>
                  </a:lnTo>
                  <a:lnTo>
                    <a:pt x="27669" y="122837"/>
                  </a:lnTo>
                  <a:lnTo>
                    <a:pt x="28173" y="118800"/>
                  </a:lnTo>
                  <a:lnTo>
                    <a:pt x="29365" y="117300"/>
                  </a:lnTo>
                  <a:lnTo>
                    <a:pt x="33513" y="115633"/>
                  </a:lnTo>
                  <a:lnTo>
                    <a:pt x="35041" y="114131"/>
                  </a:lnTo>
                  <a:lnTo>
                    <a:pt x="38890" y="104677"/>
                  </a:lnTo>
                  <a:lnTo>
                    <a:pt x="44566" y="97455"/>
                  </a:lnTo>
                  <a:lnTo>
                    <a:pt x="46719" y="88613"/>
                  </a:lnTo>
                  <a:lnTo>
                    <a:pt x="47223" y="82422"/>
                  </a:lnTo>
                  <a:lnTo>
                    <a:pt x="50268" y="76143"/>
                  </a:lnTo>
                  <a:lnTo>
                    <a:pt x="54091" y="69825"/>
                  </a:lnTo>
                  <a:lnTo>
                    <a:pt x="56546" y="57145"/>
                  </a:lnTo>
                  <a:lnTo>
                    <a:pt x="57150" y="11290"/>
                  </a:lnTo>
                  <a:lnTo>
                    <a:pt x="48018" y="438"/>
                  </a:lnTo>
                  <a:lnTo>
                    <a:pt x="15444" y="0"/>
                  </a:lnTo>
                  <a:lnTo>
                    <a:pt x="13471" y="1058"/>
                  </a:lnTo>
                  <a:lnTo>
                    <a:pt x="12156" y="2822"/>
                  </a:lnTo>
                  <a:lnTo>
                    <a:pt x="10045" y="8201"/>
                  </a:lnTo>
                  <a:lnTo>
                    <a:pt x="9539" y="26824"/>
                  </a:lnTo>
                  <a:lnTo>
                    <a:pt x="2982" y="35834"/>
                  </a:lnTo>
                  <a:lnTo>
                    <a:pt x="884" y="44719"/>
                  </a:lnTo>
                  <a:lnTo>
                    <a:pt x="116" y="55304"/>
                  </a:lnTo>
                  <a:lnTo>
                    <a:pt x="7554" y="67268"/>
                  </a:lnTo>
                  <a:lnTo>
                    <a:pt x="952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602"/>
            <p:cNvSpPr/>
            <p:nvPr>
              <p:custDataLst>
                <p:tags r:id="rId104"/>
              </p:custDataLst>
            </p:nvPr>
          </p:nvSpPr>
          <p:spPr>
            <a:xfrm>
              <a:off x="4391025" y="4962920"/>
              <a:ext cx="57151" cy="94736"/>
            </a:xfrm>
            <a:custGeom>
              <a:avLst/>
              <a:gdLst/>
              <a:ahLst/>
              <a:cxnLst/>
              <a:rect l="0" t="0" r="0" b="0"/>
              <a:pathLst>
                <a:path w="57151" h="94736">
                  <a:moveTo>
                    <a:pt x="0" y="47230"/>
                  </a:moveTo>
                  <a:lnTo>
                    <a:pt x="0" y="47230"/>
                  </a:lnTo>
                  <a:lnTo>
                    <a:pt x="0" y="28688"/>
                  </a:lnTo>
                  <a:lnTo>
                    <a:pt x="8201" y="20024"/>
                  </a:lnTo>
                  <a:lnTo>
                    <a:pt x="9409" y="10574"/>
                  </a:lnTo>
                  <a:lnTo>
                    <a:pt x="10506" y="10093"/>
                  </a:lnTo>
                  <a:lnTo>
                    <a:pt x="17716" y="9257"/>
                  </a:lnTo>
                  <a:lnTo>
                    <a:pt x="18457" y="6364"/>
                  </a:lnTo>
                  <a:lnTo>
                    <a:pt x="18655" y="4111"/>
                  </a:lnTo>
                  <a:lnTo>
                    <a:pt x="19845" y="2609"/>
                  </a:lnTo>
                  <a:lnTo>
                    <a:pt x="27217" y="0"/>
                  </a:lnTo>
                  <a:lnTo>
                    <a:pt x="37672" y="8748"/>
                  </a:lnTo>
                  <a:lnTo>
                    <a:pt x="43030" y="9017"/>
                  </a:lnTo>
                  <a:lnTo>
                    <a:pt x="44562" y="10113"/>
                  </a:lnTo>
                  <a:lnTo>
                    <a:pt x="45583" y="11902"/>
                  </a:lnTo>
                  <a:lnTo>
                    <a:pt x="46263" y="14153"/>
                  </a:lnTo>
                  <a:lnTo>
                    <a:pt x="47775" y="15654"/>
                  </a:lnTo>
                  <a:lnTo>
                    <a:pt x="52278" y="17321"/>
                  </a:lnTo>
                  <a:lnTo>
                    <a:pt x="53902" y="18824"/>
                  </a:lnTo>
                  <a:lnTo>
                    <a:pt x="57023" y="27753"/>
                  </a:lnTo>
                  <a:lnTo>
                    <a:pt x="57150" y="45787"/>
                  </a:lnTo>
                  <a:lnTo>
                    <a:pt x="50605" y="54549"/>
                  </a:lnTo>
                  <a:lnTo>
                    <a:pt x="48018" y="64526"/>
                  </a:lnTo>
                  <a:lnTo>
                    <a:pt x="46829" y="65110"/>
                  </a:lnTo>
                  <a:lnTo>
                    <a:pt x="42685" y="65760"/>
                  </a:lnTo>
                  <a:lnTo>
                    <a:pt x="41156" y="66992"/>
                  </a:lnTo>
                  <a:lnTo>
                    <a:pt x="37310" y="75950"/>
                  </a:lnTo>
                  <a:lnTo>
                    <a:pt x="19169" y="94735"/>
                  </a:lnTo>
                  <a:lnTo>
                    <a:pt x="19050" y="853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4" name="SMARTInkShape-603"/>
            <p:cNvSpPr/>
            <p:nvPr>
              <p:custDataLst>
                <p:tags r:id="rId105"/>
              </p:custDataLst>
            </p:nvPr>
          </p:nvSpPr>
          <p:spPr>
            <a:xfrm>
              <a:off x="4391025" y="4962525"/>
              <a:ext cx="9526" cy="161922"/>
            </a:xfrm>
            <a:custGeom>
              <a:avLst/>
              <a:gdLst/>
              <a:ahLst/>
              <a:cxnLst/>
              <a:rect l="0" t="0" r="0" b="0"/>
              <a:pathLst>
                <a:path w="9526" h="161922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5" y="48220"/>
                  </a:lnTo>
                  <a:lnTo>
                    <a:pt x="9525" y="95081"/>
                  </a:lnTo>
                  <a:lnTo>
                    <a:pt x="9525" y="142513"/>
                  </a:lnTo>
                  <a:lnTo>
                    <a:pt x="9525" y="161921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604"/>
            <p:cNvSpPr/>
            <p:nvPr>
              <p:custDataLst>
                <p:tags r:id="rId106"/>
              </p:custDataLst>
            </p:nvPr>
          </p:nvSpPr>
          <p:spPr>
            <a:xfrm>
              <a:off x="4152900" y="4819661"/>
              <a:ext cx="180976" cy="200015"/>
            </a:xfrm>
            <a:custGeom>
              <a:avLst/>
              <a:gdLst/>
              <a:ahLst/>
              <a:cxnLst/>
              <a:rect l="0" t="0" r="0" b="0"/>
              <a:pathLst>
                <a:path w="180976" h="200015">
                  <a:moveTo>
                    <a:pt x="19050" y="19039"/>
                  </a:moveTo>
                  <a:lnTo>
                    <a:pt x="19050" y="19039"/>
                  </a:lnTo>
                  <a:lnTo>
                    <a:pt x="10849" y="10838"/>
                  </a:lnTo>
                  <a:lnTo>
                    <a:pt x="9918" y="4850"/>
                  </a:lnTo>
                  <a:lnTo>
                    <a:pt x="8729" y="3229"/>
                  </a:lnTo>
                  <a:lnTo>
                    <a:pt x="1358" y="416"/>
                  </a:lnTo>
                  <a:lnTo>
                    <a:pt x="35" y="0"/>
                  </a:lnTo>
                  <a:lnTo>
                    <a:pt x="0" y="41278"/>
                  </a:lnTo>
                  <a:lnTo>
                    <a:pt x="2822" y="47620"/>
                  </a:lnTo>
                  <a:lnTo>
                    <a:pt x="5056" y="50793"/>
                  </a:lnTo>
                  <a:lnTo>
                    <a:pt x="8201" y="65371"/>
                  </a:lnTo>
                  <a:lnTo>
                    <a:pt x="9502" y="111212"/>
                  </a:lnTo>
                  <a:lnTo>
                    <a:pt x="9525" y="155020"/>
                  </a:lnTo>
                  <a:lnTo>
                    <a:pt x="9525" y="189148"/>
                  </a:lnTo>
                  <a:lnTo>
                    <a:pt x="9525" y="158605"/>
                  </a:lnTo>
                  <a:lnTo>
                    <a:pt x="12347" y="152330"/>
                  </a:lnTo>
                  <a:lnTo>
                    <a:pt x="16071" y="146013"/>
                  </a:lnTo>
                  <a:lnTo>
                    <a:pt x="18167" y="135447"/>
                  </a:lnTo>
                  <a:lnTo>
                    <a:pt x="18934" y="112437"/>
                  </a:lnTo>
                  <a:lnTo>
                    <a:pt x="21821" y="105352"/>
                  </a:lnTo>
                  <a:lnTo>
                    <a:pt x="24073" y="101981"/>
                  </a:lnTo>
                  <a:lnTo>
                    <a:pt x="30805" y="78226"/>
                  </a:lnTo>
                  <a:lnTo>
                    <a:pt x="34858" y="70744"/>
                  </a:lnTo>
                  <a:lnTo>
                    <a:pt x="36659" y="63892"/>
                  </a:lnTo>
                  <a:lnTo>
                    <a:pt x="38198" y="61641"/>
                  </a:lnTo>
                  <a:lnTo>
                    <a:pt x="40282" y="60140"/>
                  </a:lnTo>
                  <a:lnTo>
                    <a:pt x="42730" y="59139"/>
                  </a:lnTo>
                  <a:lnTo>
                    <a:pt x="44361" y="57415"/>
                  </a:lnTo>
                  <a:lnTo>
                    <a:pt x="46174" y="52676"/>
                  </a:lnTo>
                  <a:lnTo>
                    <a:pt x="47716" y="50989"/>
                  </a:lnTo>
                  <a:lnTo>
                    <a:pt x="55699" y="48059"/>
                  </a:lnTo>
                  <a:lnTo>
                    <a:pt x="65224" y="47653"/>
                  </a:lnTo>
                  <a:lnTo>
                    <a:pt x="80826" y="61804"/>
                  </a:lnTo>
                  <a:lnTo>
                    <a:pt x="83548" y="67326"/>
                  </a:lnTo>
                  <a:lnTo>
                    <a:pt x="84274" y="70281"/>
                  </a:lnTo>
                  <a:lnTo>
                    <a:pt x="93073" y="85772"/>
                  </a:lnTo>
                  <a:lnTo>
                    <a:pt x="96223" y="111116"/>
                  </a:lnTo>
                  <a:lnTo>
                    <a:pt x="102772" y="123814"/>
                  </a:lnTo>
                  <a:lnTo>
                    <a:pt x="104775" y="142825"/>
                  </a:lnTo>
                  <a:lnTo>
                    <a:pt x="104775" y="96619"/>
                  </a:lnTo>
                  <a:lnTo>
                    <a:pt x="104775" y="92984"/>
                  </a:lnTo>
                  <a:lnTo>
                    <a:pt x="107597" y="86123"/>
                  </a:lnTo>
                  <a:lnTo>
                    <a:pt x="111321" y="79546"/>
                  </a:lnTo>
                  <a:lnTo>
                    <a:pt x="114476" y="69893"/>
                  </a:lnTo>
                  <a:lnTo>
                    <a:pt x="131899" y="49104"/>
                  </a:lnTo>
                  <a:lnTo>
                    <a:pt x="132920" y="42999"/>
                  </a:lnTo>
                  <a:lnTo>
                    <a:pt x="134122" y="41362"/>
                  </a:lnTo>
                  <a:lnTo>
                    <a:pt x="139811" y="39059"/>
                  </a:lnTo>
                  <a:lnTo>
                    <a:pt x="143026" y="38376"/>
                  </a:lnTo>
                  <a:lnTo>
                    <a:pt x="147528" y="38217"/>
                  </a:lnTo>
                  <a:lnTo>
                    <a:pt x="149152" y="39233"/>
                  </a:lnTo>
                  <a:lnTo>
                    <a:pt x="150235" y="40968"/>
                  </a:lnTo>
                  <a:lnTo>
                    <a:pt x="150956" y="43184"/>
                  </a:lnTo>
                  <a:lnTo>
                    <a:pt x="152495" y="44660"/>
                  </a:lnTo>
                  <a:lnTo>
                    <a:pt x="157029" y="46301"/>
                  </a:lnTo>
                  <a:lnTo>
                    <a:pt x="158660" y="47797"/>
                  </a:lnTo>
                  <a:lnTo>
                    <a:pt x="162697" y="57238"/>
                  </a:lnTo>
                  <a:lnTo>
                    <a:pt x="168386" y="64459"/>
                  </a:lnTo>
                  <a:lnTo>
                    <a:pt x="170543" y="73301"/>
                  </a:lnTo>
                  <a:lnTo>
                    <a:pt x="172429" y="98635"/>
                  </a:lnTo>
                  <a:lnTo>
                    <a:pt x="179641" y="117075"/>
                  </a:lnTo>
                  <a:lnTo>
                    <a:pt x="180970" y="161913"/>
                  </a:lnTo>
                  <a:lnTo>
                    <a:pt x="180975" y="2000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77" name="SMARTInkShape-Group151"/>
          <p:cNvGrpSpPr/>
          <p:nvPr/>
        </p:nvGrpSpPr>
        <p:grpSpPr>
          <a:xfrm>
            <a:off x="5314985" y="3743359"/>
            <a:ext cx="390371" cy="276189"/>
            <a:chOff x="5314985" y="3743359"/>
            <a:chExt cx="390371" cy="276189"/>
          </a:xfrm>
        </p:grpSpPr>
        <p:sp>
          <p:nvSpPr>
            <p:cNvPr id="16447" name="SMARTInkShape-605"/>
            <p:cNvSpPr/>
            <p:nvPr>
              <p:custDataLst>
                <p:tags r:id="rId98"/>
              </p:custDataLst>
            </p:nvPr>
          </p:nvSpPr>
          <p:spPr>
            <a:xfrm>
              <a:off x="5600700" y="3743359"/>
              <a:ext cx="104656" cy="123781"/>
            </a:xfrm>
            <a:custGeom>
              <a:avLst/>
              <a:gdLst/>
              <a:ahLst/>
              <a:cxnLst/>
              <a:rect l="0" t="0" r="0" b="0"/>
              <a:pathLst>
                <a:path w="104656" h="123781">
                  <a:moveTo>
                    <a:pt x="9525" y="9491"/>
                  </a:moveTo>
                  <a:lnTo>
                    <a:pt x="9525" y="9491"/>
                  </a:lnTo>
                  <a:lnTo>
                    <a:pt x="9525" y="83"/>
                  </a:lnTo>
                  <a:lnTo>
                    <a:pt x="4469" y="0"/>
                  </a:lnTo>
                  <a:lnTo>
                    <a:pt x="2980" y="1047"/>
                  </a:lnTo>
                  <a:lnTo>
                    <a:pt x="1986" y="2803"/>
                  </a:lnTo>
                  <a:lnTo>
                    <a:pt x="116" y="9100"/>
                  </a:lnTo>
                  <a:lnTo>
                    <a:pt x="0" y="54026"/>
                  </a:lnTo>
                  <a:lnTo>
                    <a:pt x="0" y="76200"/>
                  </a:lnTo>
                  <a:lnTo>
                    <a:pt x="1058" y="79363"/>
                  </a:lnTo>
                  <a:lnTo>
                    <a:pt x="2822" y="81473"/>
                  </a:lnTo>
                  <a:lnTo>
                    <a:pt x="5056" y="82879"/>
                  </a:lnTo>
                  <a:lnTo>
                    <a:pt x="6545" y="84874"/>
                  </a:lnTo>
                  <a:lnTo>
                    <a:pt x="11759" y="95682"/>
                  </a:lnTo>
                  <a:lnTo>
                    <a:pt x="15810" y="101773"/>
                  </a:lnTo>
                  <a:lnTo>
                    <a:pt x="18623" y="112412"/>
                  </a:lnTo>
                  <a:lnTo>
                    <a:pt x="27213" y="122304"/>
                  </a:lnTo>
                  <a:lnTo>
                    <a:pt x="30792" y="123130"/>
                  </a:lnTo>
                  <a:lnTo>
                    <a:pt x="46174" y="123780"/>
                  </a:lnTo>
                  <a:lnTo>
                    <a:pt x="79805" y="91610"/>
                  </a:lnTo>
                  <a:lnTo>
                    <a:pt x="83094" y="85499"/>
                  </a:lnTo>
                  <a:lnTo>
                    <a:pt x="85614" y="79256"/>
                  </a:lnTo>
                  <a:lnTo>
                    <a:pt x="91925" y="69791"/>
                  </a:lnTo>
                  <a:lnTo>
                    <a:pt x="94264" y="60284"/>
                  </a:lnTo>
                  <a:lnTo>
                    <a:pt x="94812" y="53938"/>
                  </a:lnTo>
                  <a:lnTo>
                    <a:pt x="97877" y="47589"/>
                  </a:lnTo>
                  <a:lnTo>
                    <a:pt x="101710" y="41240"/>
                  </a:lnTo>
                  <a:lnTo>
                    <a:pt x="104371" y="30423"/>
                  </a:lnTo>
                  <a:lnTo>
                    <a:pt x="104655" y="24042"/>
                  </a:lnTo>
                  <a:lnTo>
                    <a:pt x="101900" y="18427"/>
                  </a:lnTo>
                  <a:lnTo>
                    <a:pt x="96563" y="11256"/>
                  </a:lnTo>
                  <a:lnTo>
                    <a:pt x="95639" y="4958"/>
                  </a:lnTo>
                  <a:lnTo>
                    <a:pt x="94450" y="3294"/>
                  </a:lnTo>
                  <a:lnTo>
                    <a:pt x="92601" y="2184"/>
                  </a:lnTo>
                  <a:lnTo>
                    <a:pt x="84940" y="623"/>
                  </a:lnTo>
                  <a:lnTo>
                    <a:pt x="77927" y="96"/>
                  </a:lnTo>
                  <a:lnTo>
                    <a:pt x="63094" y="13235"/>
                  </a:lnTo>
                  <a:lnTo>
                    <a:pt x="59792" y="19269"/>
                  </a:lnTo>
                  <a:lnTo>
                    <a:pt x="57266" y="25478"/>
                  </a:lnTo>
                  <a:lnTo>
                    <a:pt x="19050" y="761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6" name="SMARTInkShape-606"/>
            <p:cNvSpPr/>
            <p:nvPr>
              <p:custDataLst>
                <p:tags r:id="rId99"/>
              </p:custDataLst>
            </p:nvPr>
          </p:nvSpPr>
          <p:spPr>
            <a:xfrm>
              <a:off x="5314985" y="3924420"/>
              <a:ext cx="57116" cy="95128"/>
            </a:xfrm>
            <a:custGeom>
              <a:avLst/>
              <a:gdLst/>
              <a:ahLst/>
              <a:cxnLst/>
              <a:rect l="0" t="0" r="0" b="0"/>
              <a:pathLst>
                <a:path w="57116" h="95128">
                  <a:moveTo>
                    <a:pt x="28540" y="57030"/>
                  </a:moveTo>
                  <a:lnTo>
                    <a:pt x="28540" y="57030"/>
                  </a:lnTo>
                  <a:lnTo>
                    <a:pt x="28540" y="28572"/>
                  </a:lnTo>
                  <a:lnTo>
                    <a:pt x="37949" y="37865"/>
                  </a:lnTo>
                  <a:lnTo>
                    <a:pt x="38065" y="81010"/>
                  </a:lnTo>
                  <a:lnTo>
                    <a:pt x="37007" y="82541"/>
                  </a:lnTo>
                  <a:lnTo>
                    <a:pt x="35243" y="83562"/>
                  </a:lnTo>
                  <a:lnTo>
                    <a:pt x="33009" y="84243"/>
                  </a:lnTo>
                  <a:lnTo>
                    <a:pt x="31520" y="85756"/>
                  </a:lnTo>
                  <a:lnTo>
                    <a:pt x="28656" y="94702"/>
                  </a:lnTo>
                  <a:lnTo>
                    <a:pt x="20349" y="95092"/>
                  </a:lnTo>
                  <a:lnTo>
                    <a:pt x="19904" y="94047"/>
                  </a:lnTo>
                  <a:lnTo>
                    <a:pt x="19049" y="85996"/>
                  </a:lnTo>
                  <a:lnTo>
                    <a:pt x="10817" y="77438"/>
                  </a:lnTo>
                  <a:lnTo>
                    <a:pt x="9883" y="71426"/>
                  </a:lnTo>
                  <a:lnTo>
                    <a:pt x="9490" y="25244"/>
                  </a:lnTo>
                  <a:lnTo>
                    <a:pt x="9490" y="20801"/>
                  </a:lnTo>
                  <a:lnTo>
                    <a:pt x="18622" y="9846"/>
                  </a:lnTo>
                  <a:lnTo>
                    <a:pt x="18981" y="1243"/>
                  </a:lnTo>
                  <a:lnTo>
                    <a:pt x="20051" y="789"/>
                  </a:lnTo>
                  <a:lnTo>
                    <a:pt x="27213" y="0"/>
                  </a:lnTo>
                  <a:lnTo>
                    <a:pt x="42995" y="14346"/>
                  </a:lnTo>
                  <a:lnTo>
                    <a:pt x="45548" y="19715"/>
                  </a:lnTo>
                  <a:lnTo>
                    <a:pt x="47186" y="26729"/>
                  </a:lnTo>
                  <a:lnTo>
                    <a:pt x="55755" y="36504"/>
                  </a:lnTo>
                  <a:lnTo>
                    <a:pt x="56712" y="42599"/>
                  </a:lnTo>
                  <a:lnTo>
                    <a:pt x="57115" y="74626"/>
                  </a:lnTo>
                  <a:lnTo>
                    <a:pt x="39423" y="93768"/>
                  </a:lnTo>
                  <a:lnTo>
                    <a:pt x="29983" y="95010"/>
                  </a:lnTo>
                  <a:lnTo>
                    <a:pt x="19445" y="95127"/>
                  </a:lnTo>
                  <a:lnTo>
                    <a:pt x="10852" y="86929"/>
                  </a:lnTo>
                  <a:lnTo>
                    <a:pt x="9894" y="80941"/>
                  </a:lnTo>
                  <a:lnTo>
                    <a:pt x="8701" y="79320"/>
                  </a:lnTo>
                  <a:lnTo>
                    <a:pt x="1325" y="76506"/>
                  </a:lnTo>
                  <a:lnTo>
                    <a:pt x="570" y="73447"/>
                  </a:lnTo>
                  <a:lnTo>
                    <a:pt x="0" y="61902"/>
                  </a:lnTo>
                  <a:lnTo>
                    <a:pt x="2803" y="56373"/>
                  </a:lnTo>
                  <a:lnTo>
                    <a:pt x="8169" y="49256"/>
                  </a:lnTo>
                  <a:lnTo>
                    <a:pt x="9099" y="42968"/>
                  </a:lnTo>
                  <a:lnTo>
                    <a:pt x="10288" y="41305"/>
                  </a:lnTo>
                  <a:lnTo>
                    <a:pt x="12139" y="40197"/>
                  </a:lnTo>
                  <a:lnTo>
                    <a:pt x="14430" y="39457"/>
                  </a:lnTo>
                  <a:lnTo>
                    <a:pt x="15959" y="37906"/>
                  </a:lnTo>
                  <a:lnTo>
                    <a:pt x="19805" y="28366"/>
                  </a:lnTo>
                  <a:lnTo>
                    <a:pt x="27182" y="20381"/>
                  </a:lnTo>
                  <a:lnTo>
                    <a:pt x="36622" y="19058"/>
                  </a:lnTo>
                  <a:lnTo>
                    <a:pt x="45384" y="12409"/>
                  </a:lnTo>
                  <a:lnTo>
                    <a:pt x="57115" y="940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9" name="SMARTInkShape-Group152"/>
          <p:cNvGrpSpPr/>
          <p:nvPr/>
        </p:nvGrpSpPr>
        <p:grpSpPr>
          <a:xfrm>
            <a:off x="5295900" y="2686050"/>
            <a:ext cx="152401" cy="2762251"/>
            <a:chOff x="5295900" y="2686050"/>
            <a:chExt cx="152401" cy="2762251"/>
          </a:xfrm>
        </p:grpSpPr>
        <p:sp>
          <p:nvSpPr>
            <p:cNvPr id="24579" name="SMARTInkShape-607"/>
            <p:cNvSpPr/>
            <p:nvPr>
              <p:custDataLst>
                <p:tags r:id="rId91"/>
              </p:custDataLst>
            </p:nvPr>
          </p:nvSpPr>
          <p:spPr>
            <a:xfrm>
              <a:off x="5295900" y="5010150"/>
              <a:ext cx="38101" cy="438151"/>
            </a:xfrm>
            <a:custGeom>
              <a:avLst/>
              <a:gdLst/>
              <a:ahLst/>
              <a:cxnLst/>
              <a:rect l="0" t="0" r="0" b="0"/>
              <a:pathLst>
                <a:path w="38101" h="438151">
                  <a:moveTo>
                    <a:pt x="38100" y="0"/>
                  </a:moveTo>
                  <a:lnTo>
                    <a:pt x="38100" y="0"/>
                  </a:lnTo>
                  <a:lnTo>
                    <a:pt x="38100" y="45661"/>
                  </a:lnTo>
                  <a:lnTo>
                    <a:pt x="37042" y="89073"/>
                  </a:lnTo>
                  <a:lnTo>
                    <a:pt x="30561" y="107004"/>
                  </a:lnTo>
                  <a:lnTo>
                    <a:pt x="28691" y="149355"/>
                  </a:lnTo>
                  <a:lnTo>
                    <a:pt x="20384" y="192393"/>
                  </a:lnTo>
                  <a:lnTo>
                    <a:pt x="19167" y="239615"/>
                  </a:lnTo>
                  <a:lnTo>
                    <a:pt x="10859" y="287205"/>
                  </a:lnTo>
                  <a:lnTo>
                    <a:pt x="9789" y="325196"/>
                  </a:lnTo>
                  <a:lnTo>
                    <a:pt x="6755" y="369546"/>
                  </a:lnTo>
                  <a:lnTo>
                    <a:pt x="1334" y="414251"/>
                  </a:lnTo>
                  <a:lnTo>
                    <a:pt x="0" y="438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608"/>
            <p:cNvSpPr/>
            <p:nvPr>
              <p:custDataLst>
                <p:tags r:id="rId92"/>
              </p:custDataLst>
            </p:nvPr>
          </p:nvSpPr>
          <p:spPr>
            <a:xfrm>
              <a:off x="5343525" y="4514850"/>
              <a:ext cx="28576" cy="333376"/>
            </a:xfrm>
            <a:custGeom>
              <a:avLst/>
              <a:gdLst/>
              <a:ahLst/>
              <a:cxnLst/>
              <a:rect l="0" t="0" r="0" b="0"/>
              <a:pathLst>
                <a:path w="28576" h="333376">
                  <a:moveTo>
                    <a:pt x="28575" y="0"/>
                  </a:moveTo>
                  <a:lnTo>
                    <a:pt x="28575" y="0"/>
                  </a:lnTo>
                  <a:lnTo>
                    <a:pt x="27517" y="41504"/>
                  </a:lnTo>
                  <a:lnTo>
                    <a:pt x="20374" y="59937"/>
                  </a:lnTo>
                  <a:lnTo>
                    <a:pt x="18254" y="79494"/>
                  </a:lnTo>
                  <a:lnTo>
                    <a:pt x="11562" y="97468"/>
                  </a:lnTo>
                  <a:lnTo>
                    <a:pt x="9578" y="143521"/>
                  </a:lnTo>
                  <a:lnTo>
                    <a:pt x="8474" y="168164"/>
                  </a:lnTo>
                  <a:lnTo>
                    <a:pt x="1325" y="197253"/>
                  </a:lnTo>
                  <a:lnTo>
                    <a:pt x="23" y="244547"/>
                  </a:lnTo>
                  <a:lnTo>
                    <a:pt x="0" y="291988"/>
                  </a:lnTo>
                  <a:lnTo>
                    <a:pt x="0" y="3333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609"/>
            <p:cNvSpPr/>
            <p:nvPr>
              <p:custDataLst>
                <p:tags r:id="rId93"/>
              </p:custDataLst>
            </p:nvPr>
          </p:nvSpPr>
          <p:spPr>
            <a:xfrm>
              <a:off x="5381625" y="4238625"/>
              <a:ext cx="9526" cy="171451"/>
            </a:xfrm>
            <a:custGeom>
              <a:avLst/>
              <a:gdLst/>
              <a:ahLst/>
              <a:cxnLst/>
              <a:rect l="0" t="0" r="0" b="0"/>
              <a:pathLst>
                <a:path w="9526" h="171451">
                  <a:moveTo>
                    <a:pt x="9525" y="0"/>
                  </a:moveTo>
                  <a:lnTo>
                    <a:pt x="9525" y="0"/>
                  </a:lnTo>
                  <a:lnTo>
                    <a:pt x="9525" y="13257"/>
                  </a:lnTo>
                  <a:lnTo>
                    <a:pt x="8467" y="15188"/>
                  </a:lnTo>
                  <a:lnTo>
                    <a:pt x="6703" y="16475"/>
                  </a:lnTo>
                  <a:lnTo>
                    <a:pt x="4469" y="17333"/>
                  </a:lnTo>
                  <a:lnTo>
                    <a:pt x="2980" y="18964"/>
                  </a:lnTo>
                  <a:lnTo>
                    <a:pt x="1324" y="23598"/>
                  </a:lnTo>
                  <a:lnTo>
                    <a:pt x="0" y="69967"/>
                  </a:lnTo>
                  <a:lnTo>
                    <a:pt x="0" y="117509"/>
                  </a:lnTo>
                  <a:lnTo>
                    <a:pt x="0" y="165110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610"/>
            <p:cNvSpPr/>
            <p:nvPr>
              <p:custDataLst>
                <p:tags r:id="rId94"/>
              </p:custDataLst>
            </p:nvPr>
          </p:nvSpPr>
          <p:spPr>
            <a:xfrm>
              <a:off x="5381659" y="3933825"/>
              <a:ext cx="19017" cy="200026"/>
            </a:xfrm>
            <a:custGeom>
              <a:avLst/>
              <a:gdLst/>
              <a:ahLst/>
              <a:cxnLst/>
              <a:rect l="0" t="0" r="0" b="0"/>
              <a:pathLst>
                <a:path w="19017" h="200026">
                  <a:moveTo>
                    <a:pt x="19016" y="0"/>
                  </a:moveTo>
                  <a:lnTo>
                    <a:pt x="19016" y="0"/>
                  </a:lnTo>
                  <a:lnTo>
                    <a:pt x="19016" y="13257"/>
                  </a:lnTo>
                  <a:lnTo>
                    <a:pt x="16194" y="19298"/>
                  </a:lnTo>
                  <a:lnTo>
                    <a:pt x="12471" y="25510"/>
                  </a:lnTo>
                  <a:lnTo>
                    <a:pt x="10079" y="38122"/>
                  </a:lnTo>
                  <a:lnTo>
                    <a:pt x="9501" y="60718"/>
                  </a:lnTo>
                  <a:lnTo>
                    <a:pt x="8440" y="62704"/>
                  </a:lnTo>
                  <a:lnTo>
                    <a:pt x="6674" y="64027"/>
                  </a:lnTo>
                  <a:lnTo>
                    <a:pt x="4438" y="64910"/>
                  </a:lnTo>
                  <a:lnTo>
                    <a:pt x="2947" y="66556"/>
                  </a:lnTo>
                  <a:lnTo>
                    <a:pt x="1291" y="71208"/>
                  </a:lnTo>
                  <a:lnTo>
                    <a:pt x="0" y="98460"/>
                  </a:lnTo>
                  <a:lnTo>
                    <a:pt x="1047" y="100565"/>
                  </a:lnTo>
                  <a:lnTo>
                    <a:pt x="2803" y="101969"/>
                  </a:lnTo>
                  <a:lnTo>
                    <a:pt x="5034" y="102904"/>
                  </a:lnTo>
                  <a:lnTo>
                    <a:pt x="6519" y="104586"/>
                  </a:lnTo>
                  <a:lnTo>
                    <a:pt x="8170" y="109277"/>
                  </a:lnTo>
                  <a:lnTo>
                    <a:pt x="9491" y="155968"/>
                  </a:lnTo>
                  <a:lnTo>
                    <a:pt x="9491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611"/>
            <p:cNvSpPr/>
            <p:nvPr>
              <p:custDataLst>
                <p:tags r:id="rId95"/>
              </p:custDataLst>
            </p:nvPr>
          </p:nvSpPr>
          <p:spPr>
            <a:xfrm>
              <a:off x="5438775" y="3448050"/>
              <a:ext cx="9526" cy="257176"/>
            </a:xfrm>
            <a:custGeom>
              <a:avLst/>
              <a:gdLst/>
              <a:ahLst/>
              <a:cxnLst/>
              <a:rect l="0" t="0" r="0" b="0"/>
              <a:pathLst>
                <a:path w="9526" h="257176">
                  <a:moveTo>
                    <a:pt x="9525" y="0"/>
                  </a:moveTo>
                  <a:lnTo>
                    <a:pt x="9525" y="0"/>
                  </a:lnTo>
                  <a:lnTo>
                    <a:pt x="4469" y="5057"/>
                  </a:lnTo>
                  <a:lnTo>
                    <a:pt x="1986" y="10361"/>
                  </a:lnTo>
                  <a:lnTo>
                    <a:pt x="5" y="47678"/>
                  </a:lnTo>
                  <a:lnTo>
                    <a:pt x="0" y="95250"/>
                  </a:lnTo>
                  <a:lnTo>
                    <a:pt x="0" y="140889"/>
                  </a:lnTo>
                  <a:lnTo>
                    <a:pt x="0" y="164983"/>
                  </a:lnTo>
                  <a:lnTo>
                    <a:pt x="2822" y="171398"/>
                  </a:lnTo>
                  <a:lnTo>
                    <a:pt x="5056" y="174591"/>
                  </a:lnTo>
                  <a:lnTo>
                    <a:pt x="5488" y="177777"/>
                  </a:lnTo>
                  <a:lnTo>
                    <a:pt x="184" y="207433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7" name="SMARTInkShape-612"/>
            <p:cNvSpPr/>
            <p:nvPr>
              <p:custDataLst>
                <p:tags r:id="rId96"/>
              </p:custDataLst>
            </p:nvPr>
          </p:nvSpPr>
          <p:spPr>
            <a:xfrm>
              <a:off x="5429250" y="3048000"/>
              <a:ext cx="9526" cy="247651"/>
            </a:xfrm>
            <a:custGeom>
              <a:avLst/>
              <a:gdLst/>
              <a:ahLst/>
              <a:cxnLst/>
              <a:rect l="0" t="0" r="0" b="0"/>
              <a:pathLst>
                <a:path w="9526" h="247651">
                  <a:moveTo>
                    <a:pt x="0" y="0"/>
                  </a:moveTo>
                  <a:lnTo>
                    <a:pt x="0" y="0"/>
                  </a:lnTo>
                  <a:lnTo>
                    <a:pt x="0" y="46452"/>
                  </a:lnTo>
                  <a:lnTo>
                    <a:pt x="0" y="92053"/>
                  </a:lnTo>
                  <a:lnTo>
                    <a:pt x="0" y="136721"/>
                  </a:lnTo>
                  <a:lnTo>
                    <a:pt x="0" y="184140"/>
                  </a:lnTo>
                  <a:lnTo>
                    <a:pt x="0" y="203199"/>
                  </a:lnTo>
                  <a:lnTo>
                    <a:pt x="9525" y="2476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613"/>
            <p:cNvSpPr/>
            <p:nvPr>
              <p:custDataLst>
                <p:tags r:id="rId97"/>
              </p:custDataLst>
            </p:nvPr>
          </p:nvSpPr>
          <p:spPr>
            <a:xfrm>
              <a:off x="5419725" y="2686050"/>
              <a:ext cx="9526" cy="209551"/>
            </a:xfrm>
            <a:custGeom>
              <a:avLst/>
              <a:gdLst/>
              <a:ahLst/>
              <a:cxnLst/>
              <a:rect l="0" t="0" r="0" b="0"/>
              <a:pathLst>
                <a:path w="9526" h="209551">
                  <a:moveTo>
                    <a:pt x="9525" y="0"/>
                  </a:moveTo>
                  <a:lnTo>
                    <a:pt x="9525" y="0"/>
                  </a:lnTo>
                  <a:lnTo>
                    <a:pt x="9525" y="44537"/>
                  </a:lnTo>
                  <a:lnTo>
                    <a:pt x="9525" y="60336"/>
                  </a:lnTo>
                  <a:lnTo>
                    <a:pt x="6703" y="66680"/>
                  </a:lnTo>
                  <a:lnTo>
                    <a:pt x="2980" y="73027"/>
                  </a:lnTo>
                  <a:lnTo>
                    <a:pt x="588" y="85726"/>
                  </a:lnTo>
                  <a:lnTo>
                    <a:pt x="5" y="132761"/>
                  </a:lnTo>
                  <a:lnTo>
                    <a:pt x="0" y="145934"/>
                  </a:lnTo>
                  <a:lnTo>
                    <a:pt x="9132" y="188811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90" name="SMARTInkShape-614"/>
          <p:cNvSpPr/>
          <p:nvPr>
            <p:custDataLst>
              <p:tags r:id="rId6"/>
            </p:custDataLst>
          </p:nvPr>
        </p:nvSpPr>
        <p:spPr>
          <a:xfrm>
            <a:off x="4752975" y="3143253"/>
            <a:ext cx="628651" cy="180973"/>
          </a:xfrm>
          <a:custGeom>
            <a:avLst/>
            <a:gdLst/>
            <a:ahLst/>
            <a:cxnLst/>
            <a:rect l="0" t="0" r="0" b="0"/>
            <a:pathLst>
              <a:path w="628651" h="180973">
                <a:moveTo>
                  <a:pt x="0" y="180972"/>
                </a:moveTo>
                <a:lnTo>
                  <a:pt x="0" y="180972"/>
                </a:lnTo>
                <a:lnTo>
                  <a:pt x="0" y="171564"/>
                </a:lnTo>
                <a:lnTo>
                  <a:pt x="8201" y="163256"/>
                </a:lnTo>
                <a:lnTo>
                  <a:pt x="9491" y="152824"/>
                </a:lnTo>
                <a:lnTo>
                  <a:pt x="17723" y="144234"/>
                </a:lnTo>
                <a:lnTo>
                  <a:pt x="18657" y="138219"/>
                </a:lnTo>
                <a:lnTo>
                  <a:pt x="19846" y="136595"/>
                </a:lnTo>
                <a:lnTo>
                  <a:pt x="21698" y="135512"/>
                </a:lnTo>
                <a:lnTo>
                  <a:pt x="23990" y="134791"/>
                </a:lnTo>
                <a:lnTo>
                  <a:pt x="25519" y="133251"/>
                </a:lnTo>
                <a:lnTo>
                  <a:pt x="27217" y="128718"/>
                </a:lnTo>
                <a:lnTo>
                  <a:pt x="28727" y="127086"/>
                </a:lnTo>
                <a:lnTo>
                  <a:pt x="33229" y="125273"/>
                </a:lnTo>
                <a:lnTo>
                  <a:pt x="34853" y="123731"/>
                </a:lnTo>
                <a:lnTo>
                  <a:pt x="36657" y="119195"/>
                </a:lnTo>
                <a:lnTo>
                  <a:pt x="38196" y="117562"/>
                </a:lnTo>
                <a:lnTo>
                  <a:pt x="42729" y="115748"/>
                </a:lnTo>
                <a:lnTo>
                  <a:pt x="44360" y="114206"/>
                </a:lnTo>
                <a:lnTo>
                  <a:pt x="46174" y="109670"/>
                </a:lnTo>
                <a:lnTo>
                  <a:pt x="47716" y="108037"/>
                </a:lnTo>
                <a:lnTo>
                  <a:pt x="55699" y="105202"/>
                </a:lnTo>
                <a:lnTo>
                  <a:pt x="56505" y="102141"/>
                </a:lnTo>
                <a:lnTo>
                  <a:pt x="57023" y="96609"/>
                </a:lnTo>
                <a:lnTo>
                  <a:pt x="59916" y="95852"/>
                </a:lnTo>
                <a:lnTo>
                  <a:pt x="65340" y="95367"/>
                </a:lnTo>
                <a:lnTo>
                  <a:pt x="66082" y="92478"/>
                </a:lnTo>
                <a:lnTo>
                  <a:pt x="66558" y="87057"/>
                </a:lnTo>
                <a:lnTo>
                  <a:pt x="69445" y="86315"/>
                </a:lnTo>
                <a:lnTo>
                  <a:pt x="93881" y="85723"/>
                </a:lnTo>
                <a:lnTo>
                  <a:pt x="104347" y="76589"/>
                </a:lnTo>
                <a:lnTo>
                  <a:pt x="122381" y="76200"/>
                </a:lnTo>
                <a:lnTo>
                  <a:pt x="131144" y="69651"/>
                </a:lnTo>
                <a:lnTo>
                  <a:pt x="141121" y="67064"/>
                </a:lnTo>
                <a:lnTo>
                  <a:pt x="188746" y="66672"/>
                </a:lnTo>
                <a:lnTo>
                  <a:pt x="235909" y="66672"/>
                </a:lnTo>
                <a:lnTo>
                  <a:pt x="282484" y="66672"/>
                </a:lnTo>
                <a:lnTo>
                  <a:pt x="303438" y="66672"/>
                </a:lnTo>
                <a:lnTo>
                  <a:pt x="313897" y="57539"/>
                </a:lnTo>
                <a:lnTo>
                  <a:pt x="319255" y="57263"/>
                </a:lnTo>
                <a:lnTo>
                  <a:pt x="320787" y="56166"/>
                </a:lnTo>
                <a:lnTo>
                  <a:pt x="321808" y="54377"/>
                </a:lnTo>
                <a:lnTo>
                  <a:pt x="322488" y="52125"/>
                </a:lnTo>
                <a:lnTo>
                  <a:pt x="324000" y="50624"/>
                </a:lnTo>
                <a:lnTo>
                  <a:pt x="328503" y="48956"/>
                </a:lnTo>
                <a:lnTo>
                  <a:pt x="330127" y="47453"/>
                </a:lnTo>
                <a:lnTo>
                  <a:pt x="332947" y="39538"/>
                </a:lnTo>
                <a:lnTo>
                  <a:pt x="336007" y="38738"/>
                </a:lnTo>
                <a:lnTo>
                  <a:pt x="338305" y="38524"/>
                </a:lnTo>
                <a:lnTo>
                  <a:pt x="339837" y="37323"/>
                </a:lnTo>
                <a:lnTo>
                  <a:pt x="342496" y="29934"/>
                </a:lnTo>
                <a:lnTo>
                  <a:pt x="342900" y="0"/>
                </a:lnTo>
                <a:lnTo>
                  <a:pt x="342900" y="9406"/>
                </a:lnTo>
                <a:lnTo>
                  <a:pt x="334699" y="9512"/>
                </a:lnTo>
                <a:lnTo>
                  <a:pt x="342542" y="18654"/>
                </a:lnTo>
                <a:lnTo>
                  <a:pt x="342900" y="47220"/>
                </a:lnTo>
                <a:lnTo>
                  <a:pt x="347956" y="47503"/>
                </a:lnTo>
                <a:lnTo>
                  <a:pt x="349445" y="48601"/>
                </a:lnTo>
                <a:lnTo>
                  <a:pt x="352032" y="55813"/>
                </a:lnTo>
                <a:lnTo>
                  <a:pt x="355073" y="56554"/>
                </a:lnTo>
                <a:lnTo>
                  <a:pt x="357365" y="56751"/>
                </a:lnTo>
                <a:lnTo>
                  <a:pt x="358894" y="57942"/>
                </a:lnTo>
                <a:lnTo>
                  <a:pt x="361548" y="65313"/>
                </a:lnTo>
                <a:lnTo>
                  <a:pt x="364593" y="66068"/>
                </a:lnTo>
                <a:lnTo>
                  <a:pt x="370117" y="66553"/>
                </a:lnTo>
                <a:lnTo>
                  <a:pt x="379557" y="74863"/>
                </a:lnTo>
                <a:lnTo>
                  <a:pt x="390095" y="76162"/>
                </a:lnTo>
                <a:lnTo>
                  <a:pt x="437720" y="76197"/>
                </a:lnTo>
                <a:lnTo>
                  <a:pt x="446313" y="67996"/>
                </a:lnTo>
                <a:lnTo>
                  <a:pt x="452328" y="67064"/>
                </a:lnTo>
                <a:lnTo>
                  <a:pt x="464973" y="66707"/>
                </a:lnTo>
                <a:lnTo>
                  <a:pt x="474773" y="58474"/>
                </a:lnTo>
                <a:lnTo>
                  <a:pt x="485344" y="57182"/>
                </a:lnTo>
                <a:lnTo>
                  <a:pt x="493938" y="48949"/>
                </a:lnTo>
                <a:lnTo>
                  <a:pt x="499953" y="48015"/>
                </a:lnTo>
                <a:lnTo>
                  <a:pt x="547551" y="47622"/>
                </a:lnTo>
                <a:lnTo>
                  <a:pt x="566601" y="47622"/>
                </a:lnTo>
                <a:lnTo>
                  <a:pt x="568234" y="48680"/>
                </a:lnTo>
                <a:lnTo>
                  <a:pt x="569323" y="50444"/>
                </a:lnTo>
                <a:lnTo>
                  <a:pt x="571070" y="55823"/>
                </a:lnTo>
                <a:lnTo>
                  <a:pt x="574131" y="56558"/>
                </a:lnTo>
                <a:lnTo>
                  <a:pt x="580621" y="57112"/>
                </a:lnTo>
                <a:lnTo>
                  <a:pt x="589190" y="65345"/>
                </a:lnTo>
                <a:lnTo>
                  <a:pt x="590147" y="71335"/>
                </a:lnTo>
                <a:lnTo>
                  <a:pt x="591339" y="72956"/>
                </a:lnTo>
                <a:lnTo>
                  <a:pt x="598717" y="75770"/>
                </a:lnTo>
                <a:lnTo>
                  <a:pt x="599471" y="78829"/>
                </a:lnTo>
                <a:lnTo>
                  <a:pt x="599956" y="84360"/>
                </a:lnTo>
                <a:lnTo>
                  <a:pt x="601054" y="84814"/>
                </a:lnTo>
                <a:lnTo>
                  <a:pt x="605097" y="85318"/>
                </a:lnTo>
                <a:lnTo>
                  <a:pt x="606597" y="86512"/>
                </a:lnTo>
                <a:lnTo>
                  <a:pt x="610395" y="95399"/>
                </a:lnTo>
                <a:lnTo>
                  <a:pt x="618723" y="104344"/>
                </a:lnTo>
                <a:lnTo>
                  <a:pt x="619006" y="109702"/>
                </a:lnTo>
                <a:lnTo>
                  <a:pt x="620104" y="111234"/>
                </a:lnTo>
                <a:lnTo>
                  <a:pt x="621895" y="112255"/>
                </a:lnTo>
                <a:lnTo>
                  <a:pt x="624147" y="112935"/>
                </a:lnTo>
                <a:lnTo>
                  <a:pt x="625647" y="114448"/>
                </a:lnTo>
                <a:lnTo>
                  <a:pt x="628255" y="122378"/>
                </a:lnTo>
                <a:lnTo>
                  <a:pt x="628650" y="1333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95" name="SMARTInkShape-Group154"/>
          <p:cNvGrpSpPr/>
          <p:nvPr/>
        </p:nvGrpSpPr>
        <p:grpSpPr>
          <a:xfrm>
            <a:off x="4610102" y="2771776"/>
            <a:ext cx="352424" cy="304800"/>
            <a:chOff x="4610102" y="2771776"/>
            <a:chExt cx="352424" cy="304800"/>
          </a:xfrm>
        </p:grpSpPr>
        <p:sp>
          <p:nvSpPr>
            <p:cNvPr id="24591" name="SMARTInkShape-615"/>
            <p:cNvSpPr/>
            <p:nvPr>
              <p:custDataLst>
                <p:tags r:id="rId87"/>
              </p:custDataLst>
            </p:nvPr>
          </p:nvSpPr>
          <p:spPr>
            <a:xfrm>
              <a:off x="4905375" y="2952750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8201" y="1324"/>
                  </a:lnTo>
                  <a:lnTo>
                    <a:pt x="14189" y="392"/>
                  </a:lnTo>
                  <a:lnTo>
                    <a:pt x="15810" y="1320"/>
                  </a:lnTo>
                  <a:lnTo>
                    <a:pt x="16890" y="2997"/>
                  </a:lnTo>
                  <a:lnTo>
                    <a:pt x="17610" y="5173"/>
                  </a:lnTo>
                  <a:lnTo>
                    <a:pt x="19148" y="6623"/>
                  </a:lnTo>
                  <a:lnTo>
                    <a:pt x="27124" y="9143"/>
                  </a:lnTo>
                  <a:lnTo>
                    <a:pt x="41705" y="9492"/>
                  </a:lnTo>
                  <a:lnTo>
                    <a:pt x="43678" y="10561"/>
                  </a:lnTo>
                  <a:lnTo>
                    <a:pt x="44994" y="12333"/>
                  </a:lnTo>
                  <a:lnTo>
                    <a:pt x="45871" y="14572"/>
                  </a:lnTo>
                  <a:lnTo>
                    <a:pt x="47514" y="16064"/>
                  </a:lnTo>
                  <a:lnTo>
                    <a:pt x="571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616"/>
            <p:cNvSpPr/>
            <p:nvPr>
              <p:custDataLst>
                <p:tags r:id="rId88"/>
              </p:custDataLst>
            </p:nvPr>
          </p:nvSpPr>
          <p:spPr>
            <a:xfrm>
              <a:off x="4867285" y="2895600"/>
              <a:ext cx="76191" cy="19051"/>
            </a:xfrm>
            <a:custGeom>
              <a:avLst/>
              <a:gdLst/>
              <a:ahLst/>
              <a:cxnLst/>
              <a:rect l="0" t="0" r="0" b="0"/>
              <a:pathLst>
                <a:path w="76191" h="19051">
                  <a:moveTo>
                    <a:pt x="9515" y="9525"/>
                  </a:moveTo>
                  <a:lnTo>
                    <a:pt x="9515" y="9525"/>
                  </a:lnTo>
                  <a:lnTo>
                    <a:pt x="24" y="9525"/>
                  </a:lnTo>
                  <a:lnTo>
                    <a:pt x="0" y="4469"/>
                  </a:lnTo>
                  <a:lnTo>
                    <a:pt x="1055" y="2979"/>
                  </a:lnTo>
                  <a:lnTo>
                    <a:pt x="2817" y="1986"/>
                  </a:lnTo>
                  <a:lnTo>
                    <a:pt x="9123" y="116"/>
                  </a:lnTo>
                  <a:lnTo>
                    <a:pt x="54928" y="0"/>
                  </a:lnTo>
                  <a:lnTo>
                    <a:pt x="71201" y="0"/>
                  </a:lnTo>
                  <a:lnTo>
                    <a:pt x="72865" y="1058"/>
                  </a:lnTo>
                  <a:lnTo>
                    <a:pt x="73973" y="2822"/>
                  </a:lnTo>
                  <a:lnTo>
                    <a:pt x="75897" y="9701"/>
                  </a:lnTo>
                  <a:lnTo>
                    <a:pt x="7619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617"/>
            <p:cNvSpPr/>
            <p:nvPr>
              <p:custDataLst>
                <p:tags r:id="rId89"/>
              </p:custDataLst>
            </p:nvPr>
          </p:nvSpPr>
          <p:spPr>
            <a:xfrm>
              <a:off x="4791075" y="2943225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5436"/>
                  </a:lnTo>
                  <a:lnTo>
                    <a:pt x="0" y="65198"/>
                  </a:lnTo>
                  <a:lnTo>
                    <a:pt x="6545" y="73988"/>
                  </a:lnTo>
                  <a:lnTo>
                    <a:pt x="9132" y="83970"/>
                  </a:lnTo>
                  <a:lnTo>
                    <a:pt x="9525" y="112848"/>
                  </a:lnTo>
                  <a:lnTo>
                    <a:pt x="10583" y="113332"/>
                  </a:lnTo>
                  <a:lnTo>
                    <a:pt x="14581" y="113870"/>
                  </a:lnTo>
                  <a:lnTo>
                    <a:pt x="16070" y="115072"/>
                  </a:lnTo>
                  <a:lnTo>
                    <a:pt x="18934" y="123421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618"/>
            <p:cNvSpPr/>
            <p:nvPr>
              <p:custDataLst>
                <p:tags r:id="rId90"/>
              </p:custDataLst>
            </p:nvPr>
          </p:nvSpPr>
          <p:spPr>
            <a:xfrm>
              <a:off x="4610102" y="2771776"/>
              <a:ext cx="152399" cy="295275"/>
            </a:xfrm>
            <a:custGeom>
              <a:avLst/>
              <a:gdLst/>
              <a:ahLst/>
              <a:cxnLst/>
              <a:rect l="0" t="0" r="0" b="0"/>
              <a:pathLst>
                <a:path w="152399" h="295275">
                  <a:moveTo>
                    <a:pt x="9523" y="276224"/>
                  </a:moveTo>
                  <a:lnTo>
                    <a:pt x="9523" y="276224"/>
                  </a:lnTo>
                  <a:lnTo>
                    <a:pt x="391" y="276224"/>
                  </a:lnTo>
                  <a:lnTo>
                    <a:pt x="5564" y="276224"/>
                  </a:lnTo>
                  <a:lnTo>
                    <a:pt x="23" y="276224"/>
                  </a:lnTo>
                  <a:lnTo>
                    <a:pt x="0" y="268023"/>
                  </a:lnTo>
                  <a:lnTo>
                    <a:pt x="1058" y="267582"/>
                  </a:lnTo>
                  <a:lnTo>
                    <a:pt x="5055" y="267091"/>
                  </a:lnTo>
                  <a:lnTo>
                    <a:pt x="6545" y="265902"/>
                  </a:lnTo>
                  <a:lnTo>
                    <a:pt x="8199" y="261759"/>
                  </a:lnTo>
                  <a:lnTo>
                    <a:pt x="9407" y="249375"/>
                  </a:lnTo>
                  <a:lnTo>
                    <a:pt x="16047" y="240386"/>
                  </a:lnTo>
                  <a:lnTo>
                    <a:pt x="19217" y="231503"/>
                  </a:lnTo>
                  <a:lnTo>
                    <a:pt x="25331" y="222169"/>
                  </a:lnTo>
                  <a:lnTo>
                    <a:pt x="28671" y="212700"/>
                  </a:lnTo>
                  <a:lnTo>
                    <a:pt x="34834" y="203192"/>
                  </a:lnTo>
                  <a:lnTo>
                    <a:pt x="38189" y="193672"/>
                  </a:lnTo>
                  <a:lnTo>
                    <a:pt x="44358" y="184148"/>
                  </a:lnTo>
                  <a:lnTo>
                    <a:pt x="59325" y="143463"/>
                  </a:lnTo>
                  <a:lnTo>
                    <a:pt x="61774" y="140091"/>
                  </a:lnTo>
                  <a:lnTo>
                    <a:pt x="64496" y="130702"/>
                  </a:lnTo>
                  <a:lnTo>
                    <a:pt x="66764" y="120531"/>
                  </a:lnTo>
                  <a:lnTo>
                    <a:pt x="72932" y="107796"/>
                  </a:lnTo>
                  <a:lnTo>
                    <a:pt x="76289" y="92147"/>
                  </a:lnTo>
                  <a:lnTo>
                    <a:pt x="83546" y="76841"/>
                  </a:lnTo>
                  <a:lnTo>
                    <a:pt x="85715" y="31751"/>
                  </a:lnTo>
                  <a:lnTo>
                    <a:pt x="85723" y="5025"/>
                  </a:lnTo>
                  <a:lnTo>
                    <a:pt x="84665" y="3350"/>
                  </a:lnTo>
                  <a:lnTo>
                    <a:pt x="82901" y="2232"/>
                  </a:lnTo>
                  <a:lnTo>
                    <a:pt x="76591" y="130"/>
                  </a:lnTo>
                  <a:lnTo>
                    <a:pt x="61735" y="0"/>
                  </a:lnTo>
                  <a:lnTo>
                    <a:pt x="60207" y="1058"/>
                  </a:lnTo>
                  <a:lnTo>
                    <a:pt x="59187" y="2822"/>
                  </a:lnTo>
                  <a:lnTo>
                    <a:pt x="58506" y="5056"/>
                  </a:lnTo>
                  <a:lnTo>
                    <a:pt x="56996" y="6545"/>
                  </a:lnTo>
                  <a:lnTo>
                    <a:pt x="52494" y="8200"/>
                  </a:lnTo>
                  <a:lnTo>
                    <a:pt x="50870" y="9700"/>
                  </a:lnTo>
                  <a:lnTo>
                    <a:pt x="49066" y="14188"/>
                  </a:lnTo>
                  <a:lnTo>
                    <a:pt x="46850" y="25693"/>
                  </a:lnTo>
                  <a:lnTo>
                    <a:pt x="41161" y="35011"/>
                  </a:lnTo>
                  <a:lnTo>
                    <a:pt x="38703" y="47641"/>
                  </a:lnTo>
                  <a:lnTo>
                    <a:pt x="38502" y="50810"/>
                  </a:lnTo>
                  <a:lnTo>
                    <a:pt x="35455" y="57154"/>
                  </a:lnTo>
                  <a:lnTo>
                    <a:pt x="33161" y="60327"/>
                  </a:lnTo>
                  <a:lnTo>
                    <a:pt x="29933" y="74907"/>
                  </a:lnTo>
                  <a:lnTo>
                    <a:pt x="27784" y="92250"/>
                  </a:lnTo>
                  <a:lnTo>
                    <a:pt x="20406" y="116034"/>
                  </a:lnTo>
                  <a:lnTo>
                    <a:pt x="19083" y="160201"/>
                  </a:lnTo>
                  <a:lnTo>
                    <a:pt x="19048" y="207735"/>
                  </a:lnTo>
                  <a:lnTo>
                    <a:pt x="19048" y="231336"/>
                  </a:lnTo>
                  <a:lnTo>
                    <a:pt x="21870" y="237929"/>
                  </a:lnTo>
                  <a:lnTo>
                    <a:pt x="25593" y="244387"/>
                  </a:lnTo>
                  <a:lnTo>
                    <a:pt x="27985" y="257157"/>
                  </a:lnTo>
                  <a:lnTo>
                    <a:pt x="28180" y="260338"/>
                  </a:lnTo>
                  <a:lnTo>
                    <a:pt x="31221" y="266694"/>
                  </a:lnTo>
                  <a:lnTo>
                    <a:pt x="44376" y="283456"/>
                  </a:lnTo>
                  <a:lnTo>
                    <a:pt x="46180" y="289316"/>
                  </a:lnTo>
                  <a:lnTo>
                    <a:pt x="47719" y="291302"/>
                  </a:lnTo>
                  <a:lnTo>
                    <a:pt x="56718" y="295119"/>
                  </a:lnTo>
                  <a:lnTo>
                    <a:pt x="80827" y="295274"/>
                  </a:lnTo>
                  <a:lnTo>
                    <a:pt x="86369" y="292452"/>
                  </a:lnTo>
                  <a:lnTo>
                    <a:pt x="93494" y="287073"/>
                  </a:lnTo>
                  <a:lnTo>
                    <a:pt x="99784" y="286141"/>
                  </a:lnTo>
                  <a:lnTo>
                    <a:pt x="101448" y="284952"/>
                  </a:lnTo>
                  <a:lnTo>
                    <a:pt x="102556" y="283102"/>
                  </a:lnTo>
                  <a:lnTo>
                    <a:pt x="103295" y="280809"/>
                  </a:lnTo>
                  <a:lnTo>
                    <a:pt x="104846" y="279280"/>
                  </a:lnTo>
                  <a:lnTo>
                    <a:pt x="114387" y="275434"/>
                  </a:lnTo>
                  <a:lnTo>
                    <a:pt x="140867" y="250712"/>
                  </a:lnTo>
                  <a:lnTo>
                    <a:pt x="152398" y="247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8" name="SMARTInkShape-Group155"/>
          <p:cNvGrpSpPr/>
          <p:nvPr/>
        </p:nvGrpSpPr>
        <p:grpSpPr>
          <a:xfrm>
            <a:off x="5057775" y="2766288"/>
            <a:ext cx="209551" cy="224563"/>
            <a:chOff x="5057775" y="2766288"/>
            <a:chExt cx="209551" cy="224563"/>
          </a:xfrm>
        </p:grpSpPr>
        <p:sp>
          <p:nvSpPr>
            <p:cNvPr id="24596" name="SMARTInkShape-619"/>
            <p:cNvSpPr/>
            <p:nvPr>
              <p:custDataLst>
                <p:tags r:id="rId85"/>
              </p:custDataLst>
            </p:nvPr>
          </p:nvSpPr>
          <p:spPr>
            <a:xfrm>
              <a:off x="5191125" y="2867025"/>
              <a:ext cx="76201" cy="123826"/>
            </a:xfrm>
            <a:custGeom>
              <a:avLst/>
              <a:gdLst/>
              <a:ahLst/>
              <a:cxnLst/>
              <a:rect l="0" t="0" r="0" b="0"/>
              <a:pathLst>
                <a:path w="76201" h="123826">
                  <a:moveTo>
                    <a:pt x="9525" y="0"/>
                  </a:moveTo>
                  <a:lnTo>
                    <a:pt x="9525" y="0"/>
                  </a:lnTo>
                  <a:lnTo>
                    <a:pt x="9525" y="44535"/>
                  </a:lnTo>
                  <a:lnTo>
                    <a:pt x="9525" y="50838"/>
                  </a:lnTo>
                  <a:lnTo>
                    <a:pt x="6703" y="57167"/>
                  </a:lnTo>
                  <a:lnTo>
                    <a:pt x="2980" y="63508"/>
                  </a:lnTo>
                  <a:lnTo>
                    <a:pt x="393" y="74319"/>
                  </a:lnTo>
                  <a:lnTo>
                    <a:pt x="0" y="104764"/>
                  </a:lnTo>
                  <a:lnTo>
                    <a:pt x="0" y="60056"/>
                  </a:lnTo>
                  <a:lnTo>
                    <a:pt x="0" y="12798"/>
                  </a:lnTo>
                  <a:lnTo>
                    <a:pt x="0" y="10980"/>
                  </a:lnTo>
                  <a:lnTo>
                    <a:pt x="1058" y="10495"/>
                  </a:lnTo>
                  <a:lnTo>
                    <a:pt x="9409" y="9536"/>
                  </a:lnTo>
                  <a:lnTo>
                    <a:pt x="9525" y="33228"/>
                  </a:lnTo>
                  <a:lnTo>
                    <a:pt x="10583" y="34853"/>
                  </a:lnTo>
                  <a:lnTo>
                    <a:pt x="12347" y="35935"/>
                  </a:lnTo>
                  <a:lnTo>
                    <a:pt x="14581" y="36656"/>
                  </a:lnTo>
                  <a:lnTo>
                    <a:pt x="16070" y="38196"/>
                  </a:lnTo>
                  <a:lnTo>
                    <a:pt x="19016" y="47497"/>
                  </a:lnTo>
                  <a:lnTo>
                    <a:pt x="36742" y="47625"/>
                  </a:lnTo>
                  <a:lnTo>
                    <a:pt x="37194" y="46566"/>
                  </a:lnTo>
                  <a:lnTo>
                    <a:pt x="37698" y="42569"/>
                  </a:lnTo>
                  <a:lnTo>
                    <a:pt x="38890" y="41079"/>
                  </a:lnTo>
                  <a:lnTo>
                    <a:pt x="43038" y="39424"/>
                  </a:lnTo>
                  <a:lnTo>
                    <a:pt x="44566" y="37924"/>
                  </a:lnTo>
                  <a:lnTo>
                    <a:pt x="47223" y="30015"/>
                  </a:lnTo>
                  <a:lnTo>
                    <a:pt x="47506" y="23945"/>
                  </a:lnTo>
                  <a:lnTo>
                    <a:pt x="48604" y="22313"/>
                  </a:lnTo>
                  <a:lnTo>
                    <a:pt x="50395" y="21226"/>
                  </a:lnTo>
                  <a:lnTo>
                    <a:pt x="55816" y="19480"/>
                  </a:lnTo>
                  <a:lnTo>
                    <a:pt x="56557" y="16419"/>
                  </a:lnTo>
                  <a:lnTo>
                    <a:pt x="57150" y="9528"/>
                  </a:lnTo>
                  <a:lnTo>
                    <a:pt x="57150" y="44851"/>
                  </a:lnTo>
                  <a:lnTo>
                    <a:pt x="65792" y="72352"/>
                  </a:lnTo>
                  <a:lnTo>
                    <a:pt x="67711" y="102641"/>
                  </a:lnTo>
                  <a:lnTo>
                    <a:pt x="762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620"/>
            <p:cNvSpPr/>
            <p:nvPr>
              <p:custDataLst>
                <p:tags r:id="rId86"/>
              </p:custDataLst>
            </p:nvPr>
          </p:nvSpPr>
          <p:spPr>
            <a:xfrm>
              <a:off x="5057775" y="2766288"/>
              <a:ext cx="66676" cy="215038"/>
            </a:xfrm>
            <a:custGeom>
              <a:avLst/>
              <a:gdLst/>
              <a:ahLst/>
              <a:cxnLst/>
              <a:rect l="0" t="0" r="0" b="0"/>
              <a:pathLst>
                <a:path w="66676" h="215038">
                  <a:moveTo>
                    <a:pt x="19050" y="24537"/>
                  </a:moveTo>
                  <a:lnTo>
                    <a:pt x="19050" y="24537"/>
                  </a:lnTo>
                  <a:lnTo>
                    <a:pt x="19050" y="10348"/>
                  </a:lnTo>
                  <a:lnTo>
                    <a:pt x="17992" y="8728"/>
                  </a:lnTo>
                  <a:lnTo>
                    <a:pt x="16228" y="7647"/>
                  </a:lnTo>
                  <a:lnTo>
                    <a:pt x="9535" y="5490"/>
                  </a:lnTo>
                  <a:lnTo>
                    <a:pt x="9527" y="0"/>
                  </a:lnTo>
                  <a:lnTo>
                    <a:pt x="9525" y="10268"/>
                  </a:lnTo>
                  <a:lnTo>
                    <a:pt x="8467" y="11849"/>
                  </a:lnTo>
                  <a:lnTo>
                    <a:pt x="6703" y="12903"/>
                  </a:lnTo>
                  <a:lnTo>
                    <a:pt x="4469" y="13606"/>
                  </a:lnTo>
                  <a:lnTo>
                    <a:pt x="2980" y="15133"/>
                  </a:lnTo>
                  <a:lnTo>
                    <a:pt x="1324" y="19652"/>
                  </a:lnTo>
                  <a:lnTo>
                    <a:pt x="3" y="65815"/>
                  </a:lnTo>
                  <a:lnTo>
                    <a:pt x="0" y="113437"/>
                  </a:lnTo>
                  <a:lnTo>
                    <a:pt x="0" y="124286"/>
                  </a:lnTo>
                  <a:lnTo>
                    <a:pt x="1058" y="125961"/>
                  </a:lnTo>
                  <a:lnTo>
                    <a:pt x="2822" y="127079"/>
                  </a:lnTo>
                  <a:lnTo>
                    <a:pt x="8201" y="128871"/>
                  </a:lnTo>
                  <a:lnTo>
                    <a:pt x="8937" y="131938"/>
                  </a:lnTo>
                  <a:lnTo>
                    <a:pt x="9263" y="134712"/>
                  </a:lnTo>
                  <a:lnTo>
                    <a:pt x="9409" y="132418"/>
                  </a:lnTo>
                  <a:lnTo>
                    <a:pt x="10506" y="132441"/>
                  </a:lnTo>
                  <a:lnTo>
                    <a:pt x="14548" y="135289"/>
                  </a:lnTo>
                  <a:lnTo>
                    <a:pt x="16049" y="135413"/>
                  </a:lnTo>
                  <a:lnTo>
                    <a:pt x="17049" y="134438"/>
                  </a:lnTo>
                  <a:lnTo>
                    <a:pt x="17716" y="132729"/>
                  </a:lnTo>
                  <a:lnTo>
                    <a:pt x="19219" y="131590"/>
                  </a:lnTo>
                  <a:lnTo>
                    <a:pt x="27134" y="129612"/>
                  </a:lnTo>
                  <a:lnTo>
                    <a:pt x="65224" y="92663"/>
                  </a:lnTo>
                  <a:lnTo>
                    <a:pt x="66673" y="81712"/>
                  </a:lnTo>
                  <a:lnTo>
                    <a:pt x="66675" y="81688"/>
                  </a:lnTo>
                  <a:lnTo>
                    <a:pt x="66675" y="104353"/>
                  </a:lnTo>
                  <a:lnTo>
                    <a:pt x="63853" y="110458"/>
                  </a:lnTo>
                  <a:lnTo>
                    <a:pt x="58474" y="117944"/>
                  </a:lnTo>
                  <a:lnTo>
                    <a:pt x="57412" y="127027"/>
                  </a:lnTo>
                  <a:lnTo>
                    <a:pt x="57150" y="174116"/>
                  </a:lnTo>
                  <a:lnTo>
                    <a:pt x="57150" y="215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4" name="SMARTInkShape-Group156"/>
          <p:cNvGrpSpPr/>
          <p:nvPr/>
        </p:nvGrpSpPr>
        <p:grpSpPr>
          <a:xfrm>
            <a:off x="5486400" y="2857617"/>
            <a:ext cx="742951" cy="457084"/>
            <a:chOff x="5486400" y="2857617"/>
            <a:chExt cx="742951" cy="457084"/>
          </a:xfrm>
        </p:grpSpPr>
        <p:sp>
          <p:nvSpPr>
            <p:cNvPr id="24599" name="SMARTInkShape-621"/>
            <p:cNvSpPr/>
            <p:nvPr>
              <p:custDataLst>
                <p:tags r:id="rId80"/>
              </p:custDataLst>
            </p:nvPr>
          </p:nvSpPr>
          <p:spPr>
            <a:xfrm>
              <a:off x="5810250" y="3028950"/>
              <a:ext cx="47626" cy="19050"/>
            </a:xfrm>
            <a:custGeom>
              <a:avLst/>
              <a:gdLst/>
              <a:ahLst/>
              <a:cxnLst/>
              <a:rect l="0" t="0" r="0" b="0"/>
              <a:pathLst>
                <a:path w="47626" h="19050">
                  <a:moveTo>
                    <a:pt x="0" y="9525"/>
                  </a:moveTo>
                  <a:lnTo>
                    <a:pt x="0" y="9525"/>
                  </a:lnTo>
                  <a:lnTo>
                    <a:pt x="0" y="19015"/>
                  </a:lnTo>
                  <a:lnTo>
                    <a:pt x="14189" y="19049"/>
                  </a:lnTo>
                  <a:lnTo>
                    <a:pt x="15810" y="17991"/>
                  </a:lnTo>
                  <a:lnTo>
                    <a:pt x="16890" y="16227"/>
                  </a:lnTo>
                  <a:lnTo>
                    <a:pt x="17610" y="13994"/>
                  </a:lnTo>
                  <a:lnTo>
                    <a:pt x="19148" y="12504"/>
                  </a:lnTo>
                  <a:lnTo>
                    <a:pt x="23680" y="10849"/>
                  </a:lnTo>
                  <a:lnTo>
                    <a:pt x="42637" y="9560"/>
                  </a:lnTo>
                  <a:lnTo>
                    <a:pt x="44300" y="8490"/>
                  </a:lnTo>
                  <a:lnTo>
                    <a:pt x="45408" y="6718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0" name="SMARTInkShape-622"/>
            <p:cNvSpPr/>
            <p:nvPr>
              <p:custDataLst>
                <p:tags r:id="rId81"/>
              </p:custDataLst>
            </p:nvPr>
          </p:nvSpPr>
          <p:spPr>
            <a:xfrm>
              <a:off x="5800841" y="2954075"/>
              <a:ext cx="56918" cy="27251"/>
            </a:xfrm>
            <a:custGeom>
              <a:avLst/>
              <a:gdLst/>
              <a:ahLst/>
              <a:cxnLst/>
              <a:rect l="0" t="0" r="0" b="0"/>
              <a:pathLst>
                <a:path w="56918" h="27251">
                  <a:moveTo>
                    <a:pt x="9409" y="27250"/>
                  </a:moveTo>
                  <a:lnTo>
                    <a:pt x="9409" y="27250"/>
                  </a:lnTo>
                  <a:lnTo>
                    <a:pt x="0" y="27250"/>
                  </a:lnTo>
                  <a:lnTo>
                    <a:pt x="17607" y="9527"/>
                  </a:lnTo>
                  <a:lnTo>
                    <a:pt x="28032" y="8235"/>
                  </a:lnTo>
                  <a:lnTo>
                    <a:pt x="36622" y="8203"/>
                  </a:lnTo>
                  <a:lnTo>
                    <a:pt x="46065" y="0"/>
                  </a:lnTo>
                  <a:lnTo>
                    <a:pt x="46546" y="616"/>
                  </a:lnTo>
                  <a:lnTo>
                    <a:pt x="47382" y="6992"/>
                  </a:lnTo>
                  <a:lnTo>
                    <a:pt x="50275" y="7663"/>
                  </a:lnTo>
                  <a:lnTo>
                    <a:pt x="56639" y="8168"/>
                  </a:lnTo>
                  <a:lnTo>
                    <a:pt x="56917" y="13247"/>
                  </a:lnTo>
                  <a:lnTo>
                    <a:pt x="55898" y="14740"/>
                  </a:lnTo>
                  <a:lnTo>
                    <a:pt x="54160" y="15735"/>
                  </a:lnTo>
                  <a:lnTo>
                    <a:pt x="51943" y="16398"/>
                  </a:lnTo>
                  <a:lnTo>
                    <a:pt x="50465" y="17899"/>
                  </a:lnTo>
                  <a:lnTo>
                    <a:pt x="47509" y="27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623"/>
            <p:cNvSpPr/>
            <p:nvPr>
              <p:custDataLst>
                <p:tags r:id="rId82"/>
              </p:custDataLst>
            </p:nvPr>
          </p:nvSpPr>
          <p:spPr>
            <a:xfrm>
              <a:off x="5667375" y="3009900"/>
              <a:ext cx="85726" cy="95251"/>
            </a:xfrm>
            <a:custGeom>
              <a:avLst/>
              <a:gdLst/>
              <a:ahLst/>
              <a:cxnLst/>
              <a:rect l="0" t="0" r="0" b="0"/>
              <a:pathLst>
                <a:path w="85726" h="952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5056" y="9641"/>
                  </a:lnTo>
                  <a:lnTo>
                    <a:pt x="6545" y="8544"/>
                  </a:lnTo>
                  <a:lnTo>
                    <a:pt x="8201" y="4503"/>
                  </a:lnTo>
                  <a:lnTo>
                    <a:pt x="9701" y="3002"/>
                  </a:lnTo>
                  <a:lnTo>
                    <a:pt x="18923" y="35"/>
                  </a:lnTo>
                  <a:lnTo>
                    <a:pt x="28458" y="0"/>
                  </a:lnTo>
                  <a:lnTo>
                    <a:pt x="28541" y="5056"/>
                  </a:lnTo>
                  <a:lnTo>
                    <a:pt x="29611" y="6546"/>
                  </a:lnTo>
                  <a:lnTo>
                    <a:pt x="33621" y="8201"/>
                  </a:lnTo>
                  <a:lnTo>
                    <a:pt x="35114" y="9701"/>
                  </a:lnTo>
                  <a:lnTo>
                    <a:pt x="37707" y="17610"/>
                  </a:lnTo>
                  <a:lnTo>
                    <a:pt x="38066" y="27125"/>
                  </a:lnTo>
                  <a:lnTo>
                    <a:pt x="29896" y="36649"/>
                  </a:lnTo>
                  <a:lnTo>
                    <a:pt x="28966" y="42727"/>
                  </a:lnTo>
                  <a:lnTo>
                    <a:pt x="28575" y="79803"/>
                  </a:lnTo>
                  <a:lnTo>
                    <a:pt x="27517" y="81777"/>
                  </a:lnTo>
                  <a:lnTo>
                    <a:pt x="25753" y="83093"/>
                  </a:lnTo>
                  <a:lnTo>
                    <a:pt x="20374" y="85205"/>
                  </a:lnTo>
                  <a:lnTo>
                    <a:pt x="19638" y="88316"/>
                  </a:lnTo>
                  <a:lnTo>
                    <a:pt x="19443" y="90627"/>
                  </a:lnTo>
                  <a:lnTo>
                    <a:pt x="20370" y="92168"/>
                  </a:lnTo>
                  <a:lnTo>
                    <a:pt x="22047" y="93195"/>
                  </a:lnTo>
                  <a:lnTo>
                    <a:pt x="28572" y="95249"/>
                  </a:lnTo>
                  <a:lnTo>
                    <a:pt x="46267" y="95250"/>
                  </a:lnTo>
                  <a:lnTo>
                    <a:pt x="46719" y="94192"/>
                  </a:lnTo>
                  <a:lnTo>
                    <a:pt x="47223" y="90194"/>
                  </a:lnTo>
                  <a:lnTo>
                    <a:pt x="48415" y="88704"/>
                  </a:lnTo>
                  <a:lnTo>
                    <a:pt x="52563" y="87049"/>
                  </a:lnTo>
                  <a:lnTo>
                    <a:pt x="60847" y="86117"/>
                  </a:lnTo>
                  <a:lnTo>
                    <a:pt x="62790" y="84928"/>
                  </a:lnTo>
                  <a:lnTo>
                    <a:pt x="64085" y="83078"/>
                  </a:lnTo>
                  <a:lnTo>
                    <a:pt x="64948" y="80785"/>
                  </a:lnTo>
                  <a:lnTo>
                    <a:pt x="66582" y="79256"/>
                  </a:lnTo>
                  <a:lnTo>
                    <a:pt x="71219" y="77558"/>
                  </a:lnTo>
                  <a:lnTo>
                    <a:pt x="72880" y="76047"/>
                  </a:lnTo>
                  <a:lnTo>
                    <a:pt x="74724" y="71547"/>
                  </a:lnTo>
                  <a:lnTo>
                    <a:pt x="76274" y="69922"/>
                  </a:lnTo>
                  <a:lnTo>
                    <a:pt x="857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624"/>
            <p:cNvSpPr/>
            <p:nvPr>
              <p:custDataLst>
                <p:tags r:id="rId83"/>
              </p:custDataLst>
            </p:nvPr>
          </p:nvSpPr>
          <p:spPr>
            <a:xfrm>
              <a:off x="5534025" y="2857617"/>
              <a:ext cx="95251" cy="218955"/>
            </a:xfrm>
            <a:custGeom>
              <a:avLst/>
              <a:gdLst/>
              <a:ahLst/>
              <a:cxnLst/>
              <a:rect l="0" t="0" r="0" b="0"/>
              <a:pathLst>
                <a:path w="95251" h="218955">
                  <a:moveTo>
                    <a:pt x="9525" y="180858"/>
                  </a:moveTo>
                  <a:lnTo>
                    <a:pt x="9525" y="180858"/>
                  </a:lnTo>
                  <a:lnTo>
                    <a:pt x="9525" y="185914"/>
                  </a:lnTo>
                  <a:lnTo>
                    <a:pt x="8467" y="187404"/>
                  </a:lnTo>
                  <a:lnTo>
                    <a:pt x="6703" y="188397"/>
                  </a:lnTo>
                  <a:lnTo>
                    <a:pt x="3" y="190382"/>
                  </a:lnTo>
                  <a:lnTo>
                    <a:pt x="0" y="172773"/>
                  </a:lnTo>
                  <a:lnTo>
                    <a:pt x="6545" y="164013"/>
                  </a:lnTo>
                  <a:lnTo>
                    <a:pt x="9132" y="154037"/>
                  </a:lnTo>
                  <a:lnTo>
                    <a:pt x="9409" y="147746"/>
                  </a:lnTo>
                  <a:lnTo>
                    <a:pt x="12296" y="142153"/>
                  </a:lnTo>
                  <a:lnTo>
                    <a:pt x="16049" y="136139"/>
                  </a:lnTo>
                  <a:lnTo>
                    <a:pt x="27934" y="95717"/>
                  </a:lnTo>
                  <a:lnTo>
                    <a:pt x="28148" y="92347"/>
                  </a:lnTo>
                  <a:lnTo>
                    <a:pt x="31207" y="85781"/>
                  </a:lnTo>
                  <a:lnTo>
                    <a:pt x="33505" y="82548"/>
                  </a:lnTo>
                  <a:lnTo>
                    <a:pt x="36738" y="67886"/>
                  </a:lnTo>
                  <a:lnTo>
                    <a:pt x="38100" y="20701"/>
                  </a:lnTo>
                  <a:lnTo>
                    <a:pt x="38100" y="1218"/>
                  </a:lnTo>
                  <a:lnTo>
                    <a:pt x="37042" y="773"/>
                  </a:lnTo>
                  <a:lnTo>
                    <a:pt x="29899" y="0"/>
                  </a:lnTo>
                  <a:lnTo>
                    <a:pt x="29458" y="1020"/>
                  </a:lnTo>
                  <a:lnTo>
                    <a:pt x="28585" y="17494"/>
                  </a:lnTo>
                  <a:lnTo>
                    <a:pt x="20375" y="27008"/>
                  </a:lnTo>
                  <a:lnTo>
                    <a:pt x="19443" y="33085"/>
                  </a:lnTo>
                  <a:lnTo>
                    <a:pt x="19166" y="41588"/>
                  </a:lnTo>
                  <a:lnTo>
                    <a:pt x="16279" y="47699"/>
                  </a:lnTo>
                  <a:lnTo>
                    <a:pt x="12526" y="53943"/>
                  </a:lnTo>
                  <a:lnTo>
                    <a:pt x="10118" y="66575"/>
                  </a:lnTo>
                  <a:lnTo>
                    <a:pt x="9535" y="112498"/>
                  </a:lnTo>
                  <a:lnTo>
                    <a:pt x="9525" y="159666"/>
                  </a:lnTo>
                  <a:lnTo>
                    <a:pt x="9525" y="177649"/>
                  </a:lnTo>
                  <a:lnTo>
                    <a:pt x="12347" y="182254"/>
                  </a:lnTo>
                  <a:lnTo>
                    <a:pt x="16070" y="187829"/>
                  </a:lnTo>
                  <a:lnTo>
                    <a:pt x="18657" y="198108"/>
                  </a:lnTo>
                  <a:lnTo>
                    <a:pt x="27217" y="207951"/>
                  </a:lnTo>
                  <a:lnTo>
                    <a:pt x="30793" y="208774"/>
                  </a:lnTo>
                  <a:lnTo>
                    <a:pt x="33229" y="208994"/>
                  </a:lnTo>
                  <a:lnTo>
                    <a:pt x="34853" y="210199"/>
                  </a:lnTo>
                  <a:lnTo>
                    <a:pt x="37672" y="217595"/>
                  </a:lnTo>
                  <a:lnTo>
                    <a:pt x="40732" y="218352"/>
                  </a:lnTo>
                  <a:lnTo>
                    <a:pt x="61779" y="218954"/>
                  </a:lnTo>
                  <a:lnTo>
                    <a:pt x="63410" y="217897"/>
                  </a:lnTo>
                  <a:lnTo>
                    <a:pt x="64499" y="216134"/>
                  </a:lnTo>
                  <a:lnTo>
                    <a:pt x="65224" y="213900"/>
                  </a:lnTo>
                  <a:lnTo>
                    <a:pt x="66766" y="212411"/>
                  </a:lnTo>
                  <a:lnTo>
                    <a:pt x="74749" y="209825"/>
                  </a:lnTo>
                  <a:lnTo>
                    <a:pt x="84274" y="209468"/>
                  </a:lnTo>
                  <a:lnTo>
                    <a:pt x="84758" y="208398"/>
                  </a:lnTo>
                  <a:lnTo>
                    <a:pt x="85295" y="204387"/>
                  </a:lnTo>
                  <a:lnTo>
                    <a:pt x="86497" y="202894"/>
                  </a:lnTo>
                  <a:lnTo>
                    <a:pt x="95250" y="199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3" name="SMARTInkShape-625"/>
            <p:cNvSpPr/>
            <p:nvPr>
              <p:custDataLst>
                <p:tags r:id="rId84"/>
              </p:custDataLst>
            </p:nvPr>
          </p:nvSpPr>
          <p:spPr>
            <a:xfrm>
              <a:off x="5486400" y="3181350"/>
              <a:ext cx="742951" cy="133351"/>
            </a:xfrm>
            <a:custGeom>
              <a:avLst/>
              <a:gdLst/>
              <a:ahLst/>
              <a:cxnLst/>
              <a:rect l="0" t="0" r="0" b="0"/>
              <a:pathLst>
                <a:path w="742951" h="133351">
                  <a:moveTo>
                    <a:pt x="9525" y="95250"/>
                  </a:moveTo>
                  <a:lnTo>
                    <a:pt x="9525" y="95250"/>
                  </a:lnTo>
                  <a:lnTo>
                    <a:pt x="0" y="95250"/>
                  </a:lnTo>
                  <a:lnTo>
                    <a:pt x="9491" y="85759"/>
                  </a:lnTo>
                  <a:lnTo>
                    <a:pt x="9525" y="76593"/>
                  </a:lnTo>
                  <a:lnTo>
                    <a:pt x="18657" y="67077"/>
                  </a:lnTo>
                  <a:lnTo>
                    <a:pt x="18934" y="61738"/>
                  </a:lnTo>
                  <a:lnTo>
                    <a:pt x="20031" y="60208"/>
                  </a:lnTo>
                  <a:lnTo>
                    <a:pt x="21821" y="59189"/>
                  </a:lnTo>
                  <a:lnTo>
                    <a:pt x="24073" y="58510"/>
                  </a:lnTo>
                  <a:lnTo>
                    <a:pt x="25574" y="56998"/>
                  </a:lnTo>
                  <a:lnTo>
                    <a:pt x="27241" y="52497"/>
                  </a:lnTo>
                  <a:lnTo>
                    <a:pt x="28744" y="50872"/>
                  </a:lnTo>
                  <a:lnTo>
                    <a:pt x="36659" y="48053"/>
                  </a:lnTo>
                  <a:lnTo>
                    <a:pt x="37459" y="44993"/>
                  </a:lnTo>
                  <a:lnTo>
                    <a:pt x="37673" y="42695"/>
                  </a:lnTo>
                  <a:lnTo>
                    <a:pt x="38874" y="41163"/>
                  </a:lnTo>
                  <a:lnTo>
                    <a:pt x="47221" y="38220"/>
                  </a:lnTo>
                  <a:lnTo>
                    <a:pt x="55790" y="29910"/>
                  </a:lnTo>
                  <a:lnTo>
                    <a:pt x="66247" y="28610"/>
                  </a:lnTo>
                  <a:lnTo>
                    <a:pt x="94846" y="28575"/>
                  </a:lnTo>
                  <a:lnTo>
                    <a:pt x="103415" y="36776"/>
                  </a:lnTo>
                  <a:lnTo>
                    <a:pt x="112857" y="37984"/>
                  </a:lnTo>
                  <a:lnTo>
                    <a:pt x="123395" y="38097"/>
                  </a:lnTo>
                  <a:lnTo>
                    <a:pt x="131988" y="46300"/>
                  </a:lnTo>
                  <a:lnTo>
                    <a:pt x="142447" y="47590"/>
                  </a:lnTo>
                  <a:lnTo>
                    <a:pt x="151038" y="47622"/>
                  </a:lnTo>
                  <a:lnTo>
                    <a:pt x="160481" y="55825"/>
                  </a:lnTo>
                  <a:lnTo>
                    <a:pt x="169999" y="57034"/>
                  </a:lnTo>
                  <a:lnTo>
                    <a:pt x="180545" y="66279"/>
                  </a:lnTo>
                  <a:lnTo>
                    <a:pt x="198665" y="66674"/>
                  </a:lnTo>
                  <a:lnTo>
                    <a:pt x="209122" y="75807"/>
                  </a:lnTo>
                  <a:lnTo>
                    <a:pt x="251263" y="76200"/>
                  </a:lnTo>
                  <a:lnTo>
                    <a:pt x="253234" y="75142"/>
                  </a:lnTo>
                  <a:lnTo>
                    <a:pt x="254548" y="73378"/>
                  </a:lnTo>
                  <a:lnTo>
                    <a:pt x="255423" y="71143"/>
                  </a:lnTo>
                  <a:lnTo>
                    <a:pt x="257065" y="69654"/>
                  </a:lnTo>
                  <a:lnTo>
                    <a:pt x="261713" y="67999"/>
                  </a:lnTo>
                  <a:lnTo>
                    <a:pt x="281127" y="66685"/>
                  </a:lnTo>
                  <a:lnTo>
                    <a:pt x="282668" y="65624"/>
                  </a:lnTo>
                  <a:lnTo>
                    <a:pt x="283695" y="63857"/>
                  </a:lnTo>
                  <a:lnTo>
                    <a:pt x="284381" y="61622"/>
                  </a:lnTo>
                  <a:lnTo>
                    <a:pt x="285895" y="60131"/>
                  </a:lnTo>
                  <a:lnTo>
                    <a:pt x="293831" y="57543"/>
                  </a:lnTo>
                  <a:lnTo>
                    <a:pt x="299904" y="57266"/>
                  </a:lnTo>
                  <a:lnTo>
                    <a:pt x="301535" y="56169"/>
                  </a:lnTo>
                  <a:lnTo>
                    <a:pt x="302624" y="54380"/>
                  </a:lnTo>
                  <a:lnTo>
                    <a:pt x="303349" y="52128"/>
                  </a:lnTo>
                  <a:lnTo>
                    <a:pt x="304891" y="50627"/>
                  </a:lnTo>
                  <a:lnTo>
                    <a:pt x="314416" y="46830"/>
                  </a:lnTo>
                  <a:lnTo>
                    <a:pt x="332013" y="29935"/>
                  </a:lnTo>
                  <a:lnTo>
                    <a:pt x="338028" y="28977"/>
                  </a:lnTo>
                  <a:lnTo>
                    <a:pt x="339652" y="27785"/>
                  </a:lnTo>
                  <a:lnTo>
                    <a:pt x="341456" y="23638"/>
                  </a:lnTo>
                  <a:lnTo>
                    <a:pt x="342995" y="22108"/>
                  </a:lnTo>
                  <a:lnTo>
                    <a:pt x="350974" y="19452"/>
                  </a:lnTo>
                  <a:lnTo>
                    <a:pt x="351780" y="16407"/>
                  </a:lnTo>
                  <a:lnTo>
                    <a:pt x="352388" y="9927"/>
                  </a:lnTo>
                  <a:lnTo>
                    <a:pt x="360623" y="9560"/>
                  </a:lnTo>
                  <a:lnTo>
                    <a:pt x="361065" y="8490"/>
                  </a:lnTo>
                  <a:lnTo>
                    <a:pt x="361950" y="0"/>
                  </a:lnTo>
                  <a:lnTo>
                    <a:pt x="361950" y="33596"/>
                  </a:lnTo>
                  <a:lnTo>
                    <a:pt x="363008" y="35098"/>
                  </a:lnTo>
                  <a:lnTo>
                    <a:pt x="364772" y="36099"/>
                  </a:lnTo>
                  <a:lnTo>
                    <a:pt x="371082" y="37983"/>
                  </a:lnTo>
                  <a:lnTo>
                    <a:pt x="371441" y="46291"/>
                  </a:lnTo>
                  <a:lnTo>
                    <a:pt x="372511" y="46736"/>
                  </a:lnTo>
                  <a:lnTo>
                    <a:pt x="376521" y="47229"/>
                  </a:lnTo>
                  <a:lnTo>
                    <a:pt x="378014" y="48420"/>
                  </a:lnTo>
                  <a:lnTo>
                    <a:pt x="380607" y="55791"/>
                  </a:lnTo>
                  <a:lnTo>
                    <a:pt x="383648" y="56546"/>
                  </a:lnTo>
                  <a:lnTo>
                    <a:pt x="385940" y="56748"/>
                  </a:lnTo>
                  <a:lnTo>
                    <a:pt x="387469" y="57940"/>
                  </a:lnTo>
                  <a:lnTo>
                    <a:pt x="389167" y="62087"/>
                  </a:lnTo>
                  <a:lnTo>
                    <a:pt x="390677" y="63617"/>
                  </a:lnTo>
                  <a:lnTo>
                    <a:pt x="399622" y="66556"/>
                  </a:lnTo>
                  <a:lnTo>
                    <a:pt x="408213" y="66665"/>
                  </a:lnTo>
                  <a:lnTo>
                    <a:pt x="418672" y="75807"/>
                  </a:lnTo>
                  <a:lnTo>
                    <a:pt x="465274" y="76200"/>
                  </a:lnTo>
                  <a:lnTo>
                    <a:pt x="474799" y="67999"/>
                  </a:lnTo>
                  <a:lnTo>
                    <a:pt x="484324" y="66791"/>
                  </a:lnTo>
                  <a:lnTo>
                    <a:pt x="493849" y="66685"/>
                  </a:lnTo>
                  <a:lnTo>
                    <a:pt x="503374" y="58475"/>
                  </a:lnTo>
                  <a:lnTo>
                    <a:pt x="512899" y="57266"/>
                  </a:lnTo>
                  <a:lnTo>
                    <a:pt x="513383" y="56169"/>
                  </a:lnTo>
                  <a:lnTo>
                    <a:pt x="513920" y="52128"/>
                  </a:lnTo>
                  <a:lnTo>
                    <a:pt x="515122" y="50627"/>
                  </a:lnTo>
                  <a:lnTo>
                    <a:pt x="522513" y="48021"/>
                  </a:lnTo>
                  <a:lnTo>
                    <a:pt x="560521" y="47625"/>
                  </a:lnTo>
                  <a:lnTo>
                    <a:pt x="569292" y="41079"/>
                  </a:lnTo>
                  <a:lnTo>
                    <a:pt x="579271" y="38492"/>
                  </a:lnTo>
                  <a:lnTo>
                    <a:pt x="626895" y="38100"/>
                  </a:lnTo>
                  <a:lnTo>
                    <a:pt x="674236" y="38100"/>
                  </a:lnTo>
                  <a:lnTo>
                    <a:pt x="685372" y="38100"/>
                  </a:lnTo>
                  <a:lnTo>
                    <a:pt x="695205" y="47509"/>
                  </a:lnTo>
                  <a:lnTo>
                    <a:pt x="700346" y="47590"/>
                  </a:lnTo>
                  <a:lnTo>
                    <a:pt x="701847" y="48660"/>
                  </a:lnTo>
                  <a:lnTo>
                    <a:pt x="702849" y="50432"/>
                  </a:lnTo>
                  <a:lnTo>
                    <a:pt x="703516" y="52671"/>
                  </a:lnTo>
                  <a:lnTo>
                    <a:pt x="705019" y="54164"/>
                  </a:lnTo>
                  <a:lnTo>
                    <a:pt x="712934" y="56757"/>
                  </a:lnTo>
                  <a:lnTo>
                    <a:pt x="713734" y="59797"/>
                  </a:lnTo>
                  <a:lnTo>
                    <a:pt x="713948" y="62090"/>
                  </a:lnTo>
                  <a:lnTo>
                    <a:pt x="715149" y="63618"/>
                  </a:lnTo>
                  <a:lnTo>
                    <a:pt x="719305" y="65317"/>
                  </a:lnTo>
                  <a:lnTo>
                    <a:pt x="720837" y="66828"/>
                  </a:lnTo>
                  <a:lnTo>
                    <a:pt x="723496" y="74756"/>
                  </a:lnTo>
                  <a:lnTo>
                    <a:pt x="723780" y="80829"/>
                  </a:lnTo>
                  <a:lnTo>
                    <a:pt x="726669" y="86371"/>
                  </a:lnTo>
                  <a:lnTo>
                    <a:pt x="739707" y="102508"/>
                  </a:lnTo>
                  <a:lnTo>
                    <a:pt x="741989" y="111394"/>
                  </a:lnTo>
                  <a:lnTo>
                    <a:pt x="7429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05" name="SMARTInkShape-626"/>
          <p:cNvSpPr/>
          <p:nvPr>
            <p:custDataLst>
              <p:tags r:id="rId7"/>
            </p:custDataLst>
          </p:nvPr>
        </p:nvSpPr>
        <p:spPr>
          <a:xfrm>
            <a:off x="7019925" y="3619500"/>
            <a:ext cx="1" cy="19051"/>
          </a:xfrm>
          <a:custGeom>
            <a:avLst/>
            <a:gdLst/>
            <a:ahLst/>
            <a:cxnLst/>
            <a:rect l="0" t="0" r="0" b="0"/>
            <a:pathLst>
              <a:path w="1" h="19051">
                <a:moveTo>
                  <a:pt x="0" y="0"/>
                </a:moveTo>
                <a:lnTo>
                  <a:pt x="0" y="0"/>
                </a:lnTo>
                <a:lnTo>
                  <a:pt x="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08" name="SMARTInkShape-Group158"/>
          <p:cNvGrpSpPr/>
          <p:nvPr/>
        </p:nvGrpSpPr>
        <p:grpSpPr>
          <a:xfrm>
            <a:off x="5934075" y="2905125"/>
            <a:ext cx="257176" cy="180976"/>
            <a:chOff x="5934075" y="2905125"/>
            <a:chExt cx="257176" cy="180976"/>
          </a:xfrm>
        </p:grpSpPr>
        <p:sp>
          <p:nvSpPr>
            <p:cNvPr id="24606" name="SMARTInkShape-627"/>
            <p:cNvSpPr/>
            <p:nvPr>
              <p:custDataLst>
                <p:tags r:id="rId78"/>
              </p:custDataLst>
            </p:nvPr>
          </p:nvSpPr>
          <p:spPr>
            <a:xfrm>
              <a:off x="6086868" y="2943229"/>
              <a:ext cx="104383" cy="95246"/>
            </a:xfrm>
            <a:custGeom>
              <a:avLst/>
              <a:gdLst/>
              <a:ahLst/>
              <a:cxnLst/>
              <a:rect l="0" t="0" r="0" b="0"/>
              <a:pathLst>
                <a:path w="104383" h="95246">
                  <a:moveTo>
                    <a:pt x="9132" y="57146"/>
                  </a:moveTo>
                  <a:lnTo>
                    <a:pt x="9132" y="57146"/>
                  </a:lnTo>
                  <a:lnTo>
                    <a:pt x="931" y="57146"/>
                  </a:lnTo>
                  <a:lnTo>
                    <a:pt x="490" y="58204"/>
                  </a:lnTo>
                  <a:lnTo>
                    <a:pt x="0" y="62202"/>
                  </a:lnTo>
                  <a:lnTo>
                    <a:pt x="927" y="63692"/>
                  </a:lnTo>
                  <a:lnTo>
                    <a:pt x="2604" y="64685"/>
                  </a:lnTo>
                  <a:lnTo>
                    <a:pt x="4780" y="65347"/>
                  </a:lnTo>
                  <a:lnTo>
                    <a:pt x="6231" y="66847"/>
                  </a:lnTo>
                  <a:lnTo>
                    <a:pt x="9019" y="75770"/>
                  </a:lnTo>
                  <a:lnTo>
                    <a:pt x="9132" y="95127"/>
                  </a:lnTo>
                  <a:lnTo>
                    <a:pt x="26742" y="95245"/>
                  </a:lnTo>
                  <a:lnTo>
                    <a:pt x="27222" y="94187"/>
                  </a:lnTo>
                  <a:lnTo>
                    <a:pt x="28055" y="87045"/>
                  </a:lnTo>
                  <a:lnTo>
                    <a:pt x="30948" y="86310"/>
                  </a:lnTo>
                  <a:lnTo>
                    <a:pt x="33201" y="86113"/>
                  </a:lnTo>
                  <a:lnTo>
                    <a:pt x="34703" y="84924"/>
                  </a:lnTo>
                  <a:lnTo>
                    <a:pt x="37312" y="77554"/>
                  </a:lnTo>
                  <a:lnTo>
                    <a:pt x="37590" y="71543"/>
                  </a:lnTo>
                  <a:lnTo>
                    <a:pt x="40477" y="66014"/>
                  </a:lnTo>
                  <a:lnTo>
                    <a:pt x="45898" y="58897"/>
                  </a:lnTo>
                  <a:lnTo>
                    <a:pt x="46968" y="49888"/>
                  </a:lnTo>
                  <a:lnTo>
                    <a:pt x="47232" y="3269"/>
                  </a:lnTo>
                  <a:lnTo>
                    <a:pt x="47232" y="427"/>
                  </a:lnTo>
                  <a:lnTo>
                    <a:pt x="39031" y="34"/>
                  </a:lnTo>
                  <a:lnTo>
                    <a:pt x="38590" y="1080"/>
                  </a:lnTo>
                  <a:lnTo>
                    <a:pt x="37707" y="27121"/>
                  </a:lnTo>
                  <a:lnTo>
                    <a:pt x="44252" y="35889"/>
                  </a:lnTo>
                  <a:lnTo>
                    <a:pt x="46839" y="45867"/>
                  </a:lnTo>
                  <a:lnTo>
                    <a:pt x="47198" y="55668"/>
                  </a:lnTo>
                  <a:lnTo>
                    <a:pt x="48268" y="56161"/>
                  </a:lnTo>
                  <a:lnTo>
                    <a:pt x="52278" y="56708"/>
                  </a:lnTo>
                  <a:lnTo>
                    <a:pt x="53771" y="57913"/>
                  </a:lnTo>
                  <a:lnTo>
                    <a:pt x="56723" y="66551"/>
                  </a:lnTo>
                  <a:lnTo>
                    <a:pt x="65889" y="66667"/>
                  </a:lnTo>
                  <a:lnTo>
                    <a:pt x="66166" y="61613"/>
                  </a:lnTo>
                  <a:lnTo>
                    <a:pt x="67263" y="60124"/>
                  </a:lnTo>
                  <a:lnTo>
                    <a:pt x="71305" y="58469"/>
                  </a:lnTo>
                  <a:lnTo>
                    <a:pt x="72806" y="56970"/>
                  </a:lnTo>
                  <a:lnTo>
                    <a:pt x="75412" y="49061"/>
                  </a:lnTo>
                  <a:lnTo>
                    <a:pt x="75797" y="33469"/>
                  </a:lnTo>
                  <a:lnTo>
                    <a:pt x="76858" y="31836"/>
                  </a:lnTo>
                  <a:lnTo>
                    <a:pt x="78624" y="30748"/>
                  </a:lnTo>
                  <a:lnTo>
                    <a:pt x="80860" y="30022"/>
                  </a:lnTo>
                  <a:lnTo>
                    <a:pt x="82351" y="28480"/>
                  </a:lnTo>
                  <a:lnTo>
                    <a:pt x="84007" y="23944"/>
                  </a:lnTo>
                  <a:lnTo>
                    <a:pt x="85332" y="0"/>
                  </a:lnTo>
                  <a:lnTo>
                    <a:pt x="85332" y="46167"/>
                  </a:lnTo>
                  <a:lnTo>
                    <a:pt x="93533" y="55694"/>
                  </a:lnTo>
                  <a:lnTo>
                    <a:pt x="94847" y="66543"/>
                  </a:lnTo>
                  <a:lnTo>
                    <a:pt x="104382" y="761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7" name="SMARTInkShape-628"/>
            <p:cNvSpPr/>
            <p:nvPr>
              <p:custDataLst>
                <p:tags r:id="rId79"/>
              </p:custDataLst>
            </p:nvPr>
          </p:nvSpPr>
          <p:spPr>
            <a:xfrm>
              <a:off x="5934075" y="2905125"/>
              <a:ext cx="104776" cy="180976"/>
            </a:xfrm>
            <a:custGeom>
              <a:avLst/>
              <a:gdLst/>
              <a:ahLst/>
              <a:cxnLst/>
              <a:rect l="0" t="0" r="0" b="0"/>
              <a:pathLst>
                <a:path w="104776" h="180976">
                  <a:moveTo>
                    <a:pt x="9525" y="19050"/>
                  </a:moveTo>
                  <a:lnTo>
                    <a:pt x="9525" y="19050"/>
                  </a:lnTo>
                  <a:lnTo>
                    <a:pt x="393" y="28183"/>
                  </a:lnTo>
                  <a:lnTo>
                    <a:pt x="0" y="38100"/>
                  </a:lnTo>
                  <a:lnTo>
                    <a:pt x="0" y="20408"/>
                  </a:lnTo>
                  <a:lnTo>
                    <a:pt x="1058" y="19955"/>
                  </a:lnTo>
                  <a:lnTo>
                    <a:pt x="5056" y="19452"/>
                  </a:lnTo>
                  <a:lnTo>
                    <a:pt x="6545" y="18260"/>
                  </a:lnTo>
                  <a:lnTo>
                    <a:pt x="9409" y="9927"/>
                  </a:lnTo>
                  <a:lnTo>
                    <a:pt x="19016" y="35"/>
                  </a:lnTo>
                  <a:lnTo>
                    <a:pt x="28541" y="0"/>
                  </a:lnTo>
                  <a:lnTo>
                    <a:pt x="36773" y="8201"/>
                  </a:lnTo>
                  <a:lnTo>
                    <a:pt x="37984" y="17610"/>
                  </a:lnTo>
                  <a:lnTo>
                    <a:pt x="38090" y="32182"/>
                  </a:lnTo>
                  <a:lnTo>
                    <a:pt x="39151" y="34154"/>
                  </a:lnTo>
                  <a:lnTo>
                    <a:pt x="40917" y="35469"/>
                  </a:lnTo>
                  <a:lnTo>
                    <a:pt x="43153" y="36346"/>
                  </a:lnTo>
                  <a:lnTo>
                    <a:pt x="44644" y="37989"/>
                  </a:lnTo>
                  <a:lnTo>
                    <a:pt x="46300" y="42637"/>
                  </a:lnTo>
                  <a:lnTo>
                    <a:pt x="45683" y="44300"/>
                  </a:lnTo>
                  <a:lnTo>
                    <a:pt x="44213" y="45407"/>
                  </a:lnTo>
                  <a:lnTo>
                    <a:pt x="42176" y="46147"/>
                  </a:lnTo>
                  <a:lnTo>
                    <a:pt x="40817" y="47698"/>
                  </a:lnTo>
                  <a:lnTo>
                    <a:pt x="38458" y="55696"/>
                  </a:lnTo>
                  <a:lnTo>
                    <a:pt x="38100" y="76199"/>
                  </a:lnTo>
                  <a:lnTo>
                    <a:pt x="65317" y="76200"/>
                  </a:lnTo>
                  <a:lnTo>
                    <a:pt x="93799" y="103325"/>
                  </a:lnTo>
                  <a:lnTo>
                    <a:pt x="94820" y="109402"/>
                  </a:lnTo>
                  <a:lnTo>
                    <a:pt x="96022" y="111035"/>
                  </a:lnTo>
                  <a:lnTo>
                    <a:pt x="100180" y="112849"/>
                  </a:lnTo>
                  <a:lnTo>
                    <a:pt x="101711" y="114391"/>
                  </a:lnTo>
                  <a:lnTo>
                    <a:pt x="103413" y="118927"/>
                  </a:lnTo>
                  <a:lnTo>
                    <a:pt x="104775" y="160473"/>
                  </a:lnTo>
                  <a:lnTo>
                    <a:pt x="103717" y="160957"/>
                  </a:lnTo>
                  <a:lnTo>
                    <a:pt x="99719" y="161495"/>
                  </a:lnTo>
                  <a:lnTo>
                    <a:pt x="98230" y="162697"/>
                  </a:lnTo>
                  <a:lnTo>
                    <a:pt x="96574" y="166854"/>
                  </a:lnTo>
                  <a:lnTo>
                    <a:pt x="95074" y="168386"/>
                  </a:lnTo>
                  <a:lnTo>
                    <a:pt x="87165" y="171046"/>
                  </a:lnTo>
                  <a:lnTo>
                    <a:pt x="86365" y="174093"/>
                  </a:lnTo>
                  <a:lnTo>
                    <a:pt x="86152" y="176387"/>
                  </a:lnTo>
                  <a:lnTo>
                    <a:pt x="84951" y="177916"/>
                  </a:lnTo>
                  <a:lnTo>
                    <a:pt x="77562" y="180573"/>
                  </a:lnTo>
                  <a:lnTo>
                    <a:pt x="32692" y="180975"/>
                  </a:lnTo>
                  <a:lnTo>
                    <a:pt x="37179" y="180975"/>
                  </a:lnTo>
                  <a:lnTo>
                    <a:pt x="38018" y="172774"/>
                  </a:lnTo>
                  <a:lnTo>
                    <a:pt x="476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1" name="SMARTInkShape-Group159"/>
          <p:cNvGrpSpPr/>
          <p:nvPr/>
        </p:nvGrpSpPr>
        <p:grpSpPr>
          <a:xfrm>
            <a:off x="3905250" y="3991010"/>
            <a:ext cx="419101" cy="676241"/>
            <a:chOff x="3905250" y="3991010"/>
            <a:chExt cx="419101" cy="676241"/>
          </a:xfrm>
        </p:grpSpPr>
        <p:sp>
          <p:nvSpPr>
            <p:cNvPr id="24609" name="SMARTInkShape-629"/>
            <p:cNvSpPr/>
            <p:nvPr>
              <p:custDataLst>
                <p:tags r:id="rId76"/>
              </p:custDataLst>
            </p:nvPr>
          </p:nvSpPr>
          <p:spPr>
            <a:xfrm>
              <a:off x="4143375" y="4295775"/>
              <a:ext cx="180976" cy="371476"/>
            </a:xfrm>
            <a:custGeom>
              <a:avLst/>
              <a:gdLst/>
              <a:ahLst/>
              <a:cxnLst/>
              <a:rect l="0" t="0" r="0" b="0"/>
              <a:pathLst>
                <a:path w="180976" h="371476">
                  <a:moveTo>
                    <a:pt x="76200" y="0"/>
                  </a:moveTo>
                  <a:lnTo>
                    <a:pt x="76200" y="0"/>
                  </a:lnTo>
                  <a:lnTo>
                    <a:pt x="57545" y="0"/>
                  </a:lnTo>
                  <a:lnTo>
                    <a:pt x="57267" y="5057"/>
                  </a:lnTo>
                  <a:lnTo>
                    <a:pt x="60024" y="10361"/>
                  </a:lnTo>
                  <a:lnTo>
                    <a:pt x="63719" y="16247"/>
                  </a:lnTo>
                  <a:lnTo>
                    <a:pt x="66285" y="26743"/>
                  </a:lnTo>
                  <a:lnTo>
                    <a:pt x="66559" y="33088"/>
                  </a:lnTo>
                  <a:lnTo>
                    <a:pt x="69446" y="38695"/>
                  </a:lnTo>
                  <a:lnTo>
                    <a:pt x="73198" y="44715"/>
                  </a:lnTo>
                  <a:lnTo>
                    <a:pt x="76369" y="54053"/>
                  </a:lnTo>
                  <a:lnTo>
                    <a:pt x="82483" y="64581"/>
                  </a:lnTo>
                  <a:lnTo>
                    <a:pt x="85823" y="79578"/>
                  </a:lnTo>
                  <a:lnTo>
                    <a:pt x="93799" y="92977"/>
                  </a:lnTo>
                  <a:lnTo>
                    <a:pt x="119676" y="120721"/>
                  </a:lnTo>
                  <a:lnTo>
                    <a:pt x="125828" y="133364"/>
                  </a:lnTo>
                  <a:lnTo>
                    <a:pt x="157018" y="166540"/>
                  </a:lnTo>
                  <a:lnTo>
                    <a:pt x="162567" y="169268"/>
                  </a:lnTo>
                  <a:lnTo>
                    <a:pt x="165527" y="169995"/>
                  </a:lnTo>
                  <a:lnTo>
                    <a:pt x="167502" y="171538"/>
                  </a:lnTo>
                  <a:lnTo>
                    <a:pt x="169695" y="176075"/>
                  </a:lnTo>
                  <a:lnTo>
                    <a:pt x="171338" y="177709"/>
                  </a:lnTo>
                  <a:lnTo>
                    <a:pt x="179497" y="180545"/>
                  </a:lnTo>
                  <a:lnTo>
                    <a:pt x="180318" y="183606"/>
                  </a:lnTo>
                  <a:lnTo>
                    <a:pt x="180975" y="195546"/>
                  </a:lnTo>
                  <a:lnTo>
                    <a:pt x="179917" y="197039"/>
                  </a:lnTo>
                  <a:lnTo>
                    <a:pt x="178153" y="198034"/>
                  </a:lnTo>
                  <a:lnTo>
                    <a:pt x="172774" y="199632"/>
                  </a:lnTo>
                  <a:lnTo>
                    <a:pt x="164107" y="206493"/>
                  </a:lnTo>
                  <a:lnTo>
                    <a:pt x="154151" y="209147"/>
                  </a:lnTo>
                  <a:lnTo>
                    <a:pt x="147862" y="209431"/>
                  </a:lnTo>
                  <a:lnTo>
                    <a:pt x="142269" y="212319"/>
                  </a:lnTo>
                  <a:lnTo>
                    <a:pt x="136256" y="216072"/>
                  </a:lnTo>
                  <a:lnTo>
                    <a:pt x="126920" y="219244"/>
                  </a:lnTo>
                  <a:lnTo>
                    <a:pt x="82550" y="260361"/>
                  </a:lnTo>
                  <a:lnTo>
                    <a:pt x="63304" y="274110"/>
                  </a:lnTo>
                  <a:lnTo>
                    <a:pt x="38274" y="314573"/>
                  </a:lnTo>
                  <a:lnTo>
                    <a:pt x="25804" y="333448"/>
                  </a:lnTo>
                  <a:lnTo>
                    <a:pt x="0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0" name="SMARTInkShape-630"/>
            <p:cNvSpPr/>
            <p:nvPr>
              <p:custDataLst>
                <p:tags r:id="rId77"/>
              </p:custDataLst>
            </p:nvPr>
          </p:nvSpPr>
          <p:spPr>
            <a:xfrm>
              <a:off x="3905250" y="3991010"/>
              <a:ext cx="333376" cy="485703"/>
            </a:xfrm>
            <a:custGeom>
              <a:avLst/>
              <a:gdLst/>
              <a:ahLst/>
              <a:cxnLst/>
              <a:rect l="0" t="0" r="0" b="0"/>
              <a:pathLst>
                <a:path w="333376" h="485703">
                  <a:moveTo>
                    <a:pt x="9525" y="28540"/>
                  </a:moveTo>
                  <a:lnTo>
                    <a:pt x="9525" y="28540"/>
                  </a:lnTo>
                  <a:lnTo>
                    <a:pt x="9525" y="368"/>
                  </a:lnTo>
                  <a:lnTo>
                    <a:pt x="1324" y="0"/>
                  </a:lnTo>
                  <a:lnTo>
                    <a:pt x="883" y="1047"/>
                  </a:lnTo>
                  <a:lnTo>
                    <a:pt x="0" y="47648"/>
                  </a:lnTo>
                  <a:lnTo>
                    <a:pt x="1058" y="92216"/>
                  </a:lnTo>
                  <a:lnTo>
                    <a:pt x="15810" y="136402"/>
                  </a:lnTo>
                  <a:lnTo>
                    <a:pt x="27124" y="178195"/>
                  </a:lnTo>
                  <a:lnTo>
                    <a:pt x="33202" y="196943"/>
                  </a:lnTo>
                  <a:lnTo>
                    <a:pt x="57206" y="238683"/>
                  </a:lnTo>
                  <a:lnTo>
                    <a:pt x="85726" y="283497"/>
                  </a:lnTo>
                  <a:lnTo>
                    <a:pt x="121839" y="330708"/>
                  </a:lnTo>
                  <a:lnTo>
                    <a:pt x="159888" y="373605"/>
                  </a:lnTo>
                  <a:lnTo>
                    <a:pt x="168427" y="384044"/>
                  </a:lnTo>
                  <a:lnTo>
                    <a:pt x="212182" y="419008"/>
                  </a:lnTo>
                  <a:lnTo>
                    <a:pt x="237520" y="438110"/>
                  </a:lnTo>
                  <a:lnTo>
                    <a:pt x="259944" y="457165"/>
                  </a:lnTo>
                  <a:lnTo>
                    <a:pt x="274223" y="463868"/>
                  </a:lnTo>
                  <a:lnTo>
                    <a:pt x="278066" y="464809"/>
                  </a:lnTo>
                  <a:lnTo>
                    <a:pt x="280627" y="466494"/>
                  </a:lnTo>
                  <a:lnTo>
                    <a:pt x="282334" y="468676"/>
                  </a:lnTo>
                  <a:lnTo>
                    <a:pt x="283473" y="471189"/>
                  </a:lnTo>
                  <a:lnTo>
                    <a:pt x="285291" y="472865"/>
                  </a:lnTo>
                  <a:lnTo>
                    <a:pt x="295812" y="478376"/>
                  </a:lnTo>
                  <a:lnTo>
                    <a:pt x="301863" y="482467"/>
                  </a:lnTo>
                  <a:lnTo>
                    <a:pt x="313777" y="485612"/>
                  </a:lnTo>
                  <a:lnTo>
                    <a:pt x="319219" y="485702"/>
                  </a:lnTo>
                  <a:lnTo>
                    <a:pt x="320763" y="484656"/>
                  </a:lnTo>
                  <a:lnTo>
                    <a:pt x="321792" y="482901"/>
                  </a:lnTo>
                  <a:lnTo>
                    <a:pt x="322478" y="480672"/>
                  </a:lnTo>
                  <a:lnTo>
                    <a:pt x="323994" y="479187"/>
                  </a:lnTo>
                  <a:lnTo>
                    <a:pt x="328500" y="477535"/>
                  </a:lnTo>
                  <a:lnTo>
                    <a:pt x="330124" y="476037"/>
                  </a:lnTo>
                  <a:lnTo>
                    <a:pt x="333375" y="4666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4" name="SMARTInkShape-Group160"/>
          <p:cNvGrpSpPr/>
          <p:nvPr/>
        </p:nvGrpSpPr>
        <p:grpSpPr>
          <a:xfrm>
            <a:off x="3619500" y="4171965"/>
            <a:ext cx="219066" cy="342886"/>
            <a:chOff x="3619500" y="4171965"/>
            <a:chExt cx="219066" cy="342886"/>
          </a:xfrm>
        </p:grpSpPr>
        <p:sp>
          <p:nvSpPr>
            <p:cNvPr id="24612" name="SMARTInkShape-631"/>
            <p:cNvSpPr/>
            <p:nvPr>
              <p:custDataLst>
                <p:tags r:id="rId74"/>
              </p:custDataLst>
            </p:nvPr>
          </p:nvSpPr>
          <p:spPr>
            <a:xfrm>
              <a:off x="3819525" y="4314825"/>
              <a:ext cx="19041" cy="200026"/>
            </a:xfrm>
            <a:custGeom>
              <a:avLst/>
              <a:gdLst/>
              <a:ahLst/>
              <a:cxnLst/>
              <a:rect l="0" t="0" r="0" b="0"/>
              <a:pathLst>
                <a:path w="19041" h="200026">
                  <a:moveTo>
                    <a:pt x="0" y="0"/>
                  </a:moveTo>
                  <a:lnTo>
                    <a:pt x="0" y="0"/>
                  </a:lnTo>
                  <a:lnTo>
                    <a:pt x="9132" y="9132"/>
                  </a:lnTo>
                  <a:lnTo>
                    <a:pt x="10576" y="35028"/>
                  </a:lnTo>
                  <a:lnTo>
                    <a:pt x="17062" y="47645"/>
                  </a:lnTo>
                  <a:lnTo>
                    <a:pt x="19040" y="93957"/>
                  </a:lnTo>
                  <a:lnTo>
                    <a:pt x="16223" y="102789"/>
                  </a:lnTo>
                  <a:lnTo>
                    <a:pt x="12502" y="111301"/>
                  </a:lnTo>
                  <a:lnTo>
                    <a:pt x="9641" y="158881"/>
                  </a:lnTo>
                  <a:lnTo>
                    <a:pt x="95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632"/>
            <p:cNvSpPr/>
            <p:nvPr>
              <p:custDataLst>
                <p:tags r:id="rId75"/>
              </p:custDataLst>
            </p:nvPr>
          </p:nvSpPr>
          <p:spPr>
            <a:xfrm>
              <a:off x="3619500" y="4171965"/>
              <a:ext cx="161926" cy="209522"/>
            </a:xfrm>
            <a:custGeom>
              <a:avLst/>
              <a:gdLst/>
              <a:ahLst/>
              <a:cxnLst/>
              <a:rect l="0" t="0" r="0" b="0"/>
              <a:pathLst>
                <a:path w="161926" h="209522">
                  <a:moveTo>
                    <a:pt x="38100" y="19035"/>
                  </a:moveTo>
                  <a:lnTo>
                    <a:pt x="38100" y="19035"/>
                  </a:lnTo>
                  <a:lnTo>
                    <a:pt x="28968" y="19035"/>
                  </a:lnTo>
                  <a:lnTo>
                    <a:pt x="23635" y="13978"/>
                  </a:lnTo>
                  <a:lnTo>
                    <a:pt x="22106" y="13547"/>
                  </a:lnTo>
                  <a:lnTo>
                    <a:pt x="21087" y="14318"/>
                  </a:lnTo>
                  <a:lnTo>
                    <a:pt x="19453" y="18103"/>
                  </a:lnTo>
                  <a:lnTo>
                    <a:pt x="19053" y="50826"/>
                  </a:lnTo>
                  <a:lnTo>
                    <a:pt x="16229" y="57153"/>
                  </a:lnTo>
                  <a:lnTo>
                    <a:pt x="12504" y="63493"/>
                  </a:lnTo>
                  <a:lnTo>
                    <a:pt x="10113" y="76187"/>
                  </a:lnTo>
                  <a:lnTo>
                    <a:pt x="9535" y="122124"/>
                  </a:lnTo>
                  <a:lnTo>
                    <a:pt x="9525" y="153809"/>
                  </a:lnTo>
                  <a:lnTo>
                    <a:pt x="6703" y="161132"/>
                  </a:lnTo>
                  <a:lnTo>
                    <a:pt x="2979" y="167914"/>
                  </a:lnTo>
                  <a:lnTo>
                    <a:pt x="588" y="180892"/>
                  </a:lnTo>
                  <a:lnTo>
                    <a:pt x="0" y="209521"/>
                  </a:lnTo>
                  <a:lnTo>
                    <a:pt x="0" y="196277"/>
                  </a:lnTo>
                  <a:lnTo>
                    <a:pt x="2822" y="190237"/>
                  </a:lnTo>
                  <a:lnTo>
                    <a:pt x="6546" y="184025"/>
                  </a:lnTo>
                  <a:lnTo>
                    <a:pt x="8642" y="173519"/>
                  </a:lnTo>
                  <a:lnTo>
                    <a:pt x="12296" y="133085"/>
                  </a:lnTo>
                  <a:lnTo>
                    <a:pt x="17048" y="114211"/>
                  </a:lnTo>
                  <a:lnTo>
                    <a:pt x="19219" y="102610"/>
                  </a:lnTo>
                  <a:lnTo>
                    <a:pt x="26413" y="83717"/>
                  </a:lnTo>
                  <a:lnTo>
                    <a:pt x="33505" y="41143"/>
                  </a:lnTo>
                  <a:lnTo>
                    <a:pt x="37495" y="19855"/>
                  </a:lnTo>
                  <a:lnTo>
                    <a:pt x="37697" y="16407"/>
                  </a:lnTo>
                  <a:lnTo>
                    <a:pt x="40743" y="9753"/>
                  </a:lnTo>
                  <a:lnTo>
                    <a:pt x="47615" y="0"/>
                  </a:lnTo>
                  <a:lnTo>
                    <a:pt x="47625" y="46331"/>
                  </a:lnTo>
                  <a:lnTo>
                    <a:pt x="50447" y="55156"/>
                  </a:lnTo>
                  <a:lnTo>
                    <a:pt x="54171" y="62605"/>
                  </a:lnTo>
                  <a:lnTo>
                    <a:pt x="56757" y="79244"/>
                  </a:lnTo>
                  <a:lnTo>
                    <a:pt x="57946" y="81399"/>
                  </a:lnTo>
                  <a:lnTo>
                    <a:pt x="59798" y="82836"/>
                  </a:lnTo>
                  <a:lnTo>
                    <a:pt x="62090" y="83794"/>
                  </a:lnTo>
                  <a:lnTo>
                    <a:pt x="63619" y="85491"/>
                  </a:lnTo>
                  <a:lnTo>
                    <a:pt x="67465" y="95298"/>
                  </a:lnTo>
                  <a:lnTo>
                    <a:pt x="75797" y="104329"/>
                  </a:lnTo>
                  <a:lnTo>
                    <a:pt x="84366" y="96521"/>
                  </a:lnTo>
                  <a:lnTo>
                    <a:pt x="85322" y="90560"/>
                  </a:lnTo>
                  <a:lnTo>
                    <a:pt x="86515" y="88943"/>
                  </a:lnTo>
                  <a:lnTo>
                    <a:pt x="90662" y="87147"/>
                  </a:lnTo>
                  <a:lnTo>
                    <a:pt x="92192" y="85610"/>
                  </a:lnTo>
                  <a:lnTo>
                    <a:pt x="96040" y="76093"/>
                  </a:lnTo>
                  <a:lnTo>
                    <a:pt x="101717" y="68867"/>
                  </a:lnTo>
                  <a:lnTo>
                    <a:pt x="104927" y="60024"/>
                  </a:lnTo>
                  <a:lnTo>
                    <a:pt x="111053" y="50700"/>
                  </a:lnTo>
                  <a:lnTo>
                    <a:pt x="113338" y="41235"/>
                  </a:lnTo>
                  <a:lnTo>
                    <a:pt x="113872" y="34899"/>
                  </a:lnTo>
                  <a:lnTo>
                    <a:pt x="116932" y="28555"/>
                  </a:lnTo>
                  <a:lnTo>
                    <a:pt x="122464" y="20916"/>
                  </a:lnTo>
                  <a:lnTo>
                    <a:pt x="123825" y="9521"/>
                  </a:lnTo>
                  <a:lnTo>
                    <a:pt x="123825" y="9517"/>
                  </a:lnTo>
                  <a:lnTo>
                    <a:pt x="123825" y="9515"/>
                  </a:lnTo>
                  <a:lnTo>
                    <a:pt x="123825" y="9513"/>
                  </a:lnTo>
                  <a:lnTo>
                    <a:pt x="123825" y="50823"/>
                  </a:lnTo>
                  <a:lnTo>
                    <a:pt x="126647" y="57152"/>
                  </a:lnTo>
                  <a:lnTo>
                    <a:pt x="130371" y="63492"/>
                  </a:lnTo>
                  <a:lnTo>
                    <a:pt x="132762" y="76187"/>
                  </a:lnTo>
                  <a:lnTo>
                    <a:pt x="133316" y="98410"/>
                  </a:lnTo>
                  <a:lnTo>
                    <a:pt x="136157" y="104760"/>
                  </a:lnTo>
                  <a:lnTo>
                    <a:pt x="138396" y="107935"/>
                  </a:lnTo>
                  <a:lnTo>
                    <a:pt x="141548" y="122517"/>
                  </a:lnTo>
                  <a:lnTo>
                    <a:pt x="142759" y="145643"/>
                  </a:lnTo>
                  <a:lnTo>
                    <a:pt x="143856" y="147890"/>
                  </a:lnTo>
                  <a:lnTo>
                    <a:pt x="145646" y="149388"/>
                  </a:lnTo>
                  <a:lnTo>
                    <a:pt x="147898" y="150387"/>
                  </a:lnTo>
                  <a:lnTo>
                    <a:pt x="149398" y="152111"/>
                  </a:lnTo>
                  <a:lnTo>
                    <a:pt x="151066" y="156849"/>
                  </a:lnTo>
                  <a:lnTo>
                    <a:pt x="153195" y="168515"/>
                  </a:lnTo>
                  <a:lnTo>
                    <a:pt x="157339" y="174724"/>
                  </a:lnTo>
                  <a:lnTo>
                    <a:pt x="157809" y="176802"/>
                  </a:lnTo>
                  <a:lnTo>
                    <a:pt x="157064" y="178188"/>
                  </a:lnTo>
                  <a:lnTo>
                    <a:pt x="155510" y="179112"/>
                  </a:lnTo>
                  <a:lnTo>
                    <a:pt x="155531" y="180786"/>
                  </a:lnTo>
                  <a:lnTo>
                    <a:pt x="161925" y="1904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7" name="SMARTInkShape-Group161"/>
          <p:cNvGrpSpPr/>
          <p:nvPr/>
        </p:nvGrpSpPr>
        <p:grpSpPr>
          <a:xfrm>
            <a:off x="6543678" y="3933864"/>
            <a:ext cx="542923" cy="1085812"/>
            <a:chOff x="6543678" y="3933864"/>
            <a:chExt cx="542923" cy="1085812"/>
          </a:xfrm>
        </p:grpSpPr>
        <p:sp>
          <p:nvSpPr>
            <p:cNvPr id="24615" name="SMARTInkShape-633"/>
            <p:cNvSpPr/>
            <p:nvPr>
              <p:custDataLst>
                <p:tags r:id="rId72"/>
              </p:custDataLst>
            </p:nvPr>
          </p:nvSpPr>
          <p:spPr>
            <a:xfrm>
              <a:off x="6543678" y="4724520"/>
              <a:ext cx="266698" cy="295156"/>
            </a:xfrm>
            <a:custGeom>
              <a:avLst/>
              <a:gdLst/>
              <a:ahLst/>
              <a:cxnLst/>
              <a:rect l="0" t="0" r="0" b="0"/>
              <a:pathLst>
                <a:path w="266698" h="295156">
                  <a:moveTo>
                    <a:pt x="114297" y="28455"/>
                  </a:moveTo>
                  <a:lnTo>
                    <a:pt x="114297" y="28455"/>
                  </a:lnTo>
                  <a:lnTo>
                    <a:pt x="114297" y="11122"/>
                  </a:lnTo>
                  <a:lnTo>
                    <a:pt x="115355" y="10549"/>
                  </a:lnTo>
                  <a:lnTo>
                    <a:pt x="119353" y="9913"/>
                  </a:lnTo>
                  <a:lnTo>
                    <a:pt x="120842" y="8686"/>
                  </a:lnTo>
                  <a:lnTo>
                    <a:pt x="123788" y="0"/>
                  </a:lnTo>
                  <a:lnTo>
                    <a:pt x="123822" y="47522"/>
                  </a:lnTo>
                  <a:lnTo>
                    <a:pt x="123822" y="79255"/>
                  </a:lnTo>
                  <a:lnTo>
                    <a:pt x="121000" y="85605"/>
                  </a:lnTo>
                  <a:lnTo>
                    <a:pt x="118766" y="88780"/>
                  </a:lnTo>
                  <a:lnTo>
                    <a:pt x="112064" y="112194"/>
                  </a:lnTo>
                  <a:lnTo>
                    <a:pt x="108013" y="119647"/>
                  </a:lnTo>
                  <a:lnTo>
                    <a:pt x="104674" y="129793"/>
                  </a:lnTo>
                  <a:lnTo>
                    <a:pt x="89667" y="150140"/>
                  </a:lnTo>
                  <a:lnTo>
                    <a:pt x="83679" y="169339"/>
                  </a:lnTo>
                  <a:lnTo>
                    <a:pt x="41265" y="215773"/>
                  </a:lnTo>
                  <a:lnTo>
                    <a:pt x="1475" y="255576"/>
                  </a:lnTo>
                  <a:lnTo>
                    <a:pt x="8" y="266453"/>
                  </a:lnTo>
                  <a:lnTo>
                    <a:pt x="0" y="266542"/>
                  </a:lnTo>
                  <a:lnTo>
                    <a:pt x="41311" y="266580"/>
                  </a:lnTo>
                  <a:lnTo>
                    <a:pt x="85548" y="257230"/>
                  </a:lnTo>
                  <a:lnTo>
                    <a:pt x="130967" y="257057"/>
                  </a:lnTo>
                  <a:lnTo>
                    <a:pt x="174090" y="257055"/>
                  </a:lnTo>
                  <a:lnTo>
                    <a:pt x="202487" y="258113"/>
                  </a:lnTo>
                  <a:lnTo>
                    <a:pt x="214746" y="264659"/>
                  </a:lnTo>
                  <a:lnTo>
                    <a:pt x="221736" y="270312"/>
                  </a:lnTo>
                  <a:lnTo>
                    <a:pt x="231192" y="273530"/>
                  </a:lnTo>
                  <a:lnTo>
                    <a:pt x="241392" y="276019"/>
                  </a:lnTo>
                  <a:lnTo>
                    <a:pt x="256564" y="286240"/>
                  </a:lnTo>
                  <a:lnTo>
                    <a:pt x="266697" y="2951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6" name="SMARTInkShape-634"/>
            <p:cNvSpPr/>
            <p:nvPr>
              <p:custDataLst>
                <p:tags r:id="rId73"/>
              </p:custDataLst>
            </p:nvPr>
          </p:nvSpPr>
          <p:spPr>
            <a:xfrm>
              <a:off x="6591304" y="3933864"/>
              <a:ext cx="495297" cy="1019006"/>
            </a:xfrm>
            <a:custGeom>
              <a:avLst/>
              <a:gdLst/>
              <a:ahLst/>
              <a:cxnLst/>
              <a:rect l="0" t="0" r="0" b="0"/>
              <a:pathLst>
                <a:path w="495297" h="1019006">
                  <a:moveTo>
                    <a:pt x="495296" y="66636"/>
                  </a:moveTo>
                  <a:lnTo>
                    <a:pt x="495296" y="66636"/>
                  </a:lnTo>
                  <a:lnTo>
                    <a:pt x="495296" y="53379"/>
                  </a:lnTo>
                  <a:lnTo>
                    <a:pt x="492474" y="47338"/>
                  </a:lnTo>
                  <a:lnTo>
                    <a:pt x="488751" y="41126"/>
                  </a:lnTo>
                  <a:lnTo>
                    <a:pt x="486359" y="28514"/>
                  </a:lnTo>
                  <a:lnTo>
                    <a:pt x="485772" y="402"/>
                  </a:lnTo>
                  <a:lnTo>
                    <a:pt x="477571" y="0"/>
                  </a:lnTo>
                  <a:lnTo>
                    <a:pt x="477129" y="1045"/>
                  </a:lnTo>
                  <a:lnTo>
                    <a:pt x="476639" y="5029"/>
                  </a:lnTo>
                  <a:lnTo>
                    <a:pt x="473598" y="10327"/>
                  </a:lnTo>
                  <a:lnTo>
                    <a:pt x="469777" y="16210"/>
                  </a:lnTo>
                  <a:lnTo>
                    <a:pt x="466568" y="25471"/>
                  </a:lnTo>
                  <a:lnTo>
                    <a:pt x="460443" y="35977"/>
                  </a:lnTo>
                  <a:lnTo>
                    <a:pt x="454564" y="79233"/>
                  </a:lnTo>
                  <a:lnTo>
                    <a:pt x="447521" y="124190"/>
                  </a:lnTo>
                  <a:lnTo>
                    <a:pt x="440312" y="164788"/>
                  </a:lnTo>
                  <a:lnTo>
                    <a:pt x="433518" y="208203"/>
                  </a:lnTo>
                  <a:lnTo>
                    <a:pt x="423043" y="254957"/>
                  </a:lnTo>
                  <a:lnTo>
                    <a:pt x="419207" y="292356"/>
                  </a:lnTo>
                  <a:lnTo>
                    <a:pt x="412896" y="330248"/>
                  </a:lnTo>
                  <a:lnTo>
                    <a:pt x="409497" y="368287"/>
                  </a:lnTo>
                  <a:lnTo>
                    <a:pt x="402258" y="406368"/>
                  </a:lnTo>
                  <a:lnTo>
                    <a:pt x="393411" y="444463"/>
                  </a:lnTo>
                  <a:lnTo>
                    <a:pt x="384087" y="481503"/>
                  </a:lnTo>
                  <a:lnTo>
                    <a:pt x="371455" y="525822"/>
                  </a:lnTo>
                  <a:lnTo>
                    <a:pt x="361941" y="562525"/>
                  </a:lnTo>
                  <a:lnTo>
                    <a:pt x="349597" y="600211"/>
                  </a:lnTo>
                  <a:lnTo>
                    <a:pt x="331519" y="645814"/>
                  </a:lnTo>
                  <a:lnTo>
                    <a:pt x="311211" y="691942"/>
                  </a:lnTo>
                  <a:lnTo>
                    <a:pt x="293089" y="732726"/>
                  </a:lnTo>
                  <a:lnTo>
                    <a:pt x="269439" y="771355"/>
                  </a:lnTo>
                  <a:lnTo>
                    <a:pt x="244386" y="809560"/>
                  </a:lnTo>
                  <a:lnTo>
                    <a:pt x="212709" y="852151"/>
                  </a:lnTo>
                  <a:lnTo>
                    <a:pt x="168271" y="898376"/>
                  </a:lnTo>
                  <a:lnTo>
                    <a:pt x="126643" y="942930"/>
                  </a:lnTo>
                  <a:lnTo>
                    <a:pt x="117667" y="954574"/>
                  </a:lnTo>
                  <a:lnTo>
                    <a:pt x="74786" y="984046"/>
                  </a:lnTo>
                  <a:lnTo>
                    <a:pt x="38753" y="1006782"/>
                  </a:lnTo>
                  <a:lnTo>
                    <a:pt x="32038" y="1009412"/>
                  </a:lnTo>
                  <a:lnTo>
                    <a:pt x="20966" y="1017647"/>
                  </a:lnTo>
                  <a:lnTo>
                    <a:pt x="14559" y="1018695"/>
                  </a:lnTo>
                  <a:lnTo>
                    <a:pt x="5958" y="1019005"/>
                  </a:lnTo>
                  <a:lnTo>
                    <a:pt x="3970" y="1017990"/>
                  </a:lnTo>
                  <a:lnTo>
                    <a:pt x="2645" y="1016256"/>
                  </a:lnTo>
                  <a:lnTo>
                    <a:pt x="151" y="1010000"/>
                  </a:lnTo>
                  <a:lnTo>
                    <a:pt x="0" y="995432"/>
                  </a:lnTo>
                  <a:lnTo>
                    <a:pt x="2820" y="989904"/>
                  </a:lnTo>
                  <a:lnTo>
                    <a:pt x="6543" y="983919"/>
                  </a:lnTo>
                  <a:lnTo>
                    <a:pt x="8933" y="971454"/>
                  </a:lnTo>
                  <a:lnTo>
                    <a:pt x="9130" y="968298"/>
                  </a:lnTo>
                  <a:lnTo>
                    <a:pt x="12170" y="961969"/>
                  </a:lnTo>
                  <a:lnTo>
                    <a:pt x="28571" y="942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1" name="SMARTInkShape-Group162"/>
          <p:cNvGrpSpPr/>
          <p:nvPr/>
        </p:nvGrpSpPr>
        <p:grpSpPr>
          <a:xfrm>
            <a:off x="7267575" y="3810403"/>
            <a:ext cx="542926" cy="466320"/>
            <a:chOff x="7267575" y="3810403"/>
            <a:chExt cx="542926" cy="466320"/>
          </a:xfrm>
        </p:grpSpPr>
        <p:sp>
          <p:nvSpPr>
            <p:cNvPr id="24618" name="SMARTInkShape-635"/>
            <p:cNvSpPr/>
            <p:nvPr>
              <p:custDataLst>
                <p:tags r:id="rId69"/>
              </p:custDataLst>
            </p:nvPr>
          </p:nvSpPr>
          <p:spPr>
            <a:xfrm>
              <a:off x="7305713" y="3810403"/>
              <a:ext cx="190463" cy="45899"/>
            </a:xfrm>
            <a:custGeom>
              <a:avLst/>
              <a:gdLst/>
              <a:ahLst/>
              <a:cxnLst/>
              <a:rect l="0" t="0" r="0" b="0"/>
              <a:pathLst>
                <a:path w="190463" h="45899">
                  <a:moveTo>
                    <a:pt x="28537" y="37697"/>
                  </a:moveTo>
                  <a:lnTo>
                    <a:pt x="28537" y="37697"/>
                  </a:lnTo>
                  <a:lnTo>
                    <a:pt x="4858" y="37697"/>
                  </a:lnTo>
                  <a:lnTo>
                    <a:pt x="3225" y="38755"/>
                  </a:lnTo>
                  <a:lnTo>
                    <a:pt x="2138" y="40519"/>
                  </a:lnTo>
                  <a:lnTo>
                    <a:pt x="391" y="45898"/>
                  </a:lnTo>
                  <a:lnTo>
                    <a:pt x="0" y="38905"/>
                  </a:lnTo>
                  <a:lnTo>
                    <a:pt x="2801" y="38234"/>
                  </a:lnTo>
                  <a:lnTo>
                    <a:pt x="5030" y="38055"/>
                  </a:lnTo>
                  <a:lnTo>
                    <a:pt x="10328" y="35034"/>
                  </a:lnTo>
                  <a:lnTo>
                    <a:pt x="16211" y="31222"/>
                  </a:lnTo>
                  <a:lnTo>
                    <a:pt x="25472" y="29076"/>
                  </a:lnTo>
                  <a:lnTo>
                    <a:pt x="31761" y="28574"/>
                  </a:lnTo>
                  <a:lnTo>
                    <a:pt x="38084" y="25528"/>
                  </a:lnTo>
                  <a:lnTo>
                    <a:pt x="41252" y="23235"/>
                  </a:lnTo>
                  <a:lnTo>
                    <a:pt x="84002" y="10566"/>
                  </a:lnTo>
                  <a:lnTo>
                    <a:pt x="101660" y="8349"/>
                  </a:lnTo>
                  <a:lnTo>
                    <a:pt x="129170" y="505"/>
                  </a:lnTo>
                  <a:lnTo>
                    <a:pt x="136058" y="0"/>
                  </a:lnTo>
                  <a:lnTo>
                    <a:pt x="180758" y="8952"/>
                  </a:lnTo>
                  <a:lnTo>
                    <a:pt x="190462" y="9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636"/>
            <p:cNvSpPr/>
            <p:nvPr>
              <p:custDataLst>
                <p:tags r:id="rId70"/>
              </p:custDataLst>
            </p:nvPr>
          </p:nvSpPr>
          <p:spPr>
            <a:xfrm>
              <a:off x="7620000" y="4124360"/>
              <a:ext cx="190501" cy="152363"/>
            </a:xfrm>
            <a:custGeom>
              <a:avLst/>
              <a:gdLst/>
              <a:ahLst/>
              <a:cxnLst/>
              <a:rect l="0" t="0" r="0" b="0"/>
              <a:pathLst>
                <a:path w="190501" h="152363">
                  <a:moveTo>
                    <a:pt x="0" y="38065"/>
                  </a:moveTo>
                  <a:lnTo>
                    <a:pt x="0" y="38065"/>
                  </a:lnTo>
                  <a:lnTo>
                    <a:pt x="0" y="23600"/>
                  </a:lnTo>
                  <a:lnTo>
                    <a:pt x="1058" y="22071"/>
                  </a:lnTo>
                  <a:lnTo>
                    <a:pt x="2822" y="21052"/>
                  </a:lnTo>
                  <a:lnTo>
                    <a:pt x="5056" y="20373"/>
                  </a:lnTo>
                  <a:lnTo>
                    <a:pt x="6547" y="18862"/>
                  </a:lnTo>
                  <a:lnTo>
                    <a:pt x="8201" y="14361"/>
                  </a:lnTo>
                  <a:lnTo>
                    <a:pt x="9701" y="12737"/>
                  </a:lnTo>
                  <a:lnTo>
                    <a:pt x="17610" y="9918"/>
                  </a:lnTo>
                  <a:lnTo>
                    <a:pt x="18411" y="6858"/>
                  </a:lnTo>
                  <a:lnTo>
                    <a:pt x="18623" y="4560"/>
                  </a:lnTo>
                  <a:lnTo>
                    <a:pt x="19824" y="3028"/>
                  </a:lnTo>
                  <a:lnTo>
                    <a:pt x="27213" y="368"/>
                  </a:lnTo>
                  <a:lnTo>
                    <a:pt x="36657" y="0"/>
                  </a:lnTo>
                  <a:lnTo>
                    <a:pt x="37137" y="1047"/>
                  </a:lnTo>
                  <a:lnTo>
                    <a:pt x="37974" y="8169"/>
                  </a:lnTo>
                  <a:lnTo>
                    <a:pt x="46289" y="17575"/>
                  </a:lnTo>
                  <a:lnTo>
                    <a:pt x="47230" y="23645"/>
                  </a:lnTo>
                  <a:lnTo>
                    <a:pt x="47615" y="50803"/>
                  </a:lnTo>
                  <a:lnTo>
                    <a:pt x="44798" y="57132"/>
                  </a:lnTo>
                  <a:lnTo>
                    <a:pt x="41077" y="63472"/>
                  </a:lnTo>
                  <a:lnTo>
                    <a:pt x="38688" y="76167"/>
                  </a:lnTo>
                  <a:lnTo>
                    <a:pt x="38491" y="79341"/>
                  </a:lnTo>
                  <a:lnTo>
                    <a:pt x="35452" y="85690"/>
                  </a:lnTo>
                  <a:lnTo>
                    <a:pt x="31631" y="92040"/>
                  </a:lnTo>
                  <a:lnTo>
                    <a:pt x="28422" y="101565"/>
                  </a:lnTo>
                  <a:lnTo>
                    <a:pt x="22297" y="111090"/>
                  </a:lnTo>
                  <a:lnTo>
                    <a:pt x="20013" y="120615"/>
                  </a:lnTo>
                  <a:lnTo>
                    <a:pt x="19478" y="126965"/>
                  </a:lnTo>
                  <a:lnTo>
                    <a:pt x="18276" y="129082"/>
                  </a:lnTo>
                  <a:lnTo>
                    <a:pt x="16418" y="130493"/>
                  </a:lnTo>
                  <a:lnTo>
                    <a:pt x="14120" y="131433"/>
                  </a:lnTo>
                  <a:lnTo>
                    <a:pt x="12588" y="133119"/>
                  </a:lnTo>
                  <a:lnTo>
                    <a:pt x="9928" y="141351"/>
                  </a:lnTo>
                  <a:lnTo>
                    <a:pt x="9535" y="151934"/>
                  </a:lnTo>
                  <a:lnTo>
                    <a:pt x="27135" y="152362"/>
                  </a:lnTo>
                  <a:lnTo>
                    <a:pt x="35895" y="145819"/>
                  </a:lnTo>
                  <a:lnTo>
                    <a:pt x="78450" y="131133"/>
                  </a:lnTo>
                  <a:lnTo>
                    <a:pt x="93094" y="123143"/>
                  </a:lnTo>
                  <a:lnTo>
                    <a:pt x="96988" y="120184"/>
                  </a:lnTo>
                  <a:lnTo>
                    <a:pt x="106959" y="116895"/>
                  </a:lnTo>
                  <a:lnTo>
                    <a:pt x="124472" y="112222"/>
                  </a:lnTo>
                  <a:lnTo>
                    <a:pt x="172055" y="97396"/>
                  </a:lnTo>
                  <a:lnTo>
                    <a:pt x="190500" y="95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637"/>
            <p:cNvSpPr/>
            <p:nvPr>
              <p:custDataLst>
                <p:tags r:id="rId71"/>
              </p:custDataLst>
            </p:nvPr>
          </p:nvSpPr>
          <p:spPr>
            <a:xfrm>
              <a:off x="7267575" y="3991025"/>
              <a:ext cx="257176" cy="285308"/>
            </a:xfrm>
            <a:custGeom>
              <a:avLst/>
              <a:gdLst/>
              <a:ahLst/>
              <a:cxnLst/>
              <a:rect l="0" t="0" r="0" b="0"/>
              <a:pathLst>
                <a:path w="257176" h="285308">
                  <a:moveTo>
                    <a:pt x="0" y="257125"/>
                  </a:moveTo>
                  <a:lnTo>
                    <a:pt x="0" y="257125"/>
                  </a:lnTo>
                  <a:lnTo>
                    <a:pt x="9410" y="266533"/>
                  </a:lnTo>
                  <a:lnTo>
                    <a:pt x="9491" y="271672"/>
                  </a:lnTo>
                  <a:lnTo>
                    <a:pt x="10561" y="273173"/>
                  </a:lnTo>
                  <a:lnTo>
                    <a:pt x="12332" y="274174"/>
                  </a:lnTo>
                  <a:lnTo>
                    <a:pt x="18934" y="276141"/>
                  </a:lnTo>
                  <a:lnTo>
                    <a:pt x="19016" y="281222"/>
                  </a:lnTo>
                  <a:lnTo>
                    <a:pt x="20086" y="282714"/>
                  </a:lnTo>
                  <a:lnTo>
                    <a:pt x="27248" y="285307"/>
                  </a:lnTo>
                  <a:lnTo>
                    <a:pt x="27691" y="284380"/>
                  </a:lnTo>
                  <a:lnTo>
                    <a:pt x="28181" y="280527"/>
                  </a:lnTo>
                  <a:lnTo>
                    <a:pt x="29370" y="279076"/>
                  </a:lnTo>
                  <a:lnTo>
                    <a:pt x="36741" y="276558"/>
                  </a:lnTo>
                  <a:lnTo>
                    <a:pt x="37496" y="273523"/>
                  </a:lnTo>
                  <a:lnTo>
                    <a:pt x="37698" y="271232"/>
                  </a:lnTo>
                  <a:lnTo>
                    <a:pt x="38890" y="269705"/>
                  </a:lnTo>
                  <a:lnTo>
                    <a:pt x="43038" y="268008"/>
                  </a:lnTo>
                  <a:lnTo>
                    <a:pt x="44566" y="265438"/>
                  </a:lnTo>
                  <a:lnTo>
                    <a:pt x="47778" y="252768"/>
                  </a:lnTo>
                  <a:lnTo>
                    <a:pt x="54985" y="238468"/>
                  </a:lnTo>
                  <a:lnTo>
                    <a:pt x="71302" y="192143"/>
                  </a:lnTo>
                  <a:lnTo>
                    <a:pt x="91101" y="148030"/>
                  </a:lnTo>
                  <a:lnTo>
                    <a:pt x="101432" y="102425"/>
                  </a:lnTo>
                  <a:lnTo>
                    <a:pt x="112118" y="57151"/>
                  </a:lnTo>
                  <a:lnTo>
                    <a:pt x="114282" y="9549"/>
                  </a:lnTo>
                  <a:lnTo>
                    <a:pt x="114299" y="512"/>
                  </a:lnTo>
                  <a:lnTo>
                    <a:pt x="106099" y="0"/>
                  </a:lnTo>
                  <a:lnTo>
                    <a:pt x="105657" y="1041"/>
                  </a:lnTo>
                  <a:lnTo>
                    <a:pt x="103794" y="16200"/>
                  </a:lnTo>
                  <a:lnTo>
                    <a:pt x="98252" y="26520"/>
                  </a:lnTo>
                  <a:lnTo>
                    <a:pt x="95367" y="73144"/>
                  </a:lnTo>
                  <a:lnTo>
                    <a:pt x="96316" y="118494"/>
                  </a:lnTo>
                  <a:lnTo>
                    <a:pt x="104187" y="163273"/>
                  </a:lnTo>
                  <a:lnTo>
                    <a:pt x="105573" y="174138"/>
                  </a:lnTo>
                  <a:lnTo>
                    <a:pt x="112262" y="192559"/>
                  </a:lnTo>
                  <a:lnTo>
                    <a:pt x="113898" y="206153"/>
                  </a:lnTo>
                  <a:lnTo>
                    <a:pt x="122466" y="217407"/>
                  </a:lnTo>
                  <a:lnTo>
                    <a:pt x="126043" y="218306"/>
                  </a:lnTo>
                  <a:lnTo>
                    <a:pt x="146480" y="219013"/>
                  </a:lnTo>
                  <a:lnTo>
                    <a:pt x="152591" y="216197"/>
                  </a:lnTo>
                  <a:lnTo>
                    <a:pt x="155703" y="213965"/>
                  </a:lnTo>
                  <a:lnTo>
                    <a:pt x="159159" y="208662"/>
                  </a:lnTo>
                  <a:lnTo>
                    <a:pt x="161754" y="202778"/>
                  </a:lnTo>
                  <a:lnTo>
                    <a:pt x="190552" y="159634"/>
                  </a:lnTo>
                  <a:lnTo>
                    <a:pt x="206732" y="126401"/>
                  </a:lnTo>
                  <a:lnTo>
                    <a:pt x="224629" y="82231"/>
                  </a:lnTo>
                  <a:lnTo>
                    <a:pt x="236647" y="36746"/>
                  </a:lnTo>
                  <a:lnTo>
                    <a:pt x="238121" y="1443"/>
                  </a:lnTo>
                  <a:lnTo>
                    <a:pt x="238125" y="8282"/>
                  </a:lnTo>
                  <a:lnTo>
                    <a:pt x="231578" y="16844"/>
                  </a:lnTo>
                  <a:lnTo>
                    <a:pt x="229482" y="25652"/>
                  </a:lnTo>
                  <a:lnTo>
                    <a:pt x="228991" y="31834"/>
                  </a:lnTo>
                  <a:lnTo>
                    <a:pt x="225952" y="38110"/>
                  </a:lnTo>
                  <a:lnTo>
                    <a:pt x="222131" y="44427"/>
                  </a:lnTo>
                  <a:lnTo>
                    <a:pt x="219981" y="54991"/>
                  </a:lnTo>
                  <a:lnTo>
                    <a:pt x="219091" y="102565"/>
                  </a:lnTo>
                  <a:lnTo>
                    <a:pt x="219075" y="148888"/>
                  </a:lnTo>
                  <a:lnTo>
                    <a:pt x="219075" y="155397"/>
                  </a:lnTo>
                  <a:lnTo>
                    <a:pt x="229581" y="196984"/>
                  </a:lnTo>
                  <a:lnTo>
                    <a:pt x="236790" y="207642"/>
                  </a:lnTo>
                  <a:lnTo>
                    <a:pt x="240354" y="208674"/>
                  </a:lnTo>
                  <a:lnTo>
                    <a:pt x="242786" y="208949"/>
                  </a:lnTo>
                  <a:lnTo>
                    <a:pt x="244408" y="210191"/>
                  </a:lnTo>
                  <a:lnTo>
                    <a:pt x="246209" y="214393"/>
                  </a:lnTo>
                  <a:lnTo>
                    <a:pt x="247748" y="215937"/>
                  </a:lnTo>
                  <a:lnTo>
                    <a:pt x="257175" y="219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1" name="SMARTInkShape-Group163"/>
          <p:cNvGrpSpPr/>
          <p:nvPr/>
        </p:nvGrpSpPr>
        <p:grpSpPr>
          <a:xfrm>
            <a:off x="571500" y="4286299"/>
            <a:ext cx="1866781" cy="476191"/>
            <a:chOff x="571500" y="4286299"/>
            <a:chExt cx="1866781" cy="476191"/>
          </a:xfrm>
        </p:grpSpPr>
        <p:sp>
          <p:nvSpPr>
            <p:cNvPr id="24622" name="SMARTInkShape-638"/>
            <p:cNvSpPr/>
            <p:nvPr>
              <p:custDataLst>
                <p:tags r:id="rId60"/>
              </p:custDataLst>
            </p:nvPr>
          </p:nvSpPr>
          <p:spPr>
            <a:xfrm>
              <a:off x="2105028" y="4419600"/>
              <a:ext cx="133348" cy="38101"/>
            </a:xfrm>
            <a:custGeom>
              <a:avLst/>
              <a:gdLst/>
              <a:ahLst/>
              <a:cxnLst/>
              <a:rect l="0" t="0" r="0" b="0"/>
              <a:pathLst>
                <a:path w="133348" h="38101">
                  <a:moveTo>
                    <a:pt x="9522" y="28575"/>
                  </a:moveTo>
                  <a:lnTo>
                    <a:pt x="9522" y="28575"/>
                  </a:lnTo>
                  <a:lnTo>
                    <a:pt x="0" y="38097"/>
                  </a:lnTo>
                  <a:lnTo>
                    <a:pt x="22663" y="38100"/>
                  </a:lnTo>
                  <a:lnTo>
                    <a:pt x="28768" y="35278"/>
                  </a:lnTo>
                  <a:lnTo>
                    <a:pt x="36255" y="29899"/>
                  </a:lnTo>
                  <a:lnTo>
                    <a:pt x="46396" y="28837"/>
                  </a:lnTo>
                  <a:lnTo>
                    <a:pt x="60782" y="27594"/>
                  </a:lnTo>
                  <a:lnTo>
                    <a:pt x="79014" y="20384"/>
                  </a:lnTo>
                  <a:lnTo>
                    <a:pt x="107580" y="16280"/>
                  </a:lnTo>
                  <a:lnTo>
                    <a:pt x="121832" y="8705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3" name="SMARTInkShape-639"/>
            <p:cNvSpPr/>
            <p:nvPr>
              <p:custDataLst>
                <p:tags r:id="rId61"/>
              </p:custDataLst>
            </p:nvPr>
          </p:nvSpPr>
          <p:spPr>
            <a:xfrm>
              <a:off x="2076450" y="4381500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18623" y="9528"/>
                  </a:lnTo>
                  <a:lnTo>
                    <a:pt x="27213" y="1324"/>
                  </a:lnTo>
                  <a:lnTo>
                    <a:pt x="33228" y="392"/>
                  </a:lnTo>
                  <a:lnTo>
                    <a:pt x="80734" y="0"/>
                  </a:lnTo>
                  <a:lnTo>
                    <a:pt x="94728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640"/>
            <p:cNvSpPr/>
            <p:nvPr>
              <p:custDataLst>
                <p:tags r:id="rId62"/>
              </p:custDataLst>
            </p:nvPr>
          </p:nvSpPr>
          <p:spPr>
            <a:xfrm>
              <a:off x="1819275" y="4495803"/>
              <a:ext cx="171451" cy="104773"/>
            </a:xfrm>
            <a:custGeom>
              <a:avLst/>
              <a:gdLst/>
              <a:ahLst/>
              <a:cxnLst/>
              <a:rect l="0" t="0" r="0" b="0"/>
              <a:pathLst>
                <a:path w="171451" h="104773">
                  <a:moveTo>
                    <a:pt x="0" y="28572"/>
                  </a:moveTo>
                  <a:lnTo>
                    <a:pt x="0" y="28572"/>
                  </a:lnTo>
                  <a:lnTo>
                    <a:pt x="0" y="20371"/>
                  </a:lnTo>
                  <a:lnTo>
                    <a:pt x="1058" y="19930"/>
                  </a:lnTo>
                  <a:lnTo>
                    <a:pt x="5057" y="19439"/>
                  </a:lnTo>
                  <a:lnTo>
                    <a:pt x="6546" y="18251"/>
                  </a:lnTo>
                  <a:lnTo>
                    <a:pt x="8201" y="14107"/>
                  </a:lnTo>
                  <a:lnTo>
                    <a:pt x="9701" y="12579"/>
                  </a:lnTo>
                  <a:lnTo>
                    <a:pt x="14189" y="10880"/>
                  </a:lnTo>
                  <a:lnTo>
                    <a:pt x="26824" y="9641"/>
                  </a:lnTo>
                  <a:lnTo>
                    <a:pt x="36622" y="1331"/>
                  </a:lnTo>
                  <a:lnTo>
                    <a:pt x="42719" y="392"/>
                  </a:lnTo>
                  <a:lnTo>
                    <a:pt x="65197" y="0"/>
                  </a:lnTo>
                  <a:lnTo>
                    <a:pt x="74746" y="8198"/>
                  </a:lnTo>
                  <a:lnTo>
                    <a:pt x="75554" y="11756"/>
                  </a:lnTo>
                  <a:lnTo>
                    <a:pt x="76072" y="17607"/>
                  </a:lnTo>
                  <a:lnTo>
                    <a:pt x="82721" y="26367"/>
                  </a:lnTo>
                  <a:lnTo>
                    <a:pt x="84390" y="32178"/>
                  </a:lnTo>
                  <a:lnTo>
                    <a:pt x="83776" y="34152"/>
                  </a:lnTo>
                  <a:lnTo>
                    <a:pt x="82309" y="35467"/>
                  </a:lnTo>
                  <a:lnTo>
                    <a:pt x="80273" y="36343"/>
                  </a:lnTo>
                  <a:lnTo>
                    <a:pt x="78915" y="37987"/>
                  </a:lnTo>
                  <a:lnTo>
                    <a:pt x="77407" y="42634"/>
                  </a:lnTo>
                  <a:lnTo>
                    <a:pt x="76200" y="88312"/>
                  </a:lnTo>
                  <a:lnTo>
                    <a:pt x="76200" y="104645"/>
                  </a:lnTo>
                  <a:lnTo>
                    <a:pt x="99880" y="104772"/>
                  </a:lnTo>
                  <a:lnTo>
                    <a:pt x="105422" y="101950"/>
                  </a:lnTo>
                  <a:lnTo>
                    <a:pt x="111413" y="98226"/>
                  </a:lnTo>
                  <a:lnTo>
                    <a:pt x="120735" y="95071"/>
                  </a:lnTo>
                  <a:lnTo>
                    <a:pt x="143465" y="78372"/>
                  </a:lnTo>
                  <a:lnTo>
                    <a:pt x="146443" y="77648"/>
                  </a:lnTo>
                  <a:lnTo>
                    <a:pt x="155691" y="71571"/>
                  </a:lnTo>
                  <a:lnTo>
                    <a:pt x="171450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641"/>
            <p:cNvSpPr/>
            <p:nvPr>
              <p:custDataLst>
                <p:tags r:id="rId63"/>
              </p:custDataLst>
            </p:nvPr>
          </p:nvSpPr>
          <p:spPr>
            <a:xfrm>
              <a:off x="1438275" y="4352940"/>
              <a:ext cx="276226" cy="276197"/>
            </a:xfrm>
            <a:custGeom>
              <a:avLst/>
              <a:gdLst/>
              <a:ahLst/>
              <a:cxnLst/>
              <a:rect l="0" t="0" r="0" b="0"/>
              <a:pathLst>
                <a:path w="276226" h="276197">
                  <a:moveTo>
                    <a:pt x="0" y="219060"/>
                  </a:moveTo>
                  <a:lnTo>
                    <a:pt x="0" y="219060"/>
                  </a:lnTo>
                  <a:lnTo>
                    <a:pt x="0" y="245803"/>
                  </a:lnTo>
                  <a:lnTo>
                    <a:pt x="8201" y="255675"/>
                  </a:lnTo>
                  <a:lnTo>
                    <a:pt x="10322" y="264471"/>
                  </a:lnTo>
                  <a:lnTo>
                    <a:pt x="17692" y="274455"/>
                  </a:lnTo>
                  <a:lnTo>
                    <a:pt x="21268" y="275430"/>
                  </a:lnTo>
                  <a:lnTo>
                    <a:pt x="36649" y="276196"/>
                  </a:lnTo>
                  <a:lnTo>
                    <a:pt x="51230" y="262952"/>
                  </a:lnTo>
                  <a:lnTo>
                    <a:pt x="54519" y="256912"/>
                  </a:lnTo>
                  <a:lnTo>
                    <a:pt x="57039" y="250700"/>
                  </a:lnTo>
                  <a:lnTo>
                    <a:pt x="81571" y="221173"/>
                  </a:lnTo>
                  <a:lnTo>
                    <a:pt x="98820" y="174445"/>
                  </a:lnTo>
                  <a:lnTo>
                    <a:pt x="110973" y="130150"/>
                  </a:lnTo>
                  <a:lnTo>
                    <a:pt x="121644" y="85710"/>
                  </a:lnTo>
                  <a:lnTo>
                    <a:pt x="126001" y="66660"/>
                  </a:lnTo>
                  <a:lnTo>
                    <a:pt x="131173" y="47610"/>
                  </a:lnTo>
                  <a:lnTo>
                    <a:pt x="133349" y="154"/>
                  </a:lnTo>
                  <a:lnTo>
                    <a:pt x="125149" y="0"/>
                  </a:lnTo>
                  <a:lnTo>
                    <a:pt x="124708" y="1054"/>
                  </a:lnTo>
                  <a:lnTo>
                    <a:pt x="124218" y="5046"/>
                  </a:lnTo>
                  <a:lnTo>
                    <a:pt x="121177" y="10348"/>
                  </a:lnTo>
                  <a:lnTo>
                    <a:pt x="118885" y="13243"/>
                  </a:lnTo>
                  <a:lnTo>
                    <a:pt x="116338" y="22106"/>
                  </a:lnTo>
                  <a:lnTo>
                    <a:pt x="114419" y="63664"/>
                  </a:lnTo>
                  <a:lnTo>
                    <a:pt x="115382" y="88920"/>
                  </a:lnTo>
                  <a:lnTo>
                    <a:pt x="122945" y="126988"/>
                  </a:lnTo>
                  <a:lnTo>
                    <a:pt x="124622" y="144978"/>
                  </a:lnTo>
                  <a:lnTo>
                    <a:pt x="131992" y="164527"/>
                  </a:lnTo>
                  <a:lnTo>
                    <a:pt x="134140" y="177675"/>
                  </a:lnTo>
                  <a:lnTo>
                    <a:pt x="141515" y="188589"/>
                  </a:lnTo>
                  <a:lnTo>
                    <a:pt x="145093" y="189642"/>
                  </a:lnTo>
                  <a:lnTo>
                    <a:pt x="157029" y="190436"/>
                  </a:lnTo>
                  <a:lnTo>
                    <a:pt x="158661" y="189394"/>
                  </a:lnTo>
                  <a:lnTo>
                    <a:pt x="159749" y="187641"/>
                  </a:lnTo>
                  <a:lnTo>
                    <a:pt x="160474" y="185414"/>
                  </a:lnTo>
                  <a:lnTo>
                    <a:pt x="178344" y="161836"/>
                  </a:lnTo>
                  <a:lnTo>
                    <a:pt x="180864" y="155527"/>
                  </a:lnTo>
                  <a:lnTo>
                    <a:pt x="209603" y="112051"/>
                  </a:lnTo>
                  <a:lnTo>
                    <a:pt x="214865" y="100592"/>
                  </a:lnTo>
                  <a:lnTo>
                    <a:pt x="221066" y="78811"/>
                  </a:lnTo>
                  <a:lnTo>
                    <a:pt x="225251" y="69944"/>
                  </a:lnTo>
                  <a:lnTo>
                    <a:pt x="231226" y="31203"/>
                  </a:lnTo>
                  <a:lnTo>
                    <a:pt x="235059" y="23385"/>
                  </a:lnTo>
                  <a:lnTo>
                    <a:pt x="237856" y="9809"/>
                  </a:lnTo>
                  <a:lnTo>
                    <a:pt x="238122" y="117"/>
                  </a:lnTo>
                  <a:lnTo>
                    <a:pt x="238125" y="41275"/>
                  </a:lnTo>
                  <a:lnTo>
                    <a:pt x="247388" y="83332"/>
                  </a:lnTo>
                  <a:lnTo>
                    <a:pt x="247640" y="117057"/>
                  </a:lnTo>
                  <a:lnTo>
                    <a:pt x="250467" y="123631"/>
                  </a:lnTo>
                  <a:lnTo>
                    <a:pt x="254194" y="130081"/>
                  </a:lnTo>
                  <a:lnTo>
                    <a:pt x="256586" y="142844"/>
                  </a:lnTo>
                  <a:lnTo>
                    <a:pt x="257059" y="155557"/>
                  </a:lnTo>
                  <a:lnTo>
                    <a:pt x="258156" y="157675"/>
                  </a:lnTo>
                  <a:lnTo>
                    <a:pt x="259946" y="159087"/>
                  </a:lnTo>
                  <a:lnTo>
                    <a:pt x="262197" y="160028"/>
                  </a:lnTo>
                  <a:lnTo>
                    <a:pt x="263698" y="161714"/>
                  </a:lnTo>
                  <a:lnTo>
                    <a:pt x="266304" y="169946"/>
                  </a:lnTo>
                  <a:lnTo>
                    <a:pt x="266583" y="176050"/>
                  </a:lnTo>
                  <a:lnTo>
                    <a:pt x="267680" y="177687"/>
                  </a:lnTo>
                  <a:lnTo>
                    <a:pt x="269470" y="178778"/>
                  </a:lnTo>
                  <a:lnTo>
                    <a:pt x="271722" y="179505"/>
                  </a:lnTo>
                  <a:lnTo>
                    <a:pt x="273223" y="181048"/>
                  </a:lnTo>
                  <a:lnTo>
                    <a:pt x="276225" y="1904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642"/>
            <p:cNvSpPr/>
            <p:nvPr>
              <p:custDataLst>
                <p:tags r:id="rId64"/>
              </p:custDataLst>
            </p:nvPr>
          </p:nvSpPr>
          <p:spPr>
            <a:xfrm>
              <a:off x="1171610" y="4438650"/>
              <a:ext cx="57116" cy="200026"/>
            </a:xfrm>
            <a:custGeom>
              <a:avLst/>
              <a:gdLst/>
              <a:ahLst/>
              <a:cxnLst/>
              <a:rect l="0" t="0" r="0" b="0"/>
              <a:pathLst>
                <a:path w="57116" h="200026">
                  <a:moveTo>
                    <a:pt x="9490" y="0"/>
                  </a:moveTo>
                  <a:lnTo>
                    <a:pt x="9490" y="0"/>
                  </a:lnTo>
                  <a:lnTo>
                    <a:pt x="4433" y="0"/>
                  </a:lnTo>
                  <a:lnTo>
                    <a:pt x="2944" y="1058"/>
                  </a:lnTo>
                  <a:lnTo>
                    <a:pt x="1951" y="2822"/>
                  </a:lnTo>
                  <a:lnTo>
                    <a:pt x="0" y="9408"/>
                  </a:lnTo>
                  <a:lnTo>
                    <a:pt x="5032" y="14547"/>
                  </a:lnTo>
                  <a:lnTo>
                    <a:pt x="5460" y="17106"/>
                  </a:lnTo>
                  <a:lnTo>
                    <a:pt x="4687" y="19870"/>
                  </a:lnTo>
                  <a:lnTo>
                    <a:pt x="898" y="26856"/>
                  </a:lnTo>
                  <a:lnTo>
                    <a:pt x="47" y="41682"/>
                  </a:lnTo>
                  <a:lnTo>
                    <a:pt x="2824" y="47806"/>
                  </a:lnTo>
                  <a:lnTo>
                    <a:pt x="6527" y="54056"/>
                  </a:lnTo>
                  <a:lnTo>
                    <a:pt x="8905" y="66691"/>
                  </a:lnTo>
                  <a:lnTo>
                    <a:pt x="9374" y="79378"/>
                  </a:lnTo>
                  <a:lnTo>
                    <a:pt x="12261" y="85726"/>
                  </a:lnTo>
                  <a:lnTo>
                    <a:pt x="14512" y="88900"/>
                  </a:lnTo>
                  <a:lnTo>
                    <a:pt x="17681" y="103482"/>
                  </a:lnTo>
                  <a:lnTo>
                    <a:pt x="18898" y="126608"/>
                  </a:lnTo>
                  <a:lnTo>
                    <a:pt x="21785" y="133175"/>
                  </a:lnTo>
                  <a:lnTo>
                    <a:pt x="24037" y="136409"/>
                  </a:lnTo>
                  <a:lnTo>
                    <a:pt x="27206" y="151072"/>
                  </a:lnTo>
                  <a:lnTo>
                    <a:pt x="29335" y="167386"/>
                  </a:lnTo>
                  <a:lnTo>
                    <a:pt x="38849" y="180799"/>
                  </a:lnTo>
                  <a:lnTo>
                    <a:pt x="43705" y="187247"/>
                  </a:lnTo>
                  <a:lnTo>
                    <a:pt x="45863" y="193641"/>
                  </a:lnTo>
                  <a:lnTo>
                    <a:pt x="47497" y="195768"/>
                  </a:lnTo>
                  <a:lnTo>
                    <a:pt x="5711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643"/>
            <p:cNvSpPr/>
            <p:nvPr>
              <p:custDataLst>
                <p:tags r:id="rId65"/>
              </p:custDataLst>
            </p:nvPr>
          </p:nvSpPr>
          <p:spPr>
            <a:xfrm>
              <a:off x="1095375" y="450532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5057" y="9642"/>
                  </a:lnTo>
                  <a:lnTo>
                    <a:pt x="10361" y="6755"/>
                  </a:lnTo>
                  <a:lnTo>
                    <a:pt x="16247" y="3003"/>
                  </a:lnTo>
                  <a:lnTo>
                    <a:pt x="26568" y="889"/>
                  </a:lnTo>
                  <a:lnTo>
                    <a:pt x="72327" y="7"/>
                  </a:lnTo>
                  <a:lnTo>
                    <a:pt x="117472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644"/>
            <p:cNvSpPr/>
            <p:nvPr>
              <p:custDataLst>
                <p:tags r:id="rId66"/>
              </p:custDataLst>
            </p:nvPr>
          </p:nvSpPr>
          <p:spPr>
            <a:xfrm>
              <a:off x="2276475" y="4286299"/>
              <a:ext cx="161806" cy="199941"/>
            </a:xfrm>
            <a:custGeom>
              <a:avLst/>
              <a:gdLst/>
              <a:ahLst/>
              <a:cxnLst/>
              <a:rect l="0" t="0" r="0" b="0"/>
              <a:pathLst>
                <a:path w="161806" h="199941">
                  <a:moveTo>
                    <a:pt x="38100" y="85676"/>
                  </a:moveTo>
                  <a:lnTo>
                    <a:pt x="38100" y="85676"/>
                  </a:lnTo>
                  <a:lnTo>
                    <a:pt x="38100" y="90733"/>
                  </a:lnTo>
                  <a:lnTo>
                    <a:pt x="37042" y="92222"/>
                  </a:lnTo>
                  <a:lnTo>
                    <a:pt x="35278" y="93215"/>
                  </a:lnTo>
                  <a:lnTo>
                    <a:pt x="33044" y="93877"/>
                  </a:lnTo>
                  <a:lnTo>
                    <a:pt x="31554" y="95377"/>
                  </a:lnTo>
                  <a:lnTo>
                    <a:pt x="27778" y="104824"/>
                  </a:lnTo>
                  <a:lnTo>
                    <a:pt x="20408" y="112800"/>
                  </a:lnTo>
                  <a:lnTo>
                    <a:pt x="19452" y="118877"/>
                  </a:lnTo>
                  <a:lnTo>
                    <a:pt x="22051" y="124421"/>
                  </a:lnTo>
                  <a:lnTo>
                    <a:pt x="25675" y="130412"/>
                  </a:lnTo>
                  <a:lnTo>
                    <a:pt x="28002" y="142883"/>
                  </a:lnTo>
                  <a:lnTo>
                    <a:pt x="28462" y="155537"/>
                  </a:lnTo>
                  <a:lnTo>
                    <a:pt x="31347" y="161881"/>
                  </a:lnTo>
                  <a:lnTo>
                    <a:pt x="62053" y="195353"/>
                  </a:lnTo>
                  <a:lnTo>
                    <a:pt x="67443" y="197921"/>
                  </a:lnTo>
                  <a:lnTo>
                    <a:pt x="86333" y="199923"/>
                  </a:lnTo>
                  <a:lnTo>
                    <a:pt x="89306" y="199940"/>
                  </a:lnTo>
                  <a:lnTo>
                    <a:pt x="91287" y="198894"/>
                  </a:lnTo>
                  <a:lnTo>
                    <a:pt x="92608" y="197138"/>
                  </a:lnTo>
                  <a:lnTo>
                    <a:pt x="93489" y="194908"/>
                  </a:lnTo>
                  <a:lnTo>
                    <a:pt x="95134" y="193423"/>
                  </a:lnTo>
                  <a:lnTo>
                    <a:pt x="104848" y="189654"/>
                  </a:lnTo>
                  <a:lnTo>
                    <a:pt x="109394" y="185510"/>
                  </a:lnTo>
                  <a:lnTo>
                    <a:pt x="112119" y="180142"/>
                  </a:lnTo>
                  <a:lnTo>
                    <a:pt x="112846" y="177228"/>
                  </a:lnTo>
                  <a:lnTo>
                    <a:pt x="118925" y="168071"/>
                  </a:lnTo>
                  <a:lnTo>
                    <a:pt x="124470" y="164629"/>
                  </a:lnTo>
                  <a:lnTo>
                    <a:pt x="127430" y="163712"/>
                  </a:lnTo>
                  <a:lnTo>
                    <a:pt x="129404" y="160983"/>
                  </a:lnTo>
                  <a:lnTo>
                    <a:pt x="135393" y="144218"/>
                  </a:lnTo>
                  <a:lnTo>
                    <a:pt x="148436" y="126075"/>
                  </a:lnTo>
                  <a:lnTo>
                    <a:pt x="153110" y="99275"/>
                  </a:lnTo>
                  <a:lnTo>
                    <a:pt x="159870" y="85854"/>
                  </a:lnTo>
                  <a:lnTo>
                    <a:pt x="161805" y="55260"/>
                  </a:lnTo>
                  <a:lnTo>
                    <a:pt x="159050" y="48169"/>
                  </a:lnTo>
                  <a:lnTo>
                    <a:pt x="155355" y="41490"/>
                  </a:lnTo>
                  <a:lnTo>
                    <a:pt x="152984" y="28578"/>
                  </a:lnTo>
                  <a:lnTo>
                    <a:pt x="152515" y="15836"/>
                  </a:lnTo>
                  <a:lnTo>
                    <a:pt x="149629" y="9481"/>
                  </a:lnTo>
                  <a:lnTo>
                    <a:pt x="147378" y="6304"/>
                  </a:lnTo>
                  <a:lnTo>
                    <a:pt x="142054" y="2774"/>
                  </a:lnTo>
                  <a:lnTo>
                    <a:pt x="133438" y="323"/>
                  </a:lnTo>
                  <a:lnTo>
                    <a:pt x="120244" y="0"/>
                  </a:lnTo>
                  <a:lnTo>
                    <a:pt x="114119" y="2795"/>
                  </a:lnTo>
                  <a:lnTo>
                    <a:pt x="74346" y="31751"/>
                  </a:lnTo>
                  <a:lnTo>
                    <a:pt x="40138" y="76401"/>
                  </a:lnTo>
                  <a:lnTo>
                    <a:pt x="7793" y="120615"/>
                  </a:lnTo>
                  <a:lnTo>
                    <a:pt x="0" y="1333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645"/>
            <p:cNvSpPr/>
            <p:nvPr>
              <p:custDataLst>
                <p:tags r:id="rId67"/>
              </p:custDataLst>
            </p:nvPr>
          </p:nvSpPr>
          <p:spPr>
            <a:xfrm>
              <a:off x="952500" y="4638675"/>
              <a:ext cx="19051" cy="103413"/>
            </a:xfrm>
            <a:custGeom>
              <a:avLst/>
              <a:gdLst/>
              <a:ahLst/>
              <a:cxnLst/>
              <a:rect l="0" t="0" r="0" b="0"/>
              <a:pathLst>
                <a:path w="19051" h="103413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1314" y="17610"/>
                  </a:lnTo>
                  <a:lnTo>
                    <a:pt x="389" y="23680"/>
                  </a:lnTo>
                  <a:lnTo>
                    <a:pt x="3" y="60336"/>
                  </a:lnTo>
                  <a:lnTo>
                    <a:pt x="2824" y="66680"/>
                  </a:lnTo>
                  <a:lnTo>
                    <a:pt x="6547" y="73027"/>
                  </a:lnTo>
                  <a:lnTo>
                    <a:pt x="9133" y="83844"/>
                  </a:lnTo>
                  <a:lnTo>
                    <a:pt x="9522" y="100176"/>
                  </a:lnTo>
                  <a:lnTo>
                    <a:pt x="10581" y="101709"/>
                  </a:lnTo>
                  <a:lnTo>
                    <a:pt x="12346" y="102731"/>
                  </a:lnTo>
                  <a:lnTo>
                    <a:pt x="14581" y="103412"/>
                  </a:lnTo>
                  <a:lnTo>
                    <a:pt x="16070" y="102808"/>
                  </a:lnTo>
                  <a:lnTo>
                    <a:pt x="17063" y="101347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646"/>
            <p:cNvSpPr/>
            <p:nvPr>
              <p:custDataLst>
                <p:tags r:id="rId68"/>
              </p:custDataLst>
            </p:nvPr>
          </p:nvSpPr>
          <p:spPr>
            <a:xfrm>
              <a:off x="571500" y="4419650"/>
              <a:ext cx="323851" cy="342840"/>
            </a:xfrm>
            <a:custGeom>
              <a:avLst/>
              <a:gdLst/>
              <a:ahLst/>
              <a:cxnLst/>
              <a:rect l="0" t="0" r="0" b="0"/>
              <a:pathLst>
                <a:path w="323851" h="342840">
                  <a:moveTo>
                    <a:pt x="0" y="257125"/>
                  </a:moveTo>
                  <a:lnTo>
                    <a:pt x="0" y="257125"/>
                  </a:lnTo>
                  <a:lnTo>
                    <a:pt x="0" y="304562"/>
                  </a:lnTo>
                  <a:lnTo>
                    <a:pt x="0" y="317843"/>
                  </a:lnTo>
                  <a:lnTo>
                    <a:pt x="2822" y="323975"/>
                  </a:lnTo>
                  <a:lnTo>
                    <a:pt x="8201" y="331478"/>
                  </a:lnTo>
                  <a:lnTo>
                    <a:pt x="9133" y="337834"/>
                  </a:lnTo>
                  <a:lnTo>
                    <a:pt x="10322" y="339506"/>
                  </a:lnTo>
                  <a:lnTo>
                    <a:pt x="12173" y="340621"/>
                  </a:lnTo>
                  <a:lnTo>
                    <a:pt x="19203" y="342557"/>
                  </a:lnTo>
                  <a:lnTo>
                    <a:pt x="33204" y="342839"/>
                  </a:lnTo>
                  <a:lnTo>
                    <a:pt x="34836" y="341785"/>
                  </a:lnTo>
                  <a:lnTo>
                    <a:pt x="35924" y="340023"/>
                  </a:lnTo>
                  <a:lnTo>
                    <a:pt x="36649" y="337790"/>
                  </a:lnTo>
                  <a:lnTo>
                    <a:pt x="54519" y="314202"/>
                  </a:lnTo>
                  <a:lnTo>
                    <a:pt x="57039" y="307892"/>
                  </a:lnTo>
                  <a:lnTo>
                    <a:pt x="85778" y="261593"/>
                  </a:lnTo>
                  <a:lnTo>
                    <a:pt x="92443" y="239399"/>
                  </a:lnTo>
                  <a:lnTo>
                    <a:pt x="97241" y="219417"/>
                  </a:lnTo>
                  <a:lnTo>
                    <a:pt x="114475" y="178137"/>
                  </a:lnTo>
                  <a:lnTo>
                    <a:pt x="130543" y="131070"/>
                  </a:lnTo>
                  <a:lnTo>
                    <a:pt x="135341" y="106886"/>
                  </a:lnTo>
                  <a:lnTo>
                    <a:pt x="140643" y="86316"/>
                  </a:lnTo>
                  <a:lnTo>
                    <a:pt x="142744" y="41263"/>
                  </a:lnTo>
                  <a:lnTo>
                    <a:pt x="142875" y="0"/>
                  </a:lnTo>
                  <a:lnTo>
                    <a:pt x="142875" y="13212"/>
                  </a:lnTo>
                  <a:lnTo>
                    <a:pt x="140053" y="19250"/>
                  </a:lnTo>
                  <a:lnTo>
                    <a:pt x="137818" y="22341"/>
                  </a:lnTo>
                  <a:lnTo>
                    <a:pt x="134674" y="36806"/>
                  </a:lnTo>
                  <a:lnTo>
                    <a:pt x="133466" y="81345"/>
                  </a:lnTo>
                  <a:lnTo>
                    <a:pt x="136188" y="116920"/>
                  </a:lnTo>
                  <a:lnTo>
                    <a:pt x="142288" y="161273"/>
                  </a:lnTo>
                  <a:lnTo>
                    <a:pt x="142841" y="201233"/>
                  </a:lnTo>
                  <a:lnTo>
                    <a:pt x="145682" y="208648"/>
                  </a:lnTo>
                  <a:lnTo>
                    <a:pt x="149414" y="215471"/>
                  </a:lnTo>
                  <a:lnTo>
                    <a:pt x="151073" y="222031"/>
                  </a:lnTo>
                  <a:lnTo>
                    <a:pt x="152574" y="224205"/>
                  </a:lnTo>
                  <a:lnTo>
                    <a:pt x="154632" y="225653"/>
                  </a:lnTo>
                  <a:lnTo>
                    <a:pt x="157063" y="226619"/>
                  </a:lnTo>
                  <a:lnTo>
                    <a:pt x="158684" y="228321"/>
                  </a:lnTo>
                  <a:lnTo>
                    <a:pt x="160484" y="233034"/>
                  </a:lnTo>
                  <a:lnTo>
                    <a:pt x="162023" y="234714"/>
                  </a:lnTo>
                  <a:lnTo>
                    <a:pt x="170000" y="237632"/>
                  </a:lnTo>
                  <a:lnTo>
                    <a:pt x="179524" y="229835"/>
                  </a:lnTo>
                  <a:lnTo>
                    <a:pt x="185602" y="223874"/>
                  </a:lnTo>
                  <a:lnTo>
                    <a:pt x="188323" y="218358"/>
                  </a:lnTo>
                  <a:lnTo>
                    <a:pt x="189049" y="215405"/>
                  </a:lnTo>
                  <a:lnTo>
                    <a:pt x="206919" y="182893"/>
                  </a:lnTo>
                  <a:lnTo>
                    <a:pt x="214087" y="163557"/>
                  </a:lnTo>
                  <a:lnTo>
                    <a:pt x="233971" y="129155"/>
                  </a:lnTo>
                  <a:lnTo>
                    <a:pt x="246164" y="84343"/>
                  </a:lnTo>
                  <a:lnTo>
                    <a:pt x="249812" y="76970"/>
                  </a:lnTo>
                  <a:lnTo>
                    <a:pt x="253902" y="70164"/>
                  </a:lnTo>
                  <a:lnTo>
                    <a:pt x="257264" y="60383"/>
                  </a:lnTo>
                  <a:lnTo>
                    <a:pt x="266662" y="47624"/>
                  </a:lnTo>
                  <a:lnTo>
                    <a:pt x="266700" y="90137"/>
                  </a:lnTo>
                  <a:lnTo>
                    <a:pt x="266700" y="133376"/>
                  </a:lnTo>
                  <a:lnTo>
                    <a:pt x="267758" y="165060"/>
                  </a:lnTo>
                  <a:lnTo>
                    <a:pt x="275342" y="203151"/>
                  </a:lnTo>
                  <a:lnTo>
                    <a:pt x="277022" y="222200"/>
                  </a:lnTo>
                  <a:lnTo>
                    <a:pt x="285146" y="256289"/>
                  </a:lnTo>
                  <a:lnTo>
                    <a:pt x="285631" y="269660"/>
                  </a:lnTo>
                  <a:lnTo>
                    <a:pt x="288519" y="276102"/>
                  </a:lnTo>
                  <a:lnTo>
                    <a:pt x="299936" y="290195"/>
                  </a:lnTo>
                  <a:lnTo>
                    <a:pt x="305460" y="292989"/>
                  </a:lnTo>
                  <a:lnTo>
                    <a:pt x="323850" y="295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1" name="SMARTInkShape-Group164"/>
          <p:cNvGrpSpPr/>
          <p:nvPr/>
        </p:nvGrpSpPr>
        <p:grpSpPr>
          <a:xfrm>
            <a:off x="542925" y="4905379"/>
            <a:ext cx="1152526" cy="485772"/>
            <a:chOff x="542925" y="4905379"/>
            <a:chExt cx="1152526" cy="485772"/>
          </a:xfrm>
        </p:grpSpPr>
        <p:sp>
          <p:nvSpPr>
            <p:cNvPr id="24632" name="SMARTInkShape-647"/>
            <p:cNvSpPr/>
            <p:nvPr>
              <p:custDataLst>
                <p:tags r:id="rId51"/>
              </p:custDataLst>
            </p:nvPr>
          </p:nvSpPr>
          <p:spPr>
            <a:xfrm>
              <a:off x="1571625" y="501015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0" y="19040"/>
                  </a:lnTo>
                  <a:lnTo>
                    <a:pt x="46147" y="19050"/>
                  </a:lnTo>
                  <a:lnTo>
                    <a:pt x="93762" y="19050"/>
                  </a:lnTo>
                  <a:lnTo>
                    <a:pt x="122455" y="19050"/>
                  </a:lnTo>
                  <a:lnTo>
                    <a:pt x="122912" y="17992"/>
                  </a:lnTo>
                  <a:lnTo>
                    <a:pt x="123825" y="952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648"/>
            <p:cNvSpPr/>
            <p:nvPr>
              <p:custDataLst>
                <p:tags r:id="rId52"/>
              </p:custDataLst>
            </p:nvPr>
          </p:nvSpPr>
          <p:spPr>
            <a:xfrm>
              <a:off x="1381125" y="5108048"/>
              <a:ext cx="9526" cy="121178"/>
            </a:xfrm>
            <a:custGeom>
              <a:avLst/>
              <a:gdLst/>
              <a:ahLst/>
              <a:cxnLst/>
              <a:rect l="0" t="0" r="0" b="0"/>
              <a:pathLst>
                <a:path w="9526" h="121178">
                  <a:moveTo>
                    <a:pt x="9525" y="16402"/>
                  </a:moveTo>
                  <a:lnTo>
                    <a:pt x="9525" y="16402"/>
                  </a:lnTo>
                  <a:lnTo>
                    <a:pt x="1324" y="0"/>
                  </a:lnTo>
                  <a:lnTo>
                    <a:pt x="883" y="175"/>
                  </a:lnTo>
                  <a:lnTo>
                    <a:pt x="35" y="6553"/>
                  </a:lnTo>
                  <a:lnTo>
                    <a:pt x="0" y="51406"/>
                  </a:lnTo>
                  <a:lnTo>
                    <a:pt x="0" y="96169"/>
                  </a:lnTo>
                  <a:lnTo>
                    <a:pt x="2822" y="102302"/>
                  </a:lnTo>
                  <a:lnTo>
                    <a:pt x="6546" y="108555"/>
                  </a:lnTo>
                  <a:lnTo>
                    <a:pt x="9525" y="12117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4" name="SMARTInkShape-649"/>
            <p:cNvSpPr/>
            <p:nvPr>
              <p:custDataLst>
                <p:tags r:id="rId53"/>
              </p:custDataLst>
            </p:nvPr>
          </p:nvSpPr>
          <p:spPr>
            <a:xfrm>
              <a:off x="1219200" y="4905379"/>
              <a:ext cx="123826" cy="284384"/>
            </a:xfrm>
            <a:custGeom>
              <a:avLst/>
              <a:gdLst/>
              <a:ahLst/>
              <a:cxnLst/>
              <a:rect l="0" t="0" r="0" b="0"/>
              <a:pathLst>
                <a:path w="123826" h="284384">
                  <a:moveTo>
                    <a:pt x="0" y="228596"/>
                  </a:moveTo>
                  <a:lnTo>
                    <a:pt x="0" y="228596"/>
                  </a:lnTo>
                  <a:lnTo>
                    <a:pt x="0" y="214131"/>
                  </a:lnTo>
                  <a:lnTo>
                    <a:pt x="1058" y="212602"/>
                  </a:lnTo>
                  <a:lnTo>
                    <a:pt x="2822" y="211583"/>
                  </a:lnTo>
                  <a:lnTo>
                    <a:pt x="5057" y="210904"/>
                  </a:lnTo>
                  <a:lnTo>
                    <a:pt x="6546" y="209394"/>
                  </a:lnTo>
                  <a:lnTo>
                    <a:pt x="8201" y="204892"/>
                  </a:lnTo>
                  <a:lnTo>
                    <a:pt x="10322" y="193379"/>
                  </a:lnTo>
                  <a:lnTo>
                    <a:pt x="15994" y="184060"/>
                  </a:lnTo>
                  <a:lnTo>
                    <a:pt x="18446" y="171429"/>
                  </a:lnTo>
                  <a:lnTo>
                    <a:pt x="18931" y="158743"/>
                  </a:lnTo>
                  <a:lnTo>
                    <a:pt x="21819" y="152395"/>
                  </a:lnTo>
                  <a:lnTo>
                    <a:pt x="25573" y="146046"/>
                  </a:lnTo>
                  <a:lnTo>
                    <a:pt x="38198" y="108829"/>
                  </a:lnTo>
                  <a:lnTo>
                    <a:pt x="44361" y="97624"/>
                  </a:lnTo>
                  <a:lnTo>
                    <a:pt x="47716" y="82428"/>
                  </a:lnTo>
                  <a:lnTo>
                    <a:pt x="53885" y="69694"/>
                  </a:lnTo>
                  <a:lnTo>
                    <a:pt x="57022" y="35348"/>
                  </a:lnTo>
                  <a:lnTo>
                    <a:pt x="54271" y="28761"/>
                  </a:lnTo>
                  <a:lnTo>
                    <a:pt x="50579" y="22306"/>
                  </a:lnTo>
                  <a:lnTo>
                    <a:pt x="48208" y="9538"/>
                  </a:lnTo>
                  <a:lnTo>
                    <a:pt x="47740" y="1881"/>
                  </a:lnTo>
                  <a:lnTo>
                    <a:pt x="46643" y="1253"/>
                  </a:lnTo>
                  <a:lnTo>
                    <a:pt x="37305" y="29"/>
                  </a:lnTo>
                  <a:lnTo>
                    <a:pt x="29934" y="0"/>
                  </a:lnTo>
                  <a:lnTo>
                    <a:pt x="23921" y="5054"/>
                  </a:lnTo>
                  <a:lnTo>
                    <a:pt x="21215" y="10358"/>
                  </a:lnTo>
                  <a:lnTo>
                    <a:pt x="19240" y="28644"/>
                  </a:lnTo>
                  <a:lnTo>
                    <a:pt x="18017" y="51002"/>
                  </a:lnTo>
                  <a:lnTo>
                    <a:pt x="11516" y="68907"/>
                  </a:lnTo>
                  <a:lnTo>
                    <a:pt x="9642" y="111252"/>
                  </a:lnTo>
                  <a:lnTo>
                    <a:pt x="9532" y="155578"/>
                  </a:lnTo>
                  <a:lnTo>
                    <a:pt x="9525" y="203021"/>
                  </a:lnTo>
                  <a:lnTo>
                    <a:pt x="9525" y="211232"/>
                  </a:lnTo>
                  <a:lnTo>
                    <a:pt x="12347" y="218409"/>
                  </a:lnTo>
                  <a:lnTo>
                    <a:pt x="16071" y="225127"/>
                  </a:lnTo>
                  <a:lnTo>
                    <a:pt x="18461" y="238063"/>
                  </a:lnTo>
                  <a:lnTo>
                    <a:pt x="18933" y="250810"/>
                  </a:lnTo>
                  <a:lnTo>
                    <a:pt x="21820" y="257166"/>
                  </a:lnTo>
                  <a:lnTo>
                    <a:pt x="27241" y="264814"/>
                  </a:lnTo>
                  <a:lnTo>
                    <a:pt x="28180" y="271195"/>
                  </a:lnTo>
                  <a:lnTo>
                    <a:pt x="29370" y="272870"/>
                  </a:lnTo>
                  <a:lnTo>
                    <a:pt x="31221" y="273987"/>
                  </a:lnTo>
                  <a:lnTo>
                    <a:pt x="36741" y="275780"/>
                  </a:lnTo>
                  <a:lnTo>
                    <a:pt x="45436" y="282680"/>
                  </a:lnTo>
                  <a:lnTo>
                    <a:pt x="51238" y="284383"/>
                  </a:lnTo>
                  <a:lnTo>
                    <a:pt x="53209" y="283779"/>
                  </a:lnTo>
                  <a:lnTo>
                    <a:pt x="54523" y="282318"/>
                  </a:lnTo>
                  <a:lnTo>
                    <a:pt x="55398" y="280286"/>
                  </a:lnTo>
                  <a:lnTo>
                    <a:pt x="57041" y="278931"/>
                  </a:lnTo>
                  <a:lnTo>
                    <a:pt x="65197" y="276578"/>
                  </a:lnTo>
                  <a:lnTo>
                    <a:pt x="71294" y="276327"/>
                  </a:lnTo>
                  <a:lnTo>
                    <a:pt x="72929" y="275233"/>
                  </a:lnTo>
                  <a:lnTo>
                    <a:pt x="74020" y="273446"/>
                  </a:lnTo>
                  <a:lnTo>
                    <a:pt x="74746" y="271196"/>
                  </a:lnTo>
                  <a:lnTo>
                    <a:pt x="76289" y="269696"/>
                  </a:lnTo>
                  <a:lnTo>
                    <a:pt x="80826" y="268030"/>
                  </a:lnTo>
                  <a:lnTo>
                    <a:pt x="82459" y="266527"/>
                  </a:lnTo>
                  <a:lnTo>
                    <a:pt x="84273" y="262035"/>
                  </a:lnTo>
                  <a:lnTo>
                    <a:pt x="85815" y="260413"/>
                  </a:lnTo>
                  <a:lnTo>
                    <a:pt x="104966" y="249821"/>
                  </a:lnTo>
                  <a:lnTo>
                    <a:pt x="108077" y="249097"/>
                  </a:lnTo>
                  <a:lnTo>
                    <a:pt x="110152" y="247555"/>
                  </a:lnTo>
                  <a:lnTo>
                    <a:pt x="111535" y="245468"/>
                  </a:lnTo>
                  <a:lnTo>
                    <a:pt x="112456" y="243019"/>
                  </a:lnTo>
                  <a:lnTo>
                    <a:pt x="114129" y="241386"/>
                  </a:lnTo>
                  <a:lnTo>
                    <a:pt x="123825" y="2381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5" name="SMARTInkShape-650"/>
            <p:cNvSpPr/>
            <p:nvPr>
              <p:custDataLst>
                <p:tags r:id="rId54"/>
              </p:custDataLst>
            </p:nvPr>
          </p:nvSpPr>
          <p:spPr>
            <a:xfrm>
              <a:off x="1095375" y="5086353"/>
              <a:ext cx="19051" cy="38098"/>
            </a:xfrm>
            <a:custGeom>
              <a:avLst/>
              <a:gdLst/>
              <a:ahLst/>
              <a:cxnLst/>
              <a:rect l="0" t="0" r="0" b="0"/>
              <a:pathLst>
                <a:path w="19051" h="38098">
                  <a:moveTo>
                    <a:pt x="0" y="38097"/>
                  </a:moveTo>
                  <a:lnTo>
                    <a:pt x="0" y="38097"/>
                  </a:lnTo>
                  <a:lnTo>
                    <a:pt x="0" y="20405"/>
                  </a:lnTo>
                  <a:lnTo>
                    <a:pt x="9408" y="9648"/>
                  </a:lnTo>
                  <a:lnTo>
                    <a:pt x="9525" y="0"/>
                  </a:lnTo>
                  <a:lnTo>
                    <a:pt x="9525" y="36622"/>
                  </a:lnTo>
                  <a:lnTo>
                    <a:pt x="10583" y="37113"/>
                  </a:lnTo>
                  <a:lnTo>
                    <a:pt x="19050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6" name="SMARTInkShape-651"/>
            <p:cNvSpPr/>
            <p:nvPr>
              <p:custDataLst>
                <p:tags r:id="rId55"/>
              </p:custDataLst>
            </p:nvPr>
          </p:nvSpPr>
          <p:spPr>
            <a:xfrm>
              <a:off x="914400" y="5029321"/>
              <a:ext cx="171451" cy="361830"/>
            </a:xfrm>
            <a:custGeom>
              <a:avLst/>
              <a:gdLst/>
              <a:ahLst/>
              <a:cxnLst/>
              <a:rect l="0" t="0" r="0" b="0"/>
              <a:pathLst>
                <a:path w="171451" h="361830">
                  <a:moveTo>
                    <a:pt x="28575" y="57029"/>
                  </a:moveTo>
                  <a:lnTo>
                    <a:pt x="28575" y="57029"/>
                  </a:lnTo>
                  <a:lnTo>
                    <a:pt x="28575" y="51973"/>
                  </a:lnTo>
                  <a:lnTo>
                    <a:pt x="31397" y="46668"/>
                  </a:lnTo>
                  <a:lnTo>
                    <a:pt x="35121" y="40782"/>
                  </a:lnTo>
                  <a:lnTo>
                    <a:pt x="37708" y="30286"/>
                  </a:lnTo>
                  <a:lnTo>
                    <a:pt x="38090" y="11168"/>
                  </a:lnTo>
                  <a:lnTo>
                    <a:pt x="37035" y="10580"/>
                  </a:lnTo>
                  <a:lnTo>
                    <a:pt x="33040" y="9926"/>
                  </a:lnTo>
                  <a:lnTo>
                    <a:pt x="31552" y="8694"/>
                  </a:lnTo>
                  <a:lnTo>
                    <a:pt x="28691" y="285"/>
                  </a:lnTo>
                  <a:lnTo>
                    <a:pt x="23553" y="0"/>
                  </a:lnTo>
                  <a:lnTo>
                    <a:pt x="22052" y="1017"/>
                  </a:lnTo>
                  <a:lnTo>
                    <a:pt x="21051" y="2754"/>
                  </a:lnTo>
                  <a:lnTo>
                    <a:pt x="19445" y="8091"/>
                  </a:lnTo>
                  <a:lnTo>
                    <a:pt x="12582" y="16749"/>
                  </a:lnTo>
                  <a:lnTo>
                    <a:pt x="10431" y="25574"/>
                  </a:lnTo>
                  <a:lnTo>
                    <a:pt x="9928" y="31760"/>
                  </a:lnTo>
                  <a:lnTo>
                    <a:pt x="6882" y="38037"/>
                  </a:lnTo>
                  <a:lnTo>
                    <a:pt x="3058" y="44355"/>
                  </a:lnTo>
                  <a:lnTo>
                    <a:pt x="906" y="54919"/>
                  </a:lnTo>
                  <a:lnTo>
                    <a:pt x="15" y="97777"/>
                  </a:lnTo>
                  <a:lnTo>
                    <a:pt x="0" y="136285"/>
                  </a:lnTo>
                  <a:lnTo>
                    <a:pt x="1058" y="138441"/>
                  </a:lnTo>
                  <a:lnTo>
                    <a:pt x="2822" y="139879"/>
                  </a:lnTo>
                  <a:lnTo>
                    <a:pt x="5057" y="140837"/>
                  </a:lnTo>
                  <a:lnTo>
                    <a:pt x="6546" y="142534"/>
                  </a:lnTo>
                  <a:lnTo>
                    <a:pt x="9133" y="150786"/>
                  </a:lnTo>
                  <a:lnTo>
                    <a:pt x="12173" y="151615"/>
                  </a:lnTo>
                  <a:lnTo>
                    <a:pt x="23704" y="152240"/>
                  </a:lnTo>
                  <a:lnTo>
                    <a:pt x="25328" y="151195"/>
                  </a:lnTo>
                  <a:lnTo>
                    <a:pt x="26410" y="149440"/>
                  </a:lnTo>
                  <a:lnTo>
                    <a:pt x="27132" y="147211"/>
                  </a:lnTo>
                  <a:lnTo>
                    <a:pt x="28671" y="145726"/>
                  </a:lnTo>
                  <a:lnTo>
                    <a:pt x="33204" y="144074"/>
                  </a:lnTo>
                  <a:lnTo>
                    <a:pt x="34836" y="142576"/>
                  </a:lnTo>
                  <a:lnTo>
                    <a:pt x="36649" y="138089"/>
                  </a:lnTo>
                  <a:lnTo>
                    <a:pt x="38191" y="136469"/>
                  </a:lnTo>
                  <a:lnTo>
                    <a:pt x="42726" y="134669"/>
                  </a:lnTo>
                  <a:lnTo>
                    <a:pt x="44360" y="133131"/>
                  </a:lnTo>
                  <a:lnTo>
                    <a:pt x="52251" y="120098"/>
                  </a:lnTo>
                  <a:lnTo>
                    <a:pt x="60755" y="110876"/>
                  </a:lnTo>
                  <a:lnTo>
                    <a:pt x="64044" y="101775"/>
                  </a:lnTo>
                  <a:lnTo>
                    <a:pt x="67387" y="80130"/>
                  </a:lnTo>
                  <a:lnTo>
                    <a:pt x="74145" y="66726"/>
                  </a:lnTo>
                  <a:lnTo>
                    <a:pt x="76198" y="19125"/>
                  </a:lnTo>
                  <a:lnTo>
                    <a:pt x="76200" y="10893"/>
                  </a:lnTo>
                  <a:lnTo>
                    <a:pt x="75142" y="10396"/>
                  </a:lnTo>
                  <a:lnTo>
                    <a:pt x="67067" y="9443"/>
                  </a:lnTo>
                  <a:lnTo>
                    <a:pt x="66791" y="14472"/>
                  </a:lnTo>
                  <a:lnTo>
                    <a:pt x="63904" y="19770"/>
                  </a:lnTo>
                  <a:lnTo>
                    <a:pt x="58484" y="26738"/>
                  </a:lnTo>
                  <a:lnTo>
                    <a:pt x="57414" y="35719"/>
                  </a:lnTo>
                  <a:lnTo>
                    <a:pt x="57151" y="82431"/>
                  </a:lnTo>
                  <a:lnTo>
                    <a:pt x="57150" y="88780"/>
                  </a:lnTo>
                  <a:lnTo>
                    <a:pt x="66851" y="119647"/>
                  </a:lnTo>
                  <a:lnTo>
                    <a:pt x="74040" y="133054"/>
                  </a:lnTo>
                  <a:lnTo>
                    <a:pt x="74760" y="136288"/>
                  </a:lnTo>
                  <a:lnTo>
                    <a:pt x="85816" y="157564"/>
                  </a:lnTo>
                  <a:lnTo>
                    <a:pt x="87903" y="158977"/>
                  </a:lnTo>
                  <a:lnTo>
                    <a:pt x="90352" y="159919"/>
                  </a:lnTo>
                  <a:lnTo>
                    <a:pt x="91985" y="161606"/>
                  </a:lnTo>
                  <a:lnTo>
                    <a:pt x="97427" y="171917"/>
                  </a:lnTo>
                  <a:lnTo>
                    <a:pt x="110353" y="187281"/>
                  </a:lnTo>
                  <a:lnTo>
                    <a:pt x="112546" y="193588"/>
                  </a:lnTo>
                  <a:lnTo>
                    <a:pt x="114189" y="195694"/>
                  </a:lnTo>
                  <a:lnTo>
                    <a:pt x="127404" y="204406"/>
                  </a:lnTo>
                  <a:lnTo>
                    <a:pt x="130707" y="210018"/>
                  </a:lnTo>
                  <a:lnTo>
                    <a:pt x="133234" y="216041"/>
                  </a:lnTo>
                  <a:lnTo>
                    <a:pt x="139548" y="225382"/>
                  </a:lnTo>
                  <a:lnTo>
                    <a:pt x="141396" y="231688"/>
                  </a:lnTo>
                  <a:lnTo>
                    <a:pt x="142948" y="233794"/>
                  </a:lnTo>
                  <a:lnTo>
                    <a:pt x="145040" y="235197"/>
                  </a:lnTo>
                  <a:lnTo>
                    <a:pt x="147493" y="236133"/>
                  </a:lnTo>
                  <a:lnTo>
                    <a:pt x="149129" y="237814"/>
                  </a:lnTo>
                  <a:lnTo>
                    <a:pt x="154576" y="248118"/>
                  </a:lnTo>
                  <a:lnTo>
                    <a:pt x="158659" y="254141"/>
                  </a:lnTo>
                  <a:lnTo>
                    <a:pt x="160957" y="263482"/>
                  </a:lnTo>
                  <a:lnTo>
                    <a:pt x="161797" y="274233"/>
                  </a:lnTo>
                  <a:lnTo>
                    <a:pt x="168446" y="283339"/>
                  </a:lnTo>
                  <a:lnTo>
                    <a:pt x="170560" y="292241"/>
                  </a:lnTo>
                  <a:lnTo>
                    <a:pt x="171450" y="328354"/>
                  </a:lnTo>
                  <a:lnTo>
                    <a:pt x="170392" y="329988"/>
                  </a:lnTo>
                  <a:lnTo>
                    <a:pt x="168628" y="331076"/>
                  </a:lnTo>
                  <a:lnTo>
                    <a:pt x="166393" y="331802"/>
                  </a:lnTo>
                  <a:lnTo>
                    <a:pt x="164904" y="333344"/>
                  </a:lnTo>
                  <a:lnTo>
                    <a:pt x="161128" y="342870"/>
                  </a:lnTo>
                  <a:lnTo>
                    <a:pt x="153758" y="350853"/>
                  </a:lnTo>
                  <a:lnTo>
                    <a:pt x="147746" y="351874"/>
                  </a:lnTo>
                  <a:lnTo>
                    <a:pt x="146122" y="353076"/>
                  </a:lnTo>
                  <a:lnTo>
                    <a:pt x="144318" y="357234"/>
                  </a:lnTo>
                  <a:lnTo>
                    <a:pt x="142779" y="358765"/>
                  </a:lnTo>
                  <a:lnTo>
                    <a:pt x="134801" y="361426"/>
                  </a:lnTo>
                  <a:lnTo>
                    <a:pt x="90631" y="361829"/>
                  </a:lnTo>
                  <a:lnTo>
                    <a:pt x="88996" y="360771"/>
                  </a:lnTo>
                  <a:lnTo>
                    <a:pt x="87906" y="359007"/>
                  </a:lnTo>
                  <a:lnTo>
                    <a:pt x="87179" y="356773"/>
                  </a:lnTo>
                  <a:lnTo>
                    <a:pt x="85636" y="355284"/>
                  </a:lnTo>
                  <a:lnTo>
                    <a:pt x="77652" y="352696"/>
                  </a:lnTo>
                  <a:lnTo>
                    <a:pt x="76845" y="349656"/>
                  </a:lnTo>
                  <a:lnTo>
                    <a:pt x="76200" y="328317"/>
                  </a:lnTo>
                  <a:lnTo>
                    <a:pt x="77259" y="326788"/>
                  </a:lnTo>
                  <a:lnTo>
                    <a:pt x="79022" y="325768"/>
                  </a:lnTo>
                  <a:lnTo>
                    <a:pt x="81257" y="325088"/>
                  </a:lnTo>
                  <a:lnTo>
                    <a:pt x="82746" y="323577"/>
                  </a:lnTo>
                  <a:lnTo>
                    <a:pt x="84401" y="319075"/>
                  </a:lnTo>
                  <a:lnTo>
                    <a:pt x="86522" y="307562"/>
                  </a:lnTo>
                  <a:lnTo>
                    <a:pt x="92194" y="298243"/>
                  </a:lnTo>
                  <a:lnTo>
                    <a:pt x="95403" y="288778"/>
                  </a:lnTo>
                  <a:lnTo>
                    <a:pt x="114300" y="2665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652"/>
            <p:cNvSpPr/>
            <p:nvPr>
              <p:custDataLst>
                <p:tags r:id="rId56"/>
              </p:custDataLst>
            </p:nvPr>
          </p:nvSpPr>
          <p:spPr>
            <a:xfrm>
              <a:off x="819150" y="5191125"/>
              <a:ext cx="66675" cy="57151"/>
            </a:xfrm>
            <a:custGeom>
              <a:avLst/>
              <a:gdLst/>
              <a:ahLst/>
              <a:cxnLst/>
              <a:rect l="0" t="0" r="0" b="0"/>
              <a:pathLst>
                <a:path w="66675" h="571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2822" y="8689"/>
                  </a:lnTo>
                  <a:lnTo>
                    <a:pt x="9515" y="14"/>
                  </a:lnTo>
                  <a:lnTo>
                    <a:pt x="33205" y="0"/>
                  </a:lnTo>
                  <a:lnTo>
                    <a:pt x="34837" y="1058"/>
                  </a:lnTo>
                  <a:lnTo>
                    <a:pt x="35924" y="2822"/>
                  </a:lnTo>
                  <a:lnTo>
                    <a:pt x="36650" y="5056"/>
                  </a:lnTo>
                  <a:lnTo>
                    <a:pt x="38191" y="6545"/>
                  </a:lnTo>
                  <a:lnTo>
                    <a:pt x="47716" y="10321"/>
                  </a:lnTo>
                  <a:lnTo>
                    <a:pt x="55699" y="17692"/>
                  </a:lnTo>
                  <a:lnTo>
                    <a:pt x="65224" y="18931"/>
                  </a:lnTo>
                  <a:lnTo>
                    <a:pt x="65708" y="20029"/>
                  </a:lnTo>
                  <a:lnTo>
                    <a:pt x="66674" y="43030"/>
                  </a:lnTo>
                  <a:lnTo>
                    <a:pt x="65616" y="44562"/>
                  </a:lnTo>
                  <a:lnTo>
                    <a:pt x="63852" y="45583"/>
                  </a:lnTo>
                  <a:lnTo>
                    <a:pt x="58474" y="47222"/>
                  </a:lnTo>
                  <a:lnTo>
                    <a:pt x="49065" y="55790"/>
                  </a:lnTo>
                  <a:lnTo>
                    <a:pt x="39550" y="57031"/>
                  </a:lnTo>
                  <a:lnTo>
                    <a:pt x="19480" y="57150"/>
                  </a:lnTo>
                  <a:lnTo>
                    <a:pt x="190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653"/>
            <p:cNvSpPr/>
            <p:nvPr>
              <p:custDataLst>
                <p:tags r:id="rId57"/>
              </p:custDataLst>
            </p:nvPr>
          </p:nvSpPr>
          <p:spPr>
            <a:xfrm>
              <a:off x="809625" y="5172075"/>
              <a:ext cx="28576" cy="190453"/>
            </a:xfrm>
            <a:custGeom>
              <a:avLst/>
              <a:gdLst/>
              <a:ahLst/>
              <a:cxnLst/>
              <a:rect l="0" t="0" r="0" b="0"/>
              <a:pathLst>
                <a:path w="28576" h="190453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8201" y="17609"/>
                  </a:lnTo>
                  <a:lnTo>
                    <a:pt x="9133" y="23680"/>
                  </a:lnTo>
                  <a:lnTo>
                    <a:pt x="10560" y="45594"/>
                  </a:lnTo>
                  <a:lnTo>
                    <a:pt x="17723" y="68537"/>
                  </a:lnTo>
                  <a:lnTo>
                    <a:pt x="19846" y="88836"/>
                  </a:lnTo>
                  <a:lnTo>
                    <a:pt x="27216" y="107524"/>
                  </a:lnTo>
                  <a:lnTo>
                    <a:pt x="28559" y="152221"/>
                  </a:lnTo>
                  <a:lnTo>
                    <a:pt x="28575" y="189942"/>
                  </a:lnTo>
                  <a:lnTo>
                    <a:pt x="20374" y="190452"/>
                  </a:lnTo>
                  <a:lnTo>
                    <a:pt x="19933" y="189409"/>
                  </a:lnTo>
                  <a:lnTo>
                    <a:pt x="190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9" name="SMARTInkShape-654"/>
            <p:cNvSpPr/>
            <p:nvPr>
              <p:custDataLst>
                <p:tags r:id="rId58"/>
              </p:custDataLst>
            </p:nvPr>
          </p:nvSpPr>
          <p:spPr>
            <a:xfrm>
              <a:off x="552450" y="4991100"/>
              <a:ext cx="9526" cy="228601"/>
            </a:xfrm>
            <a:custGeom>
              <a:avLst/>
              <a:gdLst/>
              <a:ahLst/>
              <a:cxnLst/>
              <a:rect l="0" t="0" r="0" b="0"/>
              <a:pathLst>
                <a:path w="9526" h="228601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3" y="8467"/>
                  </a:lnTo>
                  <a:lnTo>
                    <a:pt x="0" y="0"/>
                  </a:lnTo>
                  <a:lnTo>
                    <a:pt x="0" y="45419"/>
                  </a:lnTo>
                  <a:lnTo>
                    <a:pt x="0" y="92077"/>
                  </a:lnTo>
                  <a:lnTo>
                    <a:pt x="0" y="107950"/>
                  </a:lnTo>
                  <a:lnTo>
                    <a:pt x="9263" y="150022"/>
                  </a:lnTo>
                  <a:lnTo>
                    <a:pt x="9523" y="196771"/>
                  </a:lnTo>
                  <a:lnTo>
                    <a:pt x="9525" y="228600"/>
                  </a:lnTo>
                  <a:lnTo>
                    <a:pt x="952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655"/>
            <p:cNvSpPr/>
            <p:nvPr>
              <p:custDataLst>
                <p:tags r:id="rId59"/>
              </p:custDataLst>
            </p:nvPr>
          </p:nvSpPr>
          <p:spPr>
            <a:xfrm>
              <a:off x="542925" y="5058206"/>
              <a:ext cx="190501" cy="180545"/>
            </a:xfrm>
            <a:custGeom>
              <a:avLst/>
              <a:gdLst/>
              <a:ahLst/>
              <a:cxnLst/>
              <a:rect l="0" t="0" r="0" b="0"/>
              <a:pathLst>
                <a:path w="190501" h="180545">
                  <a:moveTo>
                    <a:pt x="0" y="123394"/>
                  </a:moveTo>
                  <a:lnTo>
                    <a:pt x="0" y="123394"/>
                  </a:lnTo>
                  <a:lnTo>
                    <a:pt x="0" y="90192"/>
                  </a:lnTo>
                  <a:lnTo>
                    <a:pt x="2822" y="84649"/>
                  </a:lnTo>
                  <a:lnTo>
                    <a:pt x="6546" y="78657"/>
                  </a:lnTo>
                  <a:lnTo>
                    <a:pt x="9701" y="69334"/>
                  </a:lnTo>
                  <a:lnTo>
                    <a:pt x="26399" y="46605"/>
                  </a:lnTo>
                  <a:lnTo>
                    <a:pt x="27125" y="43626"/>
                  </a:lnTo>
                  <a:lnTo>
                    <a:pt x="35923" y="28092"/>
                  </a:lnTo>
                  <a:lnTo>
                    <a:pt x="36649" y="24935"/>
                  </a:lnTo>
                  <a:lnTo>
                    <a:pt x="38191" y="22829"/>
                  </a:lnTo>
                  <a:lnTo>
                    <a:pt x="40277" y="21426"/>
                  </a:lnTo>
                  <a:lnTo>
                    <a:pt x="42726" y="20490"/>
                  </a:lnTo>
                  <a:lnTo>
                    <a:pt x="44359" y="18809"/>
                  </a:lnTo>
                  <a:lnTo>
                    <a:pt x="46174" y="14117"/>
                  </a:lnTo>
                  <a:lnTo>
                    <a:pt x="47716" y="12443"/>
                  </a:lnTo>
                  <a:lnTo>
                    <a:pt x="52251" y="10582"/>
                  </a:lnTo>
                  <a:lnTo>
                    <a:pt x="53884" y="9028"/>
                  </a:lnTo>
                  <a:lnTo>
                    <a:pt x="55699" y="4479"/>
                  </a:lnTo>
                  <a:lnTo>
                    <a:pt x="57241" y="2842"/>
                  </a:lnTo>
                  <a:lnTo>
                    <a:pt x="65224" y="0"/>
                  </a:lnTo>
                  <a:lnTo>
                    <a:pt x="75770" y="8713"/>
                  </a:lnTo>
                  <a:lnTo>
                    <a:pt x="91363" y="25318"/>
                  </a:lnTo>
                  <a:lnTo>
                    <a:pt x="94098" y="34597"/>
                  </a:lnTo>
                  <a:lnTo>
                    <a:pt x="94738" y="40889"/>
                  </a:lnTo>
                  <a:lnTo>
                    <a:pt x="97845" y="47214"/>
                  </a:lnTo>
                  <a:lnTo>
                    <a:pt x="101695" y="53553"/>
                  </a:lnTo>
                  <a:lnTo>
                    <a:pt x="103862" y="64131"/>
                  </a:lnTo>
                  <a:lnTo>
                    <a:pt x="104768" y="110617"/>
                  </a:lnTo>
                  <a:lnTo>
                    <a:pt x="104775" y="151930"/>
                  </a:lnTo>
                  <a:lnTo>
                    <a:pt x="104775" y="104327"/>
                  </a:lnTo>
                  <a:lnTo>
                    <a:pt x="104775" y="101158"/>
                  </a:lnTo>
                  <a:lnTo>
                    <a:pt x="115097" y="60156"/>
                  </a:lnTo>
                  <a:lnTo>
                    <a:pt x="121787" y="47246"/>
                  </a:lnTo>
                  <a:lnTo>
                    <a:pt x="122467" y="44053"/>
                  </a:lnTo>
                  <a:lnTo>
                    <a:pt x="132922" y="20501"/>
                  </a:lnTo>
                  <a:lnTo>
                    <a:pt x="134123" y="19874"/>
                  </a:lnTo>
                  <a:lnTo>
                    <a:pt x="151041" y="18623"/>
                  </a:lnTo>
                  <a:lnTo>
                    <a:pt x="160482" y="26820"/>
                  </a:lnTo>
                  <a:lnTo>
                    <a:pt x="161497" y="32808"/>
                  </a:lnTo>
                  <a:lnTo>
                    <a:pt x="162698" y="34429"/>
                  </a:lnTo>
                  <a:lnTo>
                    <a:pt x="166855" y="36229"/>
                  </a:lnTo>
                  <a:lnTo>
                    <a:pt x="168387" y="37767"/>
                  </a:lnTo>
                  <a:lnTo>
                    <a:pt x="170088" y="42299"/>
                  </a:lnTo>
                  <a:lnTo>
                    <a:pt x="172239" y="53831"/>
                  </a:lnTo>
                  <a:lnTo>
                    <a:pt x="177916" y="63155"/>
                  </a:lnTo>
                  <a:lnTo>
                    <a:pt x="180371" y="75786"/>
                  </a:lnTo>
                  <a:lnTo>
                    <a:pt x="180940" y="97995"/>
                  </a:lnTo>
                  <a:lnTo>
                    <a:pt x="182010" y="100111"/>
                  </a:lnTo>
                  <a:lnTo>
                    <a:pt x="183782" y="101522"/>
                  </a:lnTo>
                  <a:lnTo>
                    <a:pt x="186021" y="102463"/>
                  </a:lnTo>
                  <a:lnTo>
                    <a:pt x="187514" y="104148"/>
                  </a:lnTo>
                  <a:lnTo>
                    <a:pt x="189173" y="108843"/>
                  </a:lnTo>
                  <a:lnTo>
                    <a:pt x="190499" y="155261"/>
                  </a:lnTo>
                  <a:lnTo>
                    <a:pt x="190500" y="1805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0" name="SMARTInkShape-Group165"/>
          <p:cNvGrpSpPr/>
          <p:nvPr/>
        </p:nvGrpSpPr>
        <p:grpSpPr>
          <a:xfrm>
            <a:off x="1828800" y="4699949"/>
            <a:ext cx="1314451" cy="586427"/>
            <a:chOff x="1828800" y="4699949"/>
            <a:chExt cx="1314451" cy="586427"/>
          </a:xfrm>
        </p:grpSpPr>
        <p:sp>
          <p:nvSpPr>
            <p:cNvPr id="24642" name="SMARTInkShape-656"/>
            <p:cNvSpPr/>
            <p:nvPr>
              <p:custDataLst>
                <p:tags r:id="rId43"/>
              </p:custDataLst>
            </p:nvPr>
          </p:nvSpPr>
          <p:spPr>
            <a:xfrm>
              <a:off x="2839808" y="4933950"/>
              <a:ext cx="103418" cy="27252"/>
            </a:xfrm>
            <a:custGeom>
              <a:avLst/>
              <a:gdLst/>
              <a:ahLst/>
              <a:cxnLst/>
              <a:rect l="0" t="0" r="0" b="0"/>
              <a:pathLst>
                <a:path w="103418" h="27252">
                  <a:moveTo>
                    <a:pt x="17692" y="19050"/>
                  </a:moveTo>
                  <a:lnTo>
                    <a:pt x="17692" y="19050"/>
                  </a:lnTo>
                  <a:lnTo>
                    <a:pt x="8559" y="19050"/>
                  </a:lnTo>
                  <a:lnTo>
                    <a:pt x="0" y="27251"/>
                  </a:lnTo>
                  <a:lnTo>
                    <a:pt x="7810" y="19408"/>
                  </a:lnTo>
                  <a:lnTo>
                    <a:pt x="41280" y="19050"/>
                  </a:lnTo>
                  <a:lnTo>
                    <a:pt x="46873" y="16228"/>
                  </a:lnTo>
                  <a:lnTo>
                    <a:pt x="52886" y="12505"/>
                  </a:lnTo>
                  <a:lnTo>
                    <a:pt x="65370" y="10113"/>
                  </a:lnTo>
                  <a:lnTo>
                    <a:pt x="82258" y="8544"/>
                  </a:lnTo>
                  <a:lnTo>
                    <a:pt x="10341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657"/>
            <p:cNvSpPr/>
            <p:nvPr>
              <p:custDataLst>
                <p:tags r:id="rId44"/>
              </p:custDataLst>
            </p:nvPr>
          </p:nvSpPr>
          <p:spPr>
            <a:xfrm>
              <a:off x="2085976" y="4943475"/>
              <a:ext cx="66675" cy="180965"/>
            </a:xfrm>
            <a:custGeom>
              <a:avLst/>
              <a:gdLst/>
              <a:ahLst/>
              <a:cxnLst/>
              <a:rect l="0" t="0" r="0" b="0"/>
              <a:pathLst>
                <a:path w="66675" h="180965">
                  <a:moveTo>
                    <a:pt x="38099" y="114300"/>
                  </a:moveTo>
                  <a:lnTo>
                    <a:pt x="38099" y="114300"/>
                  </a:lnTo>
                  <a:lnTo>
                    <a:pt x="38099" y="105167"/>
                  </a:lnTo>
                  <a:lnTo>
                    <a:pt x="29898" y="104809"/>
                  </a:lnTo>
                  <a:lnTo>
                    <a:pt x="29457" y="105856"/>
                  </a:lnTo>
                  <a:lnTo>
                    <a:pt x="28574" y="152473"/>
                  </a:lnTo>
                  <a:lnTo>
                    <a:pt x="28574" y="160472"/>
                  </a:lnTo>
                  <a:lnTo>
                    <a:pt x="36775" y="169999"/>
                  </a:lnTo>
                  <a:lnTo>
                    <a:pt x="38089" y="180848"/>
                  </a:lnTo>
                  <a:lnTo>
                    <a:pt x="46299" y="180964"/>
                  </a:lnTo>
                  <a:lnTo>
                    <a:pt x="46741" y="179910"/>
                  </a:lnTo>
                  <a:lnTo>
                    <a:pt x="47231" y="175915"/>
                  </a:lnTo>
                  <a:lnTo>
                    <a:pt x="48420" y="174427"/>
                  </a:lnTo>
                  <a:lnTo>
                    <a:pt x="55791" y="171842"/>
                  </a:lnTo>
                  <a:lnTo>
                    <a:pt x="56545" y="168802"/>
                  </a:lnTo>
                  <a:lnTo>
                    <a:pt x="57030" y="158227"/>
                  </a:lnTo>
                  <a:lnTo>
                    <a:pt x="58128" y="156285"/>
                  </a:lnTo>
                  <a:lnTo>
                    <a:pt x="59918" y="154990"/>
                  </a:lnTo>
                  <a:lnTo>
                    <a:pt x="62170" y="154127"/>
                  </a:lnTo>
                  <a:lnTo>
                    <a:pt x="63672" y="152493"/>
                  </a:lnTo>
                  <a:lnTo>
                    <a:pt x="65340" y="147856"/>
                  </a:lnTo>
                  <a:lnTo>
                    <a:pt x="66673" y="101207"/>
                  </a:lnTo>
                  <a:lnTo>
                    <a:pt x="66674" y="87204"/>
                  </a:lnTo>
                  <a:lnTo>
                    <a:pt x="65616" y="86711"/>
                  </a:lnTo>
                  <a:lnTo>
                    <a:pt x="61617" y="86163"/>
                  </a:lnTo>
                  <a:lnTo>
                    <a:pt x="60128" y="84959"/>
                  </a:lnTo>
                  <a:lnTo>
                    <a:pt x="57541" y="77563"/>
                  </a:lnTo>
                  <a:lnTo>
                    <a:pt x="54501" y="76806"/>
                  </a:lnTo>
                  <a:lnTo>
                    <a:pt x="8569" y="76200"/>
                  </a:lnTo>
                  <a:lnTo>
                    <a:pt x="1336" y="76200"/>
                  </a:lnTo>
                  <a:lnTo>
                    <a:pt x="891" y="75142"/>
                  </a:lnTo>
                  <a:lnTo>
                    <a:pt x="0" y="52496"/>
                  </a:lnTo>
                  <a:lnTo>
                    <a:pt x="1058" y="50872"/>
                  </a:lnTo>
                  <a:lnTo>
                    <a:pt x="2822" y="49790"/>
                  </a:lnTo>
                  <a:lnTo>
                    <a:pt x="5056" y="49068"/>
                  </a:lnTo>
                  <a:lnTo>
                    <a:pt x="6545" y="47529"/>
                  </a:lnTo>
                  <a:lnTo>
                    <a:pt x="8200" y="42996"/>
                  </a:lnTo>
                  <a:lnTo>
                    <a:pt x="9132" y="34494"/>
                  </a:lnTo>
                  <a:lnTo>
                    <a:pt x="10321" y="32521"/>
                  </a:lnTo>
                  <a:lnTo>
                    <a:pt x="12172" y="31206"/>
                  </a:lnTo>
                  <a:lnTo>
                    <a:pt x="14464" y="30329"/>
                  </a:lnTo>
                  <a:lnTo>
                    <a:pt x="15992" y="28686"/>
                  </a:lnTo>
                  <a:lnTo>
                    <a:pt x="17691" y="24038"/>
                  </a:lnTo>
                  <a:lnTo>
                    <a:pt x="19202" y="22375"/>
                  </a:lnTo>
                  <a:lnTo>
                    <a:pt x="36348" y="10979"/>
                  </a:lnTo>
                  <a:lnTo>
                    <a:pt x="476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4" name="SMARTInkShape-658"/>
            <p:cNvSpPr/>
            <p:nvPr>
              <p:custDataLst>
                <p:tags r:id="rId45"/>
              </p:custDataLst>
            </p:nvPr>
          </p:nvSpPr>
          <p:spPr>
            <a:xfrm>
              <a:off x="1828800" y="4915017"/>
              <a:ext cx="200026" cy="171320"/>
            </a:xfrm>
            <a:custGeom>
              <a:avLst/>
              <a:gdLst/>
              <a:ahLst/>
              <a:cxnLst/>
              <a:rect l="0" t="0" r="0" b="0"/>
              <a:pathLst>
                <a:path w="200026" h="171320">
                  <a:moveTo>
                    <a:pt x="19050" y="57033"/>
                  </a:moveTo>
                  <a:lnTo>
                    <a:pt x="19050" y="57033"/>
                  </a:lnTo>
                  <a:lnTo>
                    <a:pt x="19050" y="51977"/>
                  </a:lnTo>
                  <a:lnTo>
                    <a:pt x="17992" y="50488"/>
                  </a:lnTo>
                  <a:lnTo>
                    <a:pt x="16228" y="49494"/>
                  </a:lnTo>
                  <a:lnTo>
                    <a:pt x="13993" y="48832"/>
                  </a:lnTo>
                  <a:lnTo>
                    <a:pt x="12504" y="47332"/>
                  </a:lnTo>
                  <a:lnTo>
                    <a:pt x="9917" y="39424"/>
                  </a:lnTo>
                  <a:lnTo>
                    <a:pt x="9560" y="29909"/>
                  </a:lnTo>
                  <a:lnTo>
                    <a:pt x="393" y="19363"/>
                  </a:lnTo>
                  <a:lnTo>
                    <a:pt x="0" y="0"/>
                  </a:lnTo>
                  <a:lnTo>
                    <a:pt x="0" y="8095"/>
                  </a:lnTo>
                  <a:lnTo>
                    <a:pt x="8201" y="17493"/>
                  </a:lnTo>
                  <a:lnTo>
                    <a:pt x="9133" y="23563"/>
                  </a:lnTo>
                  <a:lnTo>
                    <a:pt x="9490" y="41286"/>
                  </a:lnTo>
                  <a:lnTo>
                    <a:pt x="12332" y="47565"/>
                  </a:lnTo>
                  <a:lnTo>
                    <a:pt x="16064" y="53883"/>
                  </a:lnTo>
                  <a:lnTo>
                    <a:pt x="18460" y="66563"/>
                  </a:lnTo>
                  <a:lnTo>
                    <a:pt x="18657" y="69736"/>
                  </a:lnTo>
                  <a:lnTo>
                    <a:pt x="21698" y="76084"/>
                  </a:lnTo>
                  <a:lnTo>
                    <a:pt x="25518" y="82433"/>
                  </a:lnTo>
                  <a:lnTo>
                    <a:pt x="27971" y="95133"/>
                  </a:lnTo>
                  <a:lnTo>
                    <a:pt x="29626" y="138700"/>
                  </a:lnTo>
                  <a:lnTo>
                    <a:pt x="37217" y="152009"/>
                  </a:lnTo>
                  <a:lnTo>
                    <a:pt x="38100" y="171319"/>
                  </a:lnTo>
                  <a:lnTo>
                    <a:pt x="38100" y="157143"/>
                  </a:lnTo>
                  <a:lnTo>
                    <a:pt x="40922" y="151621"/>
                  </a:lnTo>
                  <a:lnTo>
                    <a:pt x="44646" y="145640"/>
                  </a:lnTo>
                  <a:lnTo>
                    <a:pt x="47036" y="133175"/>
                  </a:lnTo>
                  <a:lnTo>
                    <a:pt x="48676" y="89665"/>
                  </a:lnTo>
                  <a:lnTo>
                    <a:pt x="55163" y="76258"/>
                  </a:lnTo>
                  <a:lnTo>
                    <a:pt x="58131" y="50690"/>
                  </a:lnTo>
                  <a:lnTo>
                    <a:pt x="64674" y="37984"/>
                  </a:lnTo>
                  <a:lnTo>
                    <a:pt x="66279" y="30340"/>
                  </a:lnTo>
                  <a:lnTo>
                    <a:pt x="67470" y="29713"/>
                  </a:lnTo>
                  <a:lnTo>
                    <a:pt x="81221" y="28462"/>
                  </a:lnTo>
                  <a:lnTo>
                    <a:pt x="82723" y="29519"/>
                  </a:lnTo>
                  <a:lnTo>
                    <a:pt x="83724" y="31282"/>
                  </a:lnTo>
                  <a:lnTo>
                    <a:pt x="85329" y="41716"/>
                  </a:lnTo>
                  <a:lnTo>
                    <a:pt x="86520" y="43647"/>
                  </a:lnTo>
                  <a:lnTo>
                    <a:pt x="88371" y="44933"/>
                  </a:lnTo>
                  <a:lnTo>
                    <a:pt x="90664" y="45792"/>
                  </a:lnTo>
                  <a:lnTo>
                    <a:pt x="92193" y="47423"/>
                  </a:lnTo>
                  <a:lnTo>
                    <a:pt x="93891" y="52056"/>
                  </a:lnTo>
                  <a:lnTo>
                    <a:pt x="96040" y="63654"/>
                  </a:lnTo>
                  <a:lnTo>
                    <a:pt x="101717" y="72989"/>
                  </a:lnTo>
                  <a:lnTo>
                    <a:pt x="104171" y="85625"/>
                  </a:lnTo>
                  <a:lnTo>
                    <a:pt x="104656" y="98311"/>
                  </a:lnTo>
                  <a:lnTo>
                    <a:pt x="107544" y="104659"/>
                  </a:lnTo>
                  <a:lnTo>
                    <a:pt x="112966" y="112302"/>
                  </a:lnTo>
                  <a:lnTo>
                    <a:pt x="114299" y="123697"/>
                  </a:lnTo>
                  <a:lnTo>
                    <a:pt x="114300" y="101042"/>
                  </a:lnTo>
                  <a:lnTo>
                    <a:pt x="117122" y="94937"/>
                  </a:lnTo>
                  <a:lnTo>
                    <a:pt x="120846" y="88696"/>
                  </a:lnTo>
                  <a:lnTo>
                    <a:pt x="123236" y="76066"/>
                  </a:lnTo>
                  <a:lnTo>
                    <a:pt x="123790" y="53857"/>
                  </a:lnTo>
                  <a:lnTo>
                    <a:pt x="126632" y="47508"/>
                  </a:lnTo>
                  <a:lnTo>
                    <a:pt x="130364" y="41158"/>
                  </a:lnTo>
                  <a:lnTo>
                    <a:pt x="132957" y="30339"/>
                  </a:lnTo>
                  <a:lnTo>
                    <a:pt x="142473" y="19374"/>
                  </a:lnTo>
                  <a:lnTo>
                    <a:pt x="157337" y="18936"/>
                  </a:lnTo>
                  <a:lnTo>
                    <a:pt x="158867" y="19993"/>
                  </a:lnTo>
                  <a:lnTo>
                    <a:pt x="159886" y="21756"/>
                  </a:lnTo>
                  <a:lnTo>
                    <a:pt x="161321" y="29295"/>
                  </a:lnTo>
                  <a:lnTo>
                    <a:pt x="161523" y="32191"/>
                  </a:lnTo>
                  <a:lnTo>
                    <a:pt x="162715" y="34122"/>
                  </a:lnTo>
                  <a:lnTo>
                    <a:pt x="164568" y="35408"/>
                  </a:lnTo>
                  <a:lnTo>
                    <a:pt x="166862" y="36267"/>
                  </a:lnTo>
                  <a:lnTo>
                    <a:pt x="168392" y="37898"/>
                  </a:lnTo>
                  <a:lnTo>
                    <a:pt x="170091" y="42531"/>
                  </a:lnTo>
                  <a:lnTo>
                    <a:pt x="172485" y="72932"/>
                  </a:lnTo>
                  <a:lnTo>
                    <a:pt x="179648" y="83729"/>
                  </a:lnTo>
                  <a:lnTo>
                    <a:pt x="180713" y="92841"/>
                  </a:lnTo>
                  <a:lnTo>
                    <a:pt x="180940" y="107950"/>
                  </a:lnTo>
                  <a:lnTo>
                    <a:pt x="182010" y="110027"/>
                  </a:lnTo>
                  <a:lnTo>
                    <a:pt x="183782" y="111413"/>
                  </a:lnTo>
                  <a:lnTo>
                    <a:pt x="186021" y="112336"/>
                  </a:lnTo>
                  <a:lnTo>
                    <a:pt x="187514" y="114011"/>
                  </a:lnTo>
                  <a:lnTo>
                    <a:pt x="190107" y="122222"/>
                  </a:lnTo>
                  <a:lnTo>
                    <a:pt x="190465" y="131778"/>
                  </a:lnTo>
                  <a:lnTo>
                    <a:pt x="191535" y="132264"/>
                  </a:lnTo>
                  <a:lnTo>
                    <a:pt x="198698" y="133105"/>
                  </a:lnTo>
                  <a:lnTo>
                    <a:pt x="199435" y="135998"/>
                  </a:lnTo>
                  <a:lnTo>
                    <a:pt x="200025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5" name="SMARTInkShape-659"/>
            <p:cNvSpPr/>
            <p:nvPr>
              <p:custDataLst>
                <p:tags r:id="rId46"/>
              </p:custDataLst>
            </p:nvPr>
          </p:nvSpPr>
          <p:spPr>
            <a:xfrm>
              <a:off x="2371725" y="4699949"/>
              <a:ext cx="152401" cy="348171"/>
            </a:xfrm>
            <a:custGeom>
              <a:avLst/>
              <a:gdLst/>
              <a:ahLst/>
              <a:cxnLst/>
              <a:rect l="0" t="0" r="0" b="0"/>
              <a:pathLst>
                <a:path w="152401" h="348171">
                  <a:moveTo>
                    <a:pt x="9525" y="272101"/>
                  </a:moveTo>
                  <a:lnTo>
                    <a:pt x="9525" y="272101"/>
                  </a:lnTo>
                  <a:lnTo>
                    <a:pt x="1" y="272101"/>
                  </a:lnTo>
                  <a:lnTo>
                    <a:pt x="0" y="281616"/>
                  </a:lnTo>
                  <a:lnTo>
                    <a:pt x="0" y="273424"/>
                  </a:lnTo>
                  <a:lnTo>
                    <a:pt x="1058" y="272983"/>
                  </a:lnTo>
                  <a:lnTo>
                    <a:pt x="5056" y="272493"/>
                  </a:lnTo>
                  <a:lnTo>
                    <a:pt x="6546" y="271304"/>
                  </a:lnTo>
                  <a:lnTo>
                    <a:pt x="8201" y="267161"/>
                  </a:lnTo>
                  <a:lnTo>
                    <a:pt x="9409" y="254778"/>
                  </a:lnTo>
                  <a:lnTo>
                    <a:pt x="16048" y="245788"/>
                  </a:lnTo>
                  <a:lnTo>
                    <a:pt x="30756" y="205998"/>
                  </a:lnTo>
                  <a:lnTo>
                    <a:pt x="43679" y="189627"/>
                  </a:lnTo>
                  <a:lnTo>
                    <a:pt x="59315" y="146044"/>
                  </a:lnTo>
                  <a:lnTo>
                    <a:pt x="67317" y="131387"/>
                  </a:lnTo>
                  <a:lnTo>
                    <a:pt x="70278" y="127492"/>
                  </a:lnTo>
                  <a:lnTo>
                    <a:pt x="73568" y="117519"/>
                  </a:lnTo>
                  <a:lnTo>
                    <a:pt x="76088" y="107089"/>
                  </a:lnTo>
                  <a:lnTo>
                    <a:pt x="83507" y="91771"/>
                  </a:lnTo>
                  <a:lnTo>
                    <a:pt x="88353" y="64594"/>
                  </a:lnTo>
                  <a:lnTo>
                    <a:pt x="92184" y="57108"/>
                  </a:lnTo>
                  <a:lnTo>
                    <a:pt x="93887" y="50254"/>
                  </a:lnTo>
                  <a:lnTo>
                    <a:pt x="93283" y="46945"/>
                  </a:lnTo>
                  <a:lnTo>
                    <a:pt x="87531" y="34029"/>
                  </a:lnTo>
                  <a:lnTo>
                    <a:pt x="85831" y="16811"/>
                  </a:lnTo>
                  <a:lnTo>
                    <a:pt x="77533" y="6891"/>
                  </a:lnTo>
                  <a:lnTo>
                    <a:pt x="73970" y="6063"/>
                  </a:lnTo>
                  <a:lnTo>
                    <a:pt x="71539" y="5842"/>
                  </a:lnTo>
                  <a:lnTo>
                    <a:pt x="69917" y="4637"/>
                  </a:lnTo>
                  <a:lnTo>
                    <a:pt x="68116" y="475"/>
                  </a:lnTo>
                  <a:lnTo>
                    <a:pt x="66578" y="0"/>
                  </a:lnTo>
                  <a:lnTo>
                    <a:pt x="57059" y="4787"/>
                  </a:lnTo>
                  <a:lnTo>
                    <a:pt x="52523" y="5128"/>
                  </a:lnTo>
                  <a:lnTo>
                    <a:pt x="50890" y="6277"/>
                  </a:lnTo>
                  <a:lnTo>
                    <a:pt x="49802" y="8102"/>
                  </a:lnTo>
                  <a:lnTo>
                    <a:pt x="49076" y="10377"/>
                  </a:lnTo>
                  <a:lnTo>
                    <a:pt x="47534" y="11893"/>
                  </a:lnTo>
                  <a:lnTo>
                    <a:pt x="42998" y="13578"/>
                  </a:lnTo>
                  <a:lnTo>
                    <a:pt x="41365" y="15086"/>
                  </a:lnTo>
                  <a:lnTo>
                    <a:pt x="31840" y="32152"/>
                  </a:lnTo>
                  <a:lnTo>
                    <a:pt x="28484" y="46959"/>
                  </a:lnTo>
                  <a:lnTo>
                    <a:pt x="22315" y="59577"/>
                  </a:lnTo>
                  <a:lnTo>
                    <a:pt x="19178" y="107133"/>
                  </a:lnTo>
                  <a:lnTo>
                    <a:pt x="19057" y="152517"/>
                  </a:lnTo>
                  <a:lnTo>
                    <a:pt x="19051" y="199253"/>
                  </a:lnTo>
                  <a:lnTo>
                    <a:pt x="20108" y="224411"/>
                  </a:lnTo>
                  <a:lnTo>
                    <a:pt x="27986" y="271911"/>
                  </a:lnTo>
                  <a:lnTo>
                    <a:pt x="29371" y="284716"/>
                  </a:lnTo>
                  <a:lnTo>
                    <a:pt x="38253" y="315289"/>
                  </a:lnTo>
                  <a:lnTo>
                    <a:pt x="45460" y="329002"/>
                  </a:lnTo>
                  <a:lnTo>
                    <a:pt x="47197" y="336845"/>
                  </a:lnTo>
                  <a:lnTo>
                    <a:pt x="56746" y="347859"/>
                  </a:lnTo>
                  <a:lnTo>
                    <a:pt x="62087" y="348170"/>
                  </a:lnTo>
                  <a:lnTo>
                    <a:pt x="63616" y="347155"/>
                  </a:lnTo>
                  <a:lnTo>
                    <a:pt x="64636" y="345421"/>
                  </a:lnTo>
                  <a:lnTo>
                    <a:pt x="65315" y="343206"/>
                  </a:lnTo>
                  <a:lnTo>
                    <a:pt x="66827" y="341729"/>
                  </a:lnTo>
                  <a:lnTo>
                    <a:pt x="71328" y="340089"/>
                  </a:lnTo>
                  <a:lnTo>
                    <a:pt x="72953" y="338593"/>
                  </a:lnTo>
                  <a:lnTo>
                    <a:pt x="80829" y="325634"/>
                  </a:lnTo>
                  <a:lnTo>
                    <a:pt x="91304" y="313289"/>
                  </a:lnTo>
                  <a:lnTo>
                    <a:pt x="97293" y="300659"/>
                  </a:lnTo>
                  <a:lnTo>
                    <a:pt x="101449" y="294319"/>
                  </a:lnTo>
                  <a:lnTo>
                    <a:pt x="104848" y="284799"/>
                  </a:lnTo>
                  <a:lnTo>
                    <a:pt x="137969" y="248436"/>
                  </a:lnTo>
                  <a:lnTo>
                    <a:pt x="143517" y="245708"/>
                  </a:lnTo>
                  <a:lnTo>
                    <a:pt x="152400" y="2435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660"/>
            <p:cNvSpPr/>
            <p:nvPr>
              <p:custDataLst>
                <p:tags r:id="rId47"/>
              </p:custDataLst>
            </p:nvPr>
          </p:nvSpPr>
          <p:spPr>
            <a:xfrm>
              <a:off x="3009900" y="4753106"/>
              <a:ext cx="133351" cy="218515"/>
            </a:xfrm>
            <a:custGeom>
              <a:avLst/>
              <a:gdLst/>
              <a:ahLst/>
              <a:cxnLst/>
              <a:rect l="0" t="0" r="0" b="0"/>
              <a:pathLst>
                <a:path w="133351" h="218515">
                  <a:moveTo>
                    <a:pt x="38100" y="104644"/>
                  </a:moveTo>
                  <a:lnTo>
                    <a:pt x="38100" y="104644"/>
                  </a:lnTo>
                  <a:lnTo>
                    <a:pt x="38100" y="118833"/>
                  </a:lnTo>
                  <a:lnTo>
                    <a:pt x="37042" y="120454"/>
                  </a:lnTo>
                  <a:lnTo>
                    <a:pt x="35278" y="121533"/>
                  </a:lnTo>
                  <a:lnTo>
                    <a:pt x="33044" y="122254"/>
                  </a:lnTo>
                  <a:lnTo>
                    <a:pt x="20766" y="131768"/>
                  </a:lnTo>
                  <a:lnTo>
                    <a:pt x="19813" y="135397"/>
                  </a:lnTo>
                  <a:lnTo>
                    <a:pt x="19094" y="155572"/>
                  </a:lnTo>
                  <a:lnTo>
                    <a:pt x="20138" y="157645"/>
                  </a:lnTo>
                  <a:lnTo>
                    <a:pt x="21892" y="159028"/>
                  </a:lnTo>
                  <a:lnTo>
                    <a:pt x="24119" y="159950"/>
                  </a:lnTo>
                  <a:lnTo>
                    <a:pt x="25605" y="161623"/>
                  </a:lnTo>
                  <a:lnTo>
                    <a:pt x="27255" y="166304"/>
                  </a:lnTo>
                  <a:lnTo>
                    <a:pt x="28459" y="179080"/>
                  </a:lnTo>
                  <a:lnTo>
                    <a:pt x="36766" y="188890"/>
                  </a:lnTo>
                  <a:lnTo>
                    <a:pt x="37983" y="198440"/>
                  </a:lnTo>
                  <a:lnTo>
                    <a:pt x="55709" y="217493"/>
                  </a:lnTo>
                  <a:lnTo>
                    <a:pt x="61780" y="218514"/>
                  </a:lnTo>
                  <a:lnTo>
                    <a:pt x="63411" y="217600"/>
                  </a:lnTo>
                  <a:lnTo>
                    <a:pt x="64499" y="215931"/>
                  </a:lnTo>
                  <a:lnTo>
                    <a:pt x="65225" y="213760"/>
                  </a:lnTo>
                  <a:lnTo>
                    <a:pt x="66766" y="212313"/>
                  </a:lnTo>
                  <a:lnTo>
                    <a:pt x="76291" y="208614"/>
                  </a:lnTo>
                  <a:lnTo>
                    <a:pt x="80827" y="204475"/>
                  </a:lnTo>
                  <a:lnTo>
                    <a:pt x="83548" y="199108"/>
                  </a:lnTo>
                  <a:lnTo>
                    <a:pt x="84274" y="196195"/>
                  </a:lnTo>
                  <a:lnTo>
                    <a:pt x="85816" y="194253"/>
                  </a:lnTo>
                  <a:lnTo>
                    <a:pt x="90352" y="192095"/>
                  </a:lnTo>
                  <a:lnTo>
                    <a:pt x="91984" y="190462"/>
                  </a:lnTo>
                  <a:lnTo>
                    <a:pt x="102598" y="171139"/>
                  </a:lnTo>
                  <a:lnTo>
                    <a:pt x="103324" y="168024"/>
                  </a:lnTo>
                  <a:lnTo>
                    <a:pt x="111034" y="154362"/>
                  </a:lnTo>
                  <a:lnTo>
                    <a:pt x="114391" y="139366"/>
                  </a:lnTo>
                  <a:lnTo>
                    <a:pt x="130719" y="106804"/>
                  </a:lnTo>
                  <a:lnTo>
                    <a:pt x="133320" y="63198"/>
                  </a:lnTo>
                  <a:lnTo>
                    <a:pt x="133350" y="15754"/>
                  </a:lnTo>
                  <a:lnTo>
                    <a:pt x="132292" y="13634"/>
                  </a:lnTo>
                  <a:lnTo>
                    <a:pt x="130528" y="12221"/>
                  </a:lnTo>
                  <a:lnTo>
                    <a:pt x="128294" y="11279"/>
                  </a:lnTo>
                  <a:lnTo>
                    <a:pt x="126804" y="9592"/>
                  </a:lnTo>
                  <a:lnTo>
                    <a:pt x="125150" y="4895"/>
                  </a:lnTo>
                  <a:lnTo>
                    <a:pt x="123649" y="3220"/>
                  </a:lnTo>
                  <a:lnTo>
                    <a:pt x="119161" y="1359"/>
                  </a:lnTo>
                  <a:lnTo>
                    <a:pt x="101469" y="0"/>
                  </a:lnTo>
                  <a:lnTo>
                    <a:pt x="95192" y="2749"/>
                  </a:lnTo>
                  <a:lnTo>
                    <a:pt x="47609" y="47511"/>
                  </a:lnTo>
                  <a:lnTo>
                    <a:pt x="42327" y="53851"/>
                  </a:lnTo>
                  <a:lnTo>
                    <a:pt x="27986" y="83608"/>
                  </a:lnTo>
                  <a:lnTo>
                    <a:pt x="23022" y="91062"/>
                  </a:lnTo>
                  <a:lnTo>
                    <a:pt x="11794" y="117462"/>
                  </a:lnTo>
                  <a:lnTo>
                    <a:pt x="0" y="1332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661"/>
            <p:cNvSpPr/>
            <p:nvPr>
              <p:custDataLst>
                <p:tags r:id="rId48"/>
              </p:custDataLst>
            </p:nvPr>
          </p:nvSpPr>
          <p:spPr>
            <a:xfrm>
              <a:off x="2204312" y="4905378"/>
              <a:ext cx="167413" cy="380998"/>
            </a:xfrm>
            <a:custGeom>
              <a:avLst/>
              <a:gdLst/>
              <a:ahLst/>
              <a:cxnLst/>
              <a:rect l="0" t="0" r="0" b="0"/>
              <a:pathLst>
                <a:path w="167413" h="380998">
                  <a:moveTo>
                    <a:pt x="15013" y="28572"/>
                  </a:moveTo>
                  <a:lnTo>
                    <a:pt x="15013" y="28572"/>
                  </a:lnTo>
                  <a:lnTo>
                    <a:pt x="15013" y="19163"/>
                  </a:lnTo>
                  <a:lnTo>
                    <a:pt x="5491" y="19047"/>
                  </a:lnTo>
                  <a:lnTo>
                    <a:pt x="5488" y="33236"/>
                  </a:lnTo>
                  <a:lnTo>
                    <a:pt x="2666" y="38759"/>
                  </a:lnTo>
                  <a:lnTo>
                    <a:pt x="432" y="41713"/>
                  </a:lnTo>
                  <a:lnTo>
                    <a:pt x="0" y="44740"/>
                  </a:lnTo>
                  <a:lnTo>
                    <a:pt x="5304" y="73029"/>
                  </a:lnTo>
                  <a:lnTo>
                    <a:pt x="5464" y="88898"/>
                  </a:lnTo>
                  <a:lnTo>
                    <a:pt x="8299" y="95247"/>
                  </a:lnTo>
                  <a:lnTo>
                    <a:pt x="13687" y="102891"/>
                  </a:lnTo>
                  <a:lnTo>
                    <a:pt x="14620" y="109271"/>
                  </a:lnTo>
                  <a:lnTo>
                    <a:pt x="15809" y="110947"/>
                  </a:lnTo>
                  <a:lnTo>
                    <a:pt x="17660" y="112063"/>
                  </a:lnTo>
                  <a:lnTo>
                    <a:pt x="24691" y="114003"/>
                  </a:lnTo>
                  <a:lnTo>
                    <a:pt x="33635" y="114286"/>
                  </a:lnTo>
                  <a:lnTo>
                    <a:pt x="51669" y="96687"/>
                  </a:lnTo>
                  <a:lnTo>
                    <a:pt x="53886" y="87927"/>
                  </a:lnTo>
                  <a:lnTo>
                    <a:pt x="59575" y="79085"/>
                  </a:lnTo>
                  <a:lnTo>
                    <a:pt x="61730" y="69761"/>
                  </a:lnTo>
                  <a:lnTo>
                    <a:pt x="62636" y="22222"/>
                  </a:lnTo>
                  <a:lnTo>
                    <a:pt x="62638" y="11403"/>
                  </a:lnTo>
                  <a:lnTo>
                    <a:pt x="53505" y="438"/>
                  </a:lnTo>
                  <a:lnTo>
                    <a:pt x="35507" y="0"/>
                  </a:lnTo>
                  <a:lnTo>
                    <a:pt x="35026" y="1057"/>
                  </a:lnTo>
                  <a:lnTo>
                    <a:pt x="34190" y="8198"/>
                  </a:lnTo>
                  <a:lnTo>
                    <a:pt x="27542" y="16865"/>
                  </a:lnTo>
                  <a:lnTo>
                    <a:pt x="25428" y="25690"/>
                  </a:lnTo>
                  <a:lnTo>
                    <a:pt x="24548" y="60325"/>
                  </a:lnTo>
                  <a:lnTo>
                    <a:pt x="27365" y="66673"/>
                  </a:lnTo>
                  <a:lnTo>
                    <a:pt x="31086" y="73022"/>
                  </a:lnTo>
                  <a:lnTo>
                    <a:pt x="33475" y="85722"/>
                  </a:lnTo>
                  <a:lnTo>
                    <a:pt x="33671" y="88897"/>
                  </a:lnTo>
                  <a:lnTo>
                    <a:pt x="36711" y="95247"/>
                  </a:lnTo>
                  <a:lnTo>
                    <a:pt x="39003" y="98422"/>
                  </a:lnTo>
                  <a:lnTo>
                    <a:pt x="48241" y="125673"/>
                  </a:lnTo>
                  <a:lnTo>
                    <a:pt x="53770" y="129936"/>
                  </a:lnTo>
                  <a:lnTo>
                    <a:pt x="56726" y="131073"/>
                  </a:lnTo>
                  <a:lnTo>
                    <a:pt x="58697" y="133947"/>
                  </a:lnTo>
                  <a:lnTo>
                    <a:pt x="64682" y="150948"/>
                  </a:lnTo>
                  <a:lnTo>
                    <a:pt x="79045" y="171319"/>
                  </a:lnTo>
                  <a:lnTo>
                    <a:pt x="81572" y="177740"/>
                  </a:lnTo>
                  <a:lnTo>
                    <a:pt x="119804" y="221894"/>
                  </a:lnTo>
                  <a:lnTo>
                    <a:pt x="126495" y="236136"/>
                  </a:lnTo>
                  <a:lnTo>
                    <a:pt x="129119" y="243589"/>
                  </a:lnTo>
                  <a:lnTo>
                    <a:pt x="145716" y="266645"/>
                  </a:lnTo>
                  <a:lnTo>
                    <a:pt x="148244" y="273024"/>
                  </a:lnTo>
                  <a:lnTo>
                    <a:pt x="154560" y="283623"/>
                  </a:lnTo>
                  <a:lnTo>
                    <a:pt x="157961" y="298641"/>
                  </a:lnTo>
                  <a:lnTo>
                    <a:pt x="165232" y="313733"/>
                  </a:lnTo>
                  <a:lnTo>
                    <a:pt x="167411" y="359032"/>
                  </a:lnTo>
                  <a:lnTo>
                    <a:pt x="167412" y="365238"/>
                  </a:lnTo>
                  <a:lnTo>
                    <a:pt x="166354" y="367316"/>
                  </a:lnTo>
                  <a:lnTo>
                    <a:pt x="164590" y="368701"/>
                  </a:lnTo>
                  <a:lnTo>
                    <a:pt x="162357" y="369625"/>
                  </a:lnTo>
                  <a:lnTo>
                    <a:pt x="160867" y="371299"/>
                  </a:lnTo>
                  <a:lnTo>
                    <a:pt x="159212" y="375981"/>
                  </a:lnTo>
                  <a:lnTo>
                    <a:pt x="157712" y="377653"/>
                  </a:lnTo>
                  <a:lnTo>
                    <a:pt x="149803" y="380557"/>
                  </a:lnTo>
                  <a:lnTo>
                    <a:pt x="116209" y="380997"/>
                  </a:lnTo>
                  <a:lnTo>
                    <a:pt x="110083" y="378175"/>
                  </a:lnTo>
                  <a:lnTo>
                    <a:pt x="94364" y="365809"/>
                  </a:lnTo>
                  <a:lnTo>
                    <a:pt x="88027" y="363664"/>
                  </a:lnTo>
                  <a:lnTo>
                    <a:pt x="85914" y="362034"/>
                  </a:lnTo>
                  <a:lnTo>
                    <a:pt x="75513" y="345801"/>
                  </a:lnTo>
                  <a:lnTo>
                    <a:pt x="72097" y="336466"/>
                  </a:lnTo>
                  <a:lnTo>
                    <a:pt x="65911" y="326998"/>
                  </a:lnTo>
                  <a:lnTo>
                    <a:pt x="63608" y="317490"/>
                  </a:lnTo>
                  <a:lnTo>
                    <a:pt x="62676" y="297153"/>
                  </a:lnTo>
                  <a:lnTo>
                    <a:pt x="69191" y="288039"/>
                  </a:lnTo>
                  <a:lnTo>
                    <a:pt x="72341" y="279135"/>
                  </a:lnTo>
                  <a:lnTo>
                    <a:pt x="100738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662"/>
            <p:cNvSpPr/>
            <p:nvPr>
              <p:custDataLst>
                <p:tags r:id="rId49"/>
              </p:custDataLst>
            </p:nvPr>
          </p:nvSpPr>
          <p:spPr>
            <a:xfrm>
              <a:off x="2809910" y="4886325"/>
              <a:ext cx="85295" cy="9526"/>
            </a:xfrm>
            <a:custGeom>
              <a:avLst/>
              <a:gdLst/>
              <a:ahLst/>
              <a:cxnLst/>
              <a:rect l="0" t="0" r="0" b="0"/>
              <a:pathLst>
                <a:path w="85295" h="9526">
                  <a:moveTo>
                    <a:pt x="9490" y="0"/>
                  </a:moveTo>
                  <a:lnTo>
                    <a:pt x="9490" y="0"/>
                  </a:lnTo>
                  <a:lnTo>
                    <a:pt x="0" y="0"/>
                  </a:lnTo>
                  <a:lnTo>
                    <a:pt x="47153" y="0"/>
                  </a:lnTo>
                  <a:lnTo>
                    <a:pt x="84355" y="0"/>
                  </a:lnTo>
                  <a:lnTo>
                    <a:pt x="84800" y="1058"/>
                  </a:lnTo>
                  <a:lnTo>
                    <a:pt x="85294" y="5056"/>
                  </a:lnTo>
                  <a:lnTo>
                    <a:pt x="84368" y="6545"/>
                  </a:lnTo>
                  <a:lnTo>
                    <a:pt x="82692" y="7539"/>
                  </a:lnTo>
                  <a:lnTo>
                    <a:pt x="761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663"/>
            <p:cNvSpPr/>
            <p:nvPr>
              <p:custDataLst>
                <p:tags r:id="rId50"/>
              </p:custDataLst>
            </p:nvPr>
          </p:nvSpPr>
          <p:spPr>
            <a:xfrm>
              <a:off x="2600325" y="4954317"/>
              <a:ext cx="161926" cy="151084"/>
            </a:xfrm>
            <a:custGeom>
              <a:avLst/>
              <a:gdLst/>
              <a:ahLst/>
              <a:cxnLst/>
              <a:rect l="0" t="0" r="0" b="0"/>
              <a:pathLst>
                <a:path w="161926" h="151084">
                  <a:moveTo>
                    <a:pt x="0" y="17733"/>
                  </a:moveTo>
                  <a:lnTo>
                    <a:pt x="0" y="17733"/>
                  </a:lnTo>
                  <a:lnTo>
                    <a:pt x="0" y="12677"/>
                  </a:lnTo>
                  <a:lnTo>
                    <a:pt x="1058" y="11188"/>
                  </a:lnTo>
                  <a:lnTo>
                    <a:pt x="2822" y="10194"/>
                  </a:lnTo>
                  <a:lnTo>
                    <a:pt x="5056" y="9532"/>
                  </a:lnTo>
                  <a:lnTo>
                    <a:pt x="6546" y="8032"/>
                  </a:lnTo>
                  <a:lnTo>
                    <a:pt x="8642" y="2982"/>
                  </a:lnTo>
                  <a:lnTo>
                    <a:pt x="8936" y="3666"/>
                  </a:lnTo>
                  <a:lnTo>
                    <a:pt x="9133" y="5180"/>
                  </a:lnTo>
                  <a:lnTo>
                    <a:pt x="10321" y="6189"/>
                  </a:lnTo>
                  <a:lnTo>
                    <a:pt x="18648" y="8129"/>
                  </a:lnTo>
                  <a:lnTo>
                    <a:pt x="27215" y="0"/>
                  </a:lnTo>
                  <a:lnTo>
                    <a:pt x="27669" y="619"/>
                  </a:lnTo>
                  <a:lnTo>
                    <a:pt x="28173" y="4130"/>
                  </a:lnTo>
                  <a:lnTo>
                    <a:pt x="29365" y="5489"/>
                  </a:lnTo>
                  <a:lnTo>
                    <a:pt x="33512" y="6999"/>
                  </a:lnTo>
                  <a:lnTo>
                    <a:pt x="41797" y="7850"/>
                  </a:lnTo>
                  <a:lnTo>
                    <a:pt x="43740" y="9028"/>
                  </a:lnTo>
                  <a:lnTo>
                    <a:pt x="45035" y="10870"/>
                  </a:lnTo>
                  <a:lnTo>
                    <a:pt x="45899" y="13158"/>
                  </a:lnTo>
                  <a:lnTo>
                    <a:pt x="47532" y="14683"/>
                  </a:lnTo>
                  <a:lnTo>
                    <a:pt x="52170" y="16377"/>
                  </a:lnTo>
                  <a:lnTo>
                    <a:pt x="53830" y="17887"/>
                  </a:lnTo>
                  <a:lnTo>
                    <a:pt x="55674" y="22388"/>
                  </a:lnTo>
                  <a:lnTo>
                    <a:pt x="57917" y="33900"/>
                  </a:lnTo>
                  <a:lnTo>
                    <a:pt x="63609" y="43219"/>
                  </a:lnTo>
                  <a:lnTo>
                    <a:pt x="66271" y="53963"/>
                  </a:lnTo>
                  <a:lnTo>
                    <a:pt x="66673" y="100229"/>
                  </a:lnTo>
                  <a:lnTo>
                    <a:pt x="66674" y="106609"/>
                  </a:lnTo>
                  <a:lnTo>
                    <a:pt x="63852" y="112972"/>
                  </a:lnTo>
                  <a:lnTo>
                    <a:pt x="58474" y="120624"/>
                  </a:lnTo>
                  <a:lnTo>
                    <a:pt x="56354" y="129740"/>
                  </a:lnTo>
                  <a:lnTo>
                    <a:pt x="48983" y="139793"/>
                  </a:lnTo>
                  <a:lnTo>
                    <a:pt x="47626" y="151072"/>
                  </a:lnTo>
                  <a:lnTo>
                    <a:pt x="47625" y="151083"/>
                  </a:lnTo>
                  <a:lnTo>
                    <a:pt x="47625" y="142882"/>
                  </a:lnTo>
                  <a:lnTo>
                    <a:pt x="48683" y="142441"/>
                  </a:lnTo>
                  <a:lnTo>
                    <a:pt x="55826" y="141674"/>
                  </a:lnTo>
                  <a:lnTo>
                    <a:pt x="65235" y="133367"/>
                  </a:lnTo>
                  <a:lnTo>
                    <a:pt x="74750" y="132150"/>
                  </a:lnTo>
                  <a:lnTo>
                    <a:pt x="80827" y="132068"/>
                  </a:lnTo>
                  <a:lnTo>
                    <a:pt x="86371" y="129226"/>
                  </a:lnTo>
                  <a:lnTo>
                    <a:pt x="93496" y="123835"/>
                  </a:lnTo>
                  <a:lnTo>
                    <a:pt x="99787" y="122901"/>
                  </a:lnTo>
                  <a:lnTo>
                    <a:pt x="117940" y="121527"/>
                  </a:lnTo>
                  <a:lnTo>
                    <a:pt x="142716" y="110754"/>
                  </a:lnTo>
                  <a:lnTo>
                    <a:pt x="161925" y="93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51" name="SMARTInkShape-664"/>
          <p:cNvSpPr/>
          <p:nvPr>
            <p:custDataLst>
              <p:tags r:id="rId8"/>
            </p:custDataLst>
          </p:nvPr>
        </p:nvSpPr>
        <p:spPr>
          <a:xfrm>
            <a:off x="762000" y="4933950"/>
            <a:ext cx="342901" cy="381001"/>
          </a:xfrm>
          <a:custGeom>
            <a:avLst/>
            <a:gdLst/>
            <a:ahLst/>
            <a:cxnLst/>
            <a:rect l="0" t="0" r="0" b="0"/>
            <a:pathLst>
              <a:path w="342901" h="381001">
                <a:moveTo>
                  <a:pt x="47625" y="28575"/>
                </a:moveTo>
                <a:lnTo>
                  <a:pt x="47625" y="28575"/>
                </a:lnTo>
                <a:lnTo>
                  <a:pt x="42568" y="28575"/>
                </a:lnTo>
                <a:lnTo>
                  <a:pt x="37264" y="25753"/>
                </a:lnTo>
                <a:lnTo>
                  <a:pt x="11010" y="1475"/>
                </a:lnTo>
                <a:lnTo>
                  <a:pt x="191" y="17"/>
                </a:lnTo>
                <a:lnTo>
                  <a:pt x="3" y="0"/>
                </a:lnTo>
                <a:lnTo>
                  <a:pt x="0" y="13257"/>
                </a:lnTo>
                <a:lnTo>
                  <a:pt x="2822" y="19298"/>
                </a:lnTo>
                <a:lnTo>
                  <a:pt x="38158" y="66553"/>
                </a:lnTo>
                <a:lnTo>
                  <a:pt x="47642" y="78986"/>
                </a:lnTo>
                <a:lnTo>
                  <a:pt x="66677" y="104183"/>
                </a:lnTo>
                <a:lnTo>
                  <a:pt x="76201" y="116947"/>
                </a:lnTo>
                <a:lnTo>
                  <a:pt x="93133" y="139852"/>
                </a:lnTo>
                <a:lnTo>
                  <a:pt x="136409" y="184024"/>
                </a:lnTo>
                <a:lnTo>
                  <a:pt x="180799" y="228424"/>
                </a:lnTo>
                <a:lnTo>
                  <a:pt x="193270" y="238073"/>
                </a:lnTo>
                <a:lnTo>
                  <a:pt x="239859" y="269874"/>
                </a:lnTo>
                <a:lnTo>
                  <a:pt x="259807" y="293289"/>
                </a:lnTo>
                <a:lnTo>
                  <a:pt x="269987" y="301800"/>
                </a:lnTo>
                <a:lnTo>
                  <a:pt x="287967" y="321690"/>
                </a:lnTo>
                <a:lnTo>
                  <a:pt x="298377" y="330298"/>
                </a:lnTo>
                <a:lnTo>
                  <a:pt x="342900" y="3810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52" name="SMARTInkShape-665"/>
          <p:cNvSpPr/>
          <p:nvPr>
            <p:custDataLst>
              <p:tags r:id="rId9"/>
            </p:custDataLst>
          </p:nvPr>
        </p:nvSpPr>
        <p:spPr>
          <a:xfrm>
            <a:off x="2085976" y="4800717"/>
            <a:ext cx="390525" cy="457084"/>
          </a:xfrm>
          <a:custGeom>
            <a:avLst/>
            <a:gdLst/>
            <a:ahLst/>
            <a:cxnLst/>
            <a:rect l="0" t="0" r="0" b="0"/>
            <a:pathLst>
              <a:path w="390525" h="457084">
                <a:moveTo>
                  <a:pt x="9524" y="9408"/>
                </a:moveTo>
                <a:lnTo>
                  <a:pt x="9524" y="9408"/>
                </a:lnTo>
                <a:lnTo>
                  <a:pt x="1323" y="9408"/>
                </a:lnTo>
                <a:lnTo>
                  <a:pt x="882" y="8350"/>
                </a:lnTo>
                <a:lnTo>
                  <a:pt x="9" y="0"/>
                </a:lnTo>
                <a:lnTo>
                  <a:pt x="0" y="8095"/>
                </a:lnTo>
                <a:lnTo>
                  <a:pt x="6545" y="16753"/>
                </a:lnTo>
                <a:lnTo>
                  <a:pt x="9700" y="25578"/>
                </a:lnTo>
                <a:lnTo>
                  <a:pt x="38157" y="68797"/>
                </a:lnTo>
                <a:lnTo>
                  <a:pt x="55040" y="97544"/>
                </a:lnTo>
                <a:lnTo>
                  <a:pt x="74214" y="116227"/>
                </a:lnTo>
                <a:lnTo>
                  <a:pt x="111565" y="158752"/>
                </a:lnTo>
                <a:lnTo>
                  <a:pt x="149054" y="203090"/>
                </a:lnTo>
                <a:lnTo>
                  <a:pt x="184413" y="240125"/>
                </a:lnTo>
                <a:lnTo>
                  <a:pt x="228614" y="276696"/>
                </a:lnTo>
                <a:lnTo>
                  <a:pt x="270757" y="320386"/>
                </a:lnTo>
                <a:lnTo>
                  <a:pt x="292627" y="343376"/>
                </a:lnTo>
                <a:lnTo>
                  <a:pt x="330601" y="387268"/>
                </a:lnTo>
                <a:lnTo>
                  <a:pt x="366030" y="431685"/>
                </a:lnTo>
                <a:lnTo>
                  <a:pt x="390524" y="45708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55" name="SMARTInkShape-Group168"/>
          <p:cNvGrpSpPr/>
          <p:nvPr/>
        </p:nvGrpSpPr>
        <p:grpSpPr>
          <a:xfrm>
            <a:off x="2409825" y="4486276"/>
            <a:ext cx="838198" cy="361950"/>
            <a:chOff x="2409825" y="4486276"/>
            <a:chExt cx="838198" cy="361950"/>
          </a:xfrm>
        </p:grpSpPr>
        <p:sp>
          <p:nvSpPr>
            <p:cNvPr id="24653" name="SMARTInkShape-666"/>
            <p:cNvSpPr/>
            <p:nvPr>
              <p:custDataLst>
                <p:tags r:id="rId41"/>
              </p:custDataLst>
            </p:nvPr>
          </p:nvSpPr>
          <p:spPr>
            <a:xfrm>
              <a:off x="2409825" y="4486276"/>
              <a:ext cx="733426" cy="200025"/>
            </a:xfrm>
            <a:custGeom>
              <a:avLst/>
              <a:gdLst/>
              <a:ahLst/>
              <a:cxnLst/>
              <a:rect l="0" t="0" r="0" b="0"/>
              <a:pathLst>
                <a:path w="733426" h="200025">
                  <a:moveTo>
                    <a:pt x="0" y="114299"/>
                  </a:moveTo>
                  <a:lnTo>
                    <a:pt x="0" y="114299"/>
                  </a:lnTo>
                  <a:lnTo>
                    <a:pt x="22120" y="95001"/>
                  </a:lnTo>
                  <a:lnTo>
                    <a:pt x="68414" y="63495"/>
                  </a:lnTo>
                  <a:lnTo>
                    <a:pt x="88812" y="51856"/>
                  </a:lnTo>
                  <a:lnTo>
                    <a:pt x="135754" y="31487"/>
                  </a:lnTo>
                  <a:lnTo>
                    <a:pt x="160111" y="15840"/>
                  </a:lnTo>
                  <a:lnTo>
                    <a:pt x="206781" y="2231"/>
                  </a:lnTo>
                  <a:lnTo>
                    <a:pt x="249812" y="58"/>
                  </a:lnTo>
                  <a:lnTo>
                    <a:pt x="297317" y="0"/>
                  </a:lnTo>
                  <a:lnTo>
                    <a:pt x="308883" y="1058"/>
                  </a:lnTo>
                  <a:lnTo>
                    <a:pt x="356506" y="15809"/>
                  </a:lnTo>
                  <a:lnTo>
                    <a:pt x="397281" y="21681"/>
                  </a:lnTo>
                  <a:lnTo>
                    <a:pt x="440530" y="43494"/>
                  </a:lnTo>
                  <a:lnTo>
                    <a:pt x="483003" y="60720"/>
                  </a:lnTo>
                  <a:lnTo>
                    <a:pt x="511581" y="73429"/>
                  </a:lnTo>
                  <a:lnTo>
                    <a:pt x="543518" y="86317"/>
                  </a:lnTo>
                  <a:lnTo>
                    <a:pt x="588332" y="114315"/>
                  </a:lnTo>
                  <a:lnTo>
                    <a:pt x="635543" y="142874"/>
                  </a:lnTo>
                  <a:lnTo>
                    <a:pt x="654762" y="157691"/>
                  </a:lnTo>
                  <a:lnTo>
                    <a:pt x="674221" y="163910"/>
                  </a:lnTo>
                  <a:lnTo>
                    <a:pt x="717722" y="195813"/>
                  </a:lnTo>
                  <a:lnTo>
                    <a:pt x="733425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4" name="SMARTInkShape-667"/>
            <p:cNvSpPr/>
            <p:nvPr>
              <p:custDataLst>
                <p:tags r:id="rId42"/>
              </p:custDataLst>
            </p:nvPr>
          </p:nvSpPr>
          <p:spPr>
            <a:xfrm>
              <a:off x="3076575" y="4572000"/>
              <a:ext cx="171448" cy="276226"/>
            </a:xfrm>
            <a:custGeom>
              <a:avLst/>
              <a:gdLst/>
              <a:ahLst/>
              <a:cxnLst/>
              <a:rect l="0" t="0" r="0" b="0"/>
              <a:pathLst>
                <a:path w="171448" h="276226">
                  <a:moveTo>
                    <a:pt x="57150" y="0"/>
                  </a:moveTo>
                  <a:lnTo>
                    <a:pt x="57150" y="0"/>
                  </a:lnTo>
                  <a:lnTo>
                    <a:pt x="71615" y="0"/>
                  </a:lnTo>
                  <a:lnTo>
                    <a:pt x="73144" y="1058"/>
                  </a:lnTo>
                  <a:lnTo>
                    <a:pt x="74162" y="2822"/>
                  </a:lnTo>
                  <a:lnTo>
                    <a:pt x="74842" y="5057"/>
                  </a:lnTo>
                  <a:lnTo>
                    <a:pt x="76353" y="6546"/>
                  </a:lnTo>
                  <a:lnTo>
                    <a:pt x="80854" y="8201"/>
                  </a:lnTo>
                  <a:lnTo>
                    <a:pt x="82478" y="9701"/>
                  </a:lnTo>
                  <a:lnTo>
                    <a:pt x="93799" y="26824"/>
                  </a:lnTo>
                  <a:lnTo>
                    <a:pt x="110354" y="44719"/>
                  </a:lnTo>
                  <a:lnTo>
                    <a:pt x="116343" y="57203"/>
                  </a:lnTo>
                  <a:lnTo>
                    <a:pt x="136645" y="79378"/>
                  </a:lnTo>
                  <a:lnTo>
                    <a:pt x="142928" y="82904"/>
                  </a:lnTo>
                  <a:lnTo>
                    <a:pt x="146086" y="83844"/>
                  </a:lnTo>
                  <a:lnTo>
                    <a:pt x="148191" y="85529"/>
                  </a:lnTo>
                  <a:lnTo>
                    <a:pt x="152211" y="91900"/>
                  </a:lnTo>
                  <a:lnTo>
                    <a:pt x="156902" y="93761"/>
                  </a:lnTo>
                  <a:lnTo>
                    <a:pt x="158576" y="95315"/>
                  </a:lnTo>
                  <a:lnTo>
                    <a:pt x="160437" y="99865"/>
                  </a:lnTo>
                  <a:lnTo>
                    <a:pt x="161991" y="101502"/>
                  </a:lnTo>
                  <a:lnTo>
                    <a:pt x="166540" y="103320"/>
                  </a:lnTo>
                  <a:lnTo>
                    <a:pt x="168177" y="104863"/>
                  </a:lnTo>
                  <a:lnTo>
                    <a:pt x="171018" y="112849"/>
                  </a:lnTo>
                  <a:lnTo>
                    <a:pt x="171447" y="137887"/>
                  </a:lnTo>
                  <a:lnTo>
                    <a:pt x="168626" y="143480"/>
                  </a:lnTo>
                  <a:lnTo>
                    <a:pt x="130136" y="184186"/>
                  </a:lnTo>
                  <a:lnTo>
                    <a:pt x="123808" y="187694"/>
                  </a:lnTo>
                  <a:lnTo>
                    <a:pt x="117467" y="190311"/>
                  </a:lnTo>
                  <a:lnTo>
                    <a:pt x="70111" y="225448"/>
                  </a:lnTo>
                  <a:lnTo>
                    <a:pt x="54379" y="238130"/>
                  </a:lnTo>
                  <a:lnTo>
                    <a:pt x="29168" y="257175"/>
                  </a:lnTo>
                  <a:lnTo>
                    <a:pt x="16404" y="266700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0" name="SMARTInkShape-Group169"/>
          <p:cNvGrpSpPr/>
          <p:nvPr/>
        </p:nvGrpSpPr>
        <p:grpSpPr>
          <a:xfrm>
            <a:off x="457200" y="5876959"/>
            <a:ext cx="590551" cy="247617"/>
            <a:chOff x="457200" y="5876959"/>
            <a:chExt cx="590551" cy="247617"/>
          </a:xfrm>
        </p:grpSpPr>
        <p:sp>
          <p:nvSpPr>
            <p:cNvPr id="24656" name="SMARTInkShape-668"/>
            <p:cNvSpPr/>
            <p:nvPr>
              <p:custDataLst>
                <p:tags r:id="rId37"/>
              </p:custDataLst>
            </p:nvPr>
          </p:nvSpPr>
          <p:spPr>
            <a:xfrm>
              <a:off x="457200" y="5876959"/>
              <a:ext cx="180976" cy="199992"/>
            </a:xfrm>
            <a:custGeom>
              <a:avLst/>
              <a:gdLst/>
              <a:ahLst/>
              <a:cxnLst/>
              <a:rect l="0" t="0" r="0" b="0"/>
              <a:pathLst>
                <a:path w="180976" h="199992">
                  <a:moveTo>
                    <a:pt x="19050" y="28541"/>
                  </a:moveTo>
                  <a:lnTo>
                    <a:pt x="19050" y="28541"/>
                  </a:lnTo>
                  <a:lnTo>
                    <a:pt x="19050" y="20340"/>
                  </a:lnTo>
                  <a:lnTo>
                    <a:pt x="9535" y="9502"/>
                  </a:lnTo>
                  <a:lnTo>
                    <a:pt x="9525" y="0"/>
                  </a:lnTo>
                  <a:lnTo>
                    <a:pt x="9525" y="45561"/>
                  </a:lnTo>
                  <a:lnTo>
                    <a:pt x="9525" y="91965"/>
                  </a:lnTo>
                  <a:lnTo>
                    <a:pt x="9525" y="125639"/>
                  </a:lnTo>
                  <a:lnTo>
                    <a:pt x="6703" y="132727"/>
                  </a:lnTo>
                  <a:lnTo>
                    <a:pt x="2979" y="139404"/>
                  </a:lnTo>
                  <a:lnTo>
                    <a:pt x="588" y="152314"/>
                  </a:lnTo>
                  <a:lnTo>
                    <a:pt x="0" y="180930"/>
                  </a:lnTo>
                  <a:lnTo>
                    <a:pt x="0" y="158275"/>
                  </a:lnTo>
                  <a:lnTo>
                    <a:pt x="2822" y="152170"/>
                  </a:lnTo>
                  <a:lnTo>
                    <a:pt x="6546" y="145929"/>
                  </a:lnTo>
                  <a:lnTo>
                    <a:pt x="8937" y="133299"/>
                  </a:lnTo>
                  <a:lnTo>
                    <a:pt x="10322" y="125901"/>
                  </a:lnTo>
                  <a:lnTo>
                    <a:pt x="17692" y="102889"/>
                  </a:lnTo>
                  <a:lnTo>
                    <a:pt x="19840" y="89128"/>
                  </a:lnTo>
                  <a:lnTo>
                    <a:pt x="26536" y="76218"/>
                  </a:lnTo>
                  <a:lnTo>
                    <a:pt x="27216" y="73025"/>
                  </a:lnTo>
                  <a:lnTo>
                    <a:pt x="33229" y="63476"/>
                  </a:lnTo>
                  <a:lnTo>
                    <a:pt x="66244" y="28972"/>
                  </a:lnTo>
                  <a:lnTo>
                    <a:pt x="74838" y="36780"/>
                  </a:lnTo>
                  <a:lnTo>
                    <a:pt x="80853" y="37685"/>
                  </a:lnTo>
                  <a:lnTo>
                    <a:pt x="82477" y="38871"/>
                  </a:lnTo>
                  <a:lnTo>
                    <a:pt x="83560" y="40719"/>
                  </a:lnTo>
                  <a:lnTo>
                    <a:pt x="84281" y="43010"/>
                  </a:lnTo>
                  <a:lnTo>
                    <a:pt x="95341" y="57023"/>
                  </a:lnTo>
                  <a:lnTo>
                    <a:pt x="99877" y="61660"/>
                  </a:lnTo>
                  <a:lnTo>
                    <a:pt x="102598" y="67250"/>
                  </a:lnTo>
                  <a:lnTo>
                    <a:pt x="105547" y="82595"/>
                  </a:lnTo>
                  <a:lnTo>
                    <a:pt x="112258" y="95233"/>
                  </a:lnTo>
                  <a:lnTo>
                    <a:pt x="114300" y="133316"/>
                  </a:lnTo>
                  <a:lnTo>
                    <a:pt x="114300" y="88597"/>
                  </a:lnTo>
                  <a:lnTo>
                    <a:pt x="114300" y="72955"/>
                  </a:lnTo>
                  <a:lnTo>
                    <a:pt x="115358" y="70850"/>
                  </a:lnTo>
                  <a:lnTo>
                    <a:pt x="117122" y="69448"/>
                  </a:lnTo>
                  <a:lnTo>
                    <a:pt x="119356" y="68512"/>
                  </a:lnTo>
                  <a:lnTo>
                    <a:pt x="120846" y="66831"/>
                  </a:lnTo>
                  <a:lnTo>
                    <a:pt x="123709" y="57557"/>
                  </a:lnTo>
                  <a:lnTo>
                    <a:pt x="128847" y="52190"/>
                  </a:lnTo>
                  <a:lnTo>
                    <a:pt x="130348" y="51716"/>
                  </a:lnTo>
                  <a:lnTo>
                    <a:pt x="131349" y="52457"/>
                  </a:lnTo>
                  <a:lnTo>
                    <a:pt x="132016" y="54010"/>
                  </a:lnTo>
                  <a:lnTo>
                    <a:pt x="133519" y="55045"/>
                  </a:lnTo>
                  <a:lnTo>
                    <a:pt x="141434" y="56843"/>
                  </a:lnTo>
                  <a:lnTo>
                    <a:pt x="147505" y="57034"/>
                  </a:lnTo>
                  <a:lnTo>
                    <a:pt x="149136" y="58120"/>
                  </a:lnTo>
                  <a:lnTo>
                    <a:pt x="150224" y="59902"/>
                  </a:lnTo>
                  <a:lnTo>
                    <a:pt x="151755" y="67467"/>
                  </a:lnTo>
                  <a:lnTo>
                    <a:pt x="151970" y="70366"/>
                  </a:lnTo>
                  <a:lnTo>
                    <a:pt x="153172" y="72300"/>
                  </a:lnTo>
                  <a:lnTo>
                    <a:pt x="155031" y="73589"/>
                  </a:lnTo>
                  <a:lnTo>
                    <a:pt x="157329" y="74447"/>
                  </a:lnTo>
                  <a:lnTo>
                    <a:pt x="158861" y="76079"/>
                  </a:lnTo>
                  <a:lnTo>
                    <a:pt x="160563" y="80713"/>
                  </a:lnTo>
                  <a:lnTo>
                    <a:pt x="162904" y="101647"/>
                  </a:lnTo>
                  <a:lnTo>
                    <a:pt x="169448" y="114283"/>
                  </a:lnTo>
                  <a:lnTo>
                    <a:pt x="171415" y="140960"/>
                  </a:lnTo>
                  <a:lnTo>
                    <a:pt x="177989" y="150074"/>
                  </a:lnTo>
                  <a:lnTo>
                    <a:pt x="180090" y="158978"/>
                  </a:lnTo>
                  <a:lnTo>
                    <a:pt x="180859" y="169569"/>
                  </a:lnTo>
                  <a:lnTo>
                    <a:pt x="175884" y="175925"/>
                  </a:lnTo>
                  <a:lnTo>
                    <a:pt x="175464" y="177597"/>
                  </a:lnTo>
                  <a:lnTo>
                    <a:pt x="176243" y="178712"/>
                  </a:lnTo>
                  <a:lnTo>
                    <a:pt x="177820" y="179455"/>
                  </a:lnTo>
                  <a:lnTo>
                    <a:pt x="178872" y="181008"/>
                  </a:lnTo>
                  <a:lnTo>
                    <a:pt x="180040" y="185558"/>
                  </a:lnTo>
                  <a:lnTo>
                    <a:pt x="179294" y="187193"/>
                  </a:lnTo>
                  <a:lnTo>
                    <a:pt x="177737" y="188284"/>
                  </a:lnTo>
                  <a:lnTo>
                    <a:pt x="175642" y="189011"/>
                  </a:lnTo>
                  <a:lnTo>
                    <a:pt x="174244" y="190554"/>
                  </a:lnTo>
                  <a:lnTo>
                    <a:pt x="171482" y="199864"/>
                  </a:lnTo>
                  <a:lnTo>
                    <a:pt x="180975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669"/>
            <p:cNvSpPr/>
            <p:nvPr>
              <p:custDataLst>
                <p:tags r:id="rId38"/>
              </p:custDataLst>
            </p:nvPr>
          </p:nvSpPr>
          <p:spPr>
            <a:xfrm>
              <a:off x="666750" y="5895975"/>
              <a:ext cx="95251" cy="228601"/>
            </a:xfrm>
            <a:custGeom>
              <a:avLst/>
              <a:gdLst/>
              <a:ahLst/>
              <a:cxnLst/>
              <a:rect l="0" t="0" r="0" b="0"/>
              <a:pathLst>
                <a:path w="95251" h="228601">
                  <a:moveTo>
                    <a:pt x="38100" y="123825"/>
                  </a:moveTo>
                  <a:lnTo>
                    <a:pt x="38100" y="123825"/>
                  </a:lnTo>
                  <a:lnTo>
                    <a:pt x="38100" y="169184"/>
                  </a:lnTo>
                  <a:lnTo>
                    <a:pt x="38100" y="214165"/>
                  </a:lnTo>
                  <a:lnTo>
                    <a:pt x="38100" y="222677"/>
                  </a:lnTo>
                  <a:lnTo>
                    <a:pt x="39158" y="224651"/>
                  </a:lnTo>
                  <a:lnTo>
                    <a:pt x="40922" y="225968"/>
                  </a:lnTo>
                  <a:lnTo>
                    <a:pt x="47620" y="228598"/>
                  </a:lnTo>
                  <a:lnTo>
                    <a:pt x="47622" y="228599"/>
                  </a:lnTo>
                  <a:lnTo>
                    <a:pt x="47624" y="228600"/>
                  </a:lnTo>
                  <a:lnTo>
                    <a:pt x="47625" y="220399"/>
                  </a:lnTo>
                  <a:lnTo>
                    <a:pt x="54171" y="211732"/>
                  </a:lnTo>
                  <a:lnTo>
                    <a:pt x="56758" y="201776"/>
                  </a:lnTo>
                  <a:lnTo>
                    <a:pt x="57116" y="186921"/>
                  </a:lnTo>
                  <a:lnTo>
                    <a:pt x="59957" y="180796"/>
                  </a:lnTo>
                  <a:lnTo>
                    <a:pt x="63689" y="174546"/>
                  </a:lnTo>
                  <a:lnTo>
                    <a:pt x="66085" y="161908"/>
                  </a:lnTo>
                  <a:lnTo>
                    <a:pt x="66674" y="119326"/>
                  </a:lnTo>
                  <a:lnTo>
                    <a:pt x="63852" y="113712"/>
                  </a:lnTo>
                  <a:lnTo>
                    <a:pt x="58474" y="106540"/>
                  </a:lnTo>
                  <a:lnTo>
                    <a:pt x="57542" y="100241"/>
                  </a:lnTo>
                  <a:lnTo>
                    <a:pt x="56353" y="98578"/>
                  </a:lnTo>
                  <a:lnTo>
                    <a:pt x="54502" y="97468"/>
                  </a:lnTo>
                  <a:lnTo>
                    <a:pt x="47472" y="95543"/>
                  </a:lnTo>
                  <a:lnTo>
                    <a:pt x="42971" y="95380"/>
                  </a:lnTo>
                  <a:lnTo>
                    <a:pt x="41347" y="94278"/>
                  </a:lnTo>
                  <a:lnTo>
                    <a:pt x="40265" y="92485"/>
                  </a:lnTo>
                  <a:lnTo>
                    <a:pt x="39543" y="90232"/>
                  </a:lnTo>
                  <a:lnTo>
                    <a:pt x="38004" y="88729"/>
                  </a:lnTo>
                  <a:lnTo>
                    <a:pt x="33471" y="87060"/>
                  </a:lnTo>
                  <a:lnTo>
                    <a:pt x="4907" y="85728"/>
                  </a:lnTo>
                  <a:lnTo>
                    <a:pt x="3271" y="84669"/>
                  </a:lnTo>
                  <a:lnTo>
                    <a:pt x="2181" y="82905"/>
                  </a:lnTo>
                  <a:lnTo>
                    <a:pt x="38" y="76316"/>
                  </a:lnTo>
                  <a:lnTo>
                    <a:pt x="0" y="52212"/>
                  </a:lnTo>
                  <a:lnTo>
                    <a:pt x="1058" y="50684"/>
                  </a:lnTo>
                  <a:lnTo>
                    <a:pt x="2822" y="49664"/>
                  </a:lnTo>
                  <a:lnTo>
                    <a:pt x="5057" y="48983"/>
                  </a:lnTo>
                  <a:lnTo>
                    <a:pt x="6546" y="47473"/>
                  </a:lnTo>
                  <a:lnTo>
                    <a:pt x="8201" y="42971"/>
                  </a:lnTo>
                  <a:lnTo>
                    <a:pt x="9701" y="41347"/>
                  </a:lnTo>
                  <a:lnTo>
                    <a:pt x="28771" y="30751"/>
                  </a:lnTo>
                  <a:lnTo>
                    <a:pt x="31881" y="30026"/>
                  </a:lnTo>
                  <a:lnTo>
                    <a:pt x="33954" y="28484"/>
                  </a:lnTo>
                  <a:lnTo>
                    <a:pt x="35336" y="26398"/>
                  </a:lnTo>
                  <a:lnTo>
                    <a:pt x="36257" y="23949"/>
                  </a:lnTo>
                  <a:lnTo>
                    <a:pt x="37930" y="22316"/>
                  </a:lnTo>
                  <a:lnTo>
                    <a:pt x="42610" y="20501"/>
                  </a:lnTo>
                  <a:lnTo>
                    <a:pt x="54239" y="18278"/>
                  </a:lnTo>
                  <a:lnTo>
                    <a:pt x="63578" y="12589"/>
                  </a:lnTo>
                  <a:lnTo>
                    <a:pt x="76215" y="10130"/>
                  </a:lnTo>
                  <a:lnTo>
                    <a:pt x="83847" y="9645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8" name="SMARTInkShape-670"/>
            <p:cNvSpPr/>
            <p:nvPr>
              <p:custDataLst>
                <p:tags r:id="rId39"/>
              </p:custDataLst>
            </p:nvPr>
          </p:nvSpPr>
          <p:spPr>
            <a:xfrm>
              <a:off x="952500" y="5991225"/>
              <a:ext cx="95251" cy="9410"/>
            </a:xfrm>
            <a:custGeom>
              <a:avLst/>
              <a:gdLst/>
              <a:ahLst/>
              <a:cxnLst/>
              <a:rect l="0" t="0" r="0" b="0"/>
              <a:pathLst>
                <a:path w="95251" h="9410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0" y="3"/>
                  </a:lnTo>
                  <a:lnTo>
                    <a:pt x="44535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9" name="SMARTInkShape-671"/>
            <p:cNvSpPr/>
            <p:nvPr>
              <p:custDataLst>
                <p:tags r:id="rId40"/>
              </p:custDataLst>
            </p:nvPr>
          </p:nvSpPr>
          <p:spPr>
            <a:xfrm>
              <a:off x="885825" y="5895975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5809" y="10583"/>
                  </a:lnTo>
                  <a:lnTo>
                    <a:pt x="16890" y="12347"/>
                  </a:lnTo>
                  <a:lnTo>
                    <a:pt x="18623" y="17726"/>
                  </a:lnTo>
                  <a:lnTo>
                    <a:pt x="21683" y="18462"/>
                  </a:lnTo>
                  <a:lnTo>
                    <a:pt x="52254" y="19050"/>
                  </a:lnTo>
                  <a:lnTo>
                    <a:pt x="57796" y="21872"/>
                  </a:lnTo>
                  <a:lnTo>
                    <a:pt x="66155" y="28182"/>
                  </a:lnTo>
                  <a:lnTo>
                    <a:pt x="666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1" name="SMARTInkShape-672"/>
          <p:cNvSpPr/>
          <p:nvPr>
            <p:custDataLst>
              <p:tags r:id="rId10"/>
            </p:custDataLst>
          </p:nvPr>
        </p:nvSpPr>
        <p:spPr>
          <a:xfrm>
            <a:off x="1285875" y="5753100"/>
            <a:ext cx="1323976" cy="161926"/>
          </a:xfrm>
          <a:custGeom>
            <a:avLst/>
            <a:gdLst/>
            <a:ahLst/>
            <a:cxnLst/>
            <a:rect l="0" t="0" r="0" b="0"/>
            <a:pathLst>
              <a:path w="1323976" h="161926">
                <a:moveTo>
                  <a:pt x="0" y="161925"/>
                </a:moveTo>
                <a:lnTo>
                  <a:pt x="0" y="161925"/>
                </a:lnTo>
                <a:lnTo>
                  <a:pt x="0" y="152793"/>
                </a:lnTo>
                <a:lnTo>
                  <a:pt x="46174" y="152400"/>
                </a:lnTo>
                <a:lnTo>
                  <a:pt x="54943" y="145855"/>
                </a:lnTo>
                <a:lnTo>
                  <a:pt x="63787" y="143758"/>
                </a:lnTo>
                <a:lnTo>
                  <a:pt x="80710" y="142909"/>
                </a:lnTo>
                <a:lnTo>
                  <a:pt x="86318" y="140068"/>
                </a:lnTo>
                <a:lnTo>
                  <a:pt x="92339" y="136336"/>
                </a:lnTo>
                <a:lnTo>
                  <a:pt x="104827" y="133939"/>
                </a:lnTo>
                <a:lnTo>
                  <a:pt x="117485" y="133466"/>
                </a:lnTo>
                <a:lnTo>
                  <a:pt x="123830" y="130579"/>
                </a:lnTo>
                <a:lnTo>
                  <a:pt x="130177" y="126826"/>
                </a:lnTo>
                <a:lnTo>
                  <a:pt x="142875" y="124418"/>
                </a:lnTo>
                <a:lnTo>
                  <a:pt x="159808" y="122845"/>
                </a:lnTo>
                <a:lnTo>
                  <a:pt x="182826" y="115634"/>
                </a:lnTo>
                <a:lnTo>
                  <a:pt x="227996" y="114316"/>
                </a:lnTo>
                <a:lnTo>
                  <a:pt x="252000" y="113244"/>
                </a:lnTo>
                <a:lnTo>
                  <a:pt x="282482" y="105658"/>
                </a:lnTo>
                <a:lnTo>
                  <a:pt x="326929" y="103739"/>
                </a:lnTo>
                <a:lnTo>
                  <a:pt x="345076" y="97241"/>
                </a:lnTo>
                <a:lnTo>
                  <a:pt x="387478" y="95366"/>
                </a:lnTo>
                <a:lnTo>
                  <a:pt x="429219" y="95255"/>
                </a:lnTo>
                <a:lnTo>
                  <a:pt x="472902" y="95250"/>
                </a:lnTo>
                <a:lnTo>
                  <a:pt x="514526" y="95250"/>
                </a:lnTo>
                <a:lnTo>
                  <a:pt x="558810" y="95250"/>
                </a:lnTo>
                <a:lnTo>
                  <a:pt x="601957" y="95250"/>
                </a:lnTo>
                <a:lnTo>
                  <a:pt x="644133" y="95250"/>
                </a:lnTo>
                <a:lnTo>
                  <a:pt x="688952" y="86608"/>
                </a:lnTo>
                <a:lnTo>
                  <a:pt x="733619" y="85803"/>
                </a:lnTo>
                <a:lnTo>
                  <a:pt x="764234" y="82918"/>
                </a:lnTo>
                <a:lnTo>
                  <a:pt x="811807" y="76789"/>
                </a:lnTo>
                <a:lnTo>
                  <a:pt x="836025" y="73552"/>
                </a:lnTo>
                <a:lnTo>
                  <a:pt x="859428" y="68712"/>
                </a:lnTo>
                <a:lnTo>
                  <a:pt x="907052" y="64032"/>
                </a:lnTo>
                <a:lnTo>
                  <a:pt x="954677" y="54932"/>
                </a:lnTo>
                <a:lnTo>
                  <a:pt x="1002302" y="45445"/>
                </a:lnTo>
                <a:lnTo>
                  <a:pt x="1049927" y="35923"/>
                </a:lnTo>
                <a:lnTo>
                  <a:pt x="1097552" y="26398"/>
                </a:lnTo>
                <a:lnTo>
                  <a:pt x="1142355" y="16873"/>
                </a:lnTo>
                <a:lnTo>
                  <a:pt x="1156471" y="12791"/>
                </a:lnTo>
                <a:lnTo>
                  <a:pt x="1202417" y="3266"/>
                </a:lnTo>
                <a:lnTo>
                  <a:pt x="1247891" y="287"/>
                </a:lnTo>
                <a:lnTo>
                  <a:pt x="1293430" y="11"/>
                </a:lnTo>
                <a:lnTo>
                  <a:pt x="13239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70" name="SMARTInkShape-Group171"/>
          <p:cNvGrpSpPr/>
          <p:nvPr/>
        </p:nvGrpSpPr>
        <p:grpSpPr>
          <a:xfrm>
            <a:off x="1447800" y="5448339"/>
            <a:ext cx="885826" cy="828634"/>
            <a:chOff x="1447800" y="5448339"/>
            <a:chExt cx="885826" cy="828634"/>
          </a:xfrm>
        </p:grpSpPr>
        <p:sp>
          <p:nvSpPr>
            <p:cNvPr id="24662" name="SMARTInkShape-673"/>
            <p:cNvSpPr/>
            <p:nvPr>
              <p:custDataLst>
                <p:tags r:id="rId29"/>
              </p:custDataLst>
            </p:nvPr>
          </p:nvSpPr>
          <p:spPr>
            <a:xfrm>
              <a:off x="2276475" y="5562610"/>
              <a:ext cx="38101" cy="180966"/>
            </a:xfrm>
            <a:custGeom>
              <a:avLst/>
              <a:gdLst/>
              <a:ahLst/>
              <a:cxnLst/>
              <a:rect l="0" t="0" r="0" b="0"/>
              <a:pathLst>
                <a:path w="38101" h="180966">
                  <a:moveTo>
                    <a:pt x="9525" y="9515"/>
                  </a:moveTo>
                  <a:lnTo>
                    <a:pt x="9525" y="9515"/>
                  </a:lnTo>
                  <a:lnTo>
                    <a:pt x="9525" y="0"/>
                  </a:lnTo>
                  <a:lnTo>
                    <a:pt x="9525" y="14180"/>
                  </a:lnTo>
                  <a:lnTo>
                    <a:pt x="6703" y="19702"/>
                  </a:lnTo>
                  <a:lnTo>
                    <a:pt x="2979" y="25683"/>
                  </a:lnTo>
                  <a:lnTo>
                    <a:pt x="589" y="38148"/>
                  </a:lnTo>
                  <a:lnTo>
                    <a:pt x="1" y="85715"/>
                  </a:lnTo>
                  <a:lnTo>
                    <a:pt x="0" y="98415"/>
                  </a:lnTo>
                  <a:lnTo>
                    <a:pt x="2822" y="104765"/>
                  </a:lnTo>
                  <a:lnTo>
                    <a:pt x="5056" y="107940"/>
                  </a:lnTo>
                  <a:lnTo>
                    <a:pt x="10322" y="132261"/>
                  </a:lnTo>
                  <a:lnTo>
                    <a:pt x="15994" y="140311"/>
                  </a:lnTo>
                  <a:lnTo>
                    <a:pt x="19203" y="149399"/>
                  </a:lnTo>
                  <a:lnTo>
                    <a:pt x="35472" y="171451"/>
                  </a:lnTo>
                  <a:lnTo>
                    <a:pt x="38100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3" name="SMARTInkShape-674"/>
            <p:cNvSpPr/>
            <p:nvPr>
              <p:custDataLst>
                <p:tags r:id="rId30"/>
              </p:custDataLst>
            </p:nvPr>
          </p:nvSpPr>
          <p:spPr>
            <a:xfrm>
              <a:off x="1914525" y="5981750"/>
              <a:ext cx="180976" cy="295223"/>
            </a:xfrm>
            <a:custGeom>
              <a:avLst/>
              <a:gdLst/>
              <a:ahLst/>
              <a:cxnLst/>
              <a:rect l="0" t="0" r="0" b="0"/>
              <a:pathLst>
                <a:path w="180976" h="295223">
                  <a:moveTo>
                    <a:pt x="0" y="257125"/>
                  </a:moveTo>
                  <a:lnTo>
                    <a:pt x="0" y="257125"/>
                  </a:lnTo>
                  <a:lnTo>
                    <a:pt x="0" y="276138"/>
                  </a:lnTo>
                  <a:lnTo>
                    <a:pt x="0" y="253508"/>
                  </a:lnTo>
                  <a:lnTo>
                    <a:pt x="1058" y="251539"/>
                  </a:lnTo>
                  <a:lnTo>
                    <a:pt x="2822" y="250226"/>
                  </a:lnTo>
                  <a:lnTo>
                    <a:pt x="5057" y="249351"/>
                  </a:lnTo>
                  <a:lnTo>
                    <a:pt x="6546" y="247709"/>
                  </a:lnTo>
                  <a:lnTo>
                    <a:pt x="8201" y="243062"/>
                  </a:lnTo>
                  <a:lnTo>
                    <a:pt x="10322" y="224910"/>
                  </a:lnTo>
                  <a:lnTo>
                    <a:pt x="17012" y="210035"/>
                  </a:lnTo>
                  <a:lnTo>
                    <a:pt x="23703" y="191850"/>
                  </a:lnTo>
                  <a:lnTo>
                    <a:pt x="36349" y="160425"/>
                  </a:lnTo>
                  <a:lnTo>
                    <a:pt x="40692" y="132691"/>
                  </a:lnTo>
                  <a:lnTo>
                    <a:pt x="45571" y="114070"/>
                  </a:lnTo>
                  <a:lnTo>
                    <a:pt x="50267" y="76133"/>
                  </a:lnTo>
                  <a:lnTo>
                    <a:pt x="55791" y="55803"/>
                  </a:lnTo>
                  <a:lnTo>
                    <a:pt x="57115" y="16266"/>
                  </a:lnTo>
                  <a:lnTo>
                    <a:pt x="54312" y="9671"/>
                  </a:lnTo>
                  <a:lnTo>
                    <a:pt x="48016" y="519"/>
                  </a:lnTo>
                  <a:lnTo>
                    <a:pt x="39458" y="0"/>
                  </a:lnTo>
                  <a:lnTo>
                    <a:pt x="39006" y="1041"/>
                  </a:lnTo>
                  <a:lnTo>
                    <a:pt x="38502" y="5021"/>
                  </a:lnTo>
                  <a:lnTo>
                    <a:pt x="37310" y="6506"/>
                  </a:lnTo>
                  <a:lnTo>
                    <a:pt x="33163" y="8155"/>
                  </a:lnTo>
                  <a:lnTo>
                    <a:pt x="31633" y="10712"/>
                  </a:lnTo>
                  <a:lnTo>
                    <a:pt x="28423" y="23364"/>
                  </a:lnTo>
                  <a:lnTo>
                    <a:pt x="22297" y="35345"/>
                  </a:lnTo>
                  <a:lnTo>
                    <a:pt x="18954" y="50772"/>
                  </a:lnTo>
                  <a:lnTo>
                    <a:pt x="12789" y="64632"/>
                  </a:lnTo>
                  <a:lnTo>
                    <a:pt x="9812" y="108365"/>
                  </a:lnTo>
                  <a:lnTo>
                    <a:pt x="10609" y="154590"/>
                  </a:lnTo>
                  <a:lnTo>
                    <a:pt x="19228" y="199031"/>
                  </a:lnTo>
                  <a:lnTo>
                    <a:pt x="26415" y="220407"/>
                  </a:lnTo>
                  <a:lnTo>
                    <a:pt x="30757" y="238484"/>
                  </a:lnTo>
                  <a:lnTo>
                    <a:pt x="40278" y="265850"/>
                  </a:lnTo>
                  <a:lnTo>
                    <a:pt x="61687" y="290185"/>
                  </a:lnTo>
                  <a:lnTo>
                    <a:pt x="67280" y="292985"/>
                  </a:lnTo>
                  <a:lnTo>
                    <a:pt x="84246" y="295187"/>
                  </a:lnTo>
                  <a:lnTo>
                    <a:pt x="98853" y="295222"/>
                  </a:lnTo>
                  <a:lnTo>
                    <a:pt x="104965" y="292402"/>
                  </a:lnTo>
                  <a:lnTo>
                    <a:pt x="108077" y="290168"/>
                  </a:lnTo>
                  <a:lnTo>
                    <a:pt x="111534" y="284863"/>
                  </a:lnTo>
                  <a:lnTo>
                    <a:pt x="112456" y="281967"/>
                  </a:lnTo>
                  <a:lnTo>
                    <a:pt x="114129" y="280036"/>
                  </a:lnTo>
                  <a:lnTo>
                    <a:pt x="127396" y="271627"/>
                  </a:lnTo>
                  <a:lnTo>
                    <a:pt x="130704" y="266040"/>
                  </a:lnTo>
                  <a:lnTo>
                    <a:pt x="133232" y="260029"/>
                  </a:lnTo>
                  <a:lnTo>
                    <a:pt x="180975" y="209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4" name="SMARTInkShape-675"/>
            <p:cNvSpPr/>
            <p:nvPr>
              <p:custDataLst>
                <p:tags r:id="rId31"/>
              </p:custDataLst>
            </p:nvPr>
          </p:nvSpPr>
          <p:spPr>
            <a:xfrm>
              <a:off x="2181225" y="6124585"/>
              <a:ext cx="152401" cy="133330"/>
            </a:xfrm>
            <a:custGeom>
              <a:avLst/>
              <a:gdLst/>
              <a:ahLst/>
              <a:cxnLst/>
              <a:rect l="0" t="0" r="0" b="0"/>
              <a:pathLst>
                <a:path w="152401" h="133330">
                  <a:moveTo>
                    <a:pt x="0" y="47615"/>
                  </a:moveTo>
                  <a:lnTo>
                    <a:pt x="0" y="47615"/>
                  </a:lnTo>
                  <a:lnTo>
                    <a:pt x="0" y="20398"/>
                  </a:lnTo>
                  <a:lnTo>
                    <a:pt x="1058" y="19946"/>
                  </a:lnTo>
                  <a:lnTo>
                    <a:pt x="5056" y="19442"/>
                  </a:lnTo>
                  <a:lnTo>
                    <a:pt x="6546" y="18250"/>
                  </a:lnTo>
                  <a:lnTo>
                    <a:pt x="9490" y="9634"/>
                  </a:lnTo>
                  <a:lnTo>
                    <a:pt x="18657" y="385"/>
                  </a:lnTo>
                  <a:lnTo>
                    <a:pt x="33228" y="0"/>
                  </a:lnTo>
                  <a:lnTo>
                    <a:pt x="34853" y="1055"/>
                  </a:lnTo>
                  <a:lnTo>
                    <a:pt x="35935" y="2817"/>
                  </a:lnTo>
                  <a:lnTo>
                    <a:pt x="37672" y="8192"/>
                  </a:lnTo>
                  <a:lnTo>
                    <a:pt x="40732" y="8927"/>
                  </a:lnTo>
                  <a:lnTo>
                    <a:pt x="43030" y="9123"/>
                  </a:lnTo>
                  <a:lnTo>
                    <a:pt x="44562" y="10312"/>
                  </a:lnTo>
                  <a:lnTo>
                    <a:pt x="46263" y="14455"/>
                  </a:lnTo>
                  <a:lnTo>
                    <a:pt x="47776" y="15984"/>
                  </a:lnTo>
                  <a:lnTo>
                    <a:pt x="55706" y="18638"/>
                  </a:lnTo>
                  <a:lnTo>
                    <a:pt x="56508" y="21683"/>
                  </a:lnTo>
                  <a:lnTo>
                    <a:pt x="57149" y="66841"/>
                  </a:lnTo>
                  <a:lnTo>
                    <a:pt x="57150" y="88900"/>
                  </a:lnTo>
                  <a:lnTo>
                    <a:pt x="54328" y="95245"/>
                  </a:lnTo>
                  <a:lnTo>
                    <a:pt x="48949" y="102884"/>
                  </a:lnTo>
                  <a:lnTo>
                    <a:pt x="47886" y="111998"/>
                  </a:lnTo>
                  <a:lnTo>
                    <a:pt x="47625" y="133329"/>
                  </a:lnTo>
                  <a:lnTo>
                    <a:pt x="47625" y="128280"/>
                  </a:lnTo>
                  <a:lnTo>
                    <a:pt x="48683" y="126792"/>
                  </a:lnTo>
                  <a:lnTo>
                    <a:pt x="50447" y="125799"/>
                  </a:lnTo>
                  <a:lnTo>
                    <a:pt x="57326" y="124077"/>
                  </a:lnTo>
                  <a:lnTo>
                    <a:pt x="61814" y="123931"/>
                  </a:lnTo>
                  <a:lnTo>
                    <a:pt x="63434" y="122834"/>
                  </a:lnTo>
                  <a:lnTo>
                    <a:pt x="64515" y="121044"/>
                  </a:lnTo>
                  <a:lnTo>
                    <a:pt x="65235" y="118792"/>
                  </a:lnTo>
                  <a:lnTo>
                    <a:pt x="66773" y="117291"/>
                  </a:lnTo>
                  <a:lnTo>
                    <a:pt x="71305" y="115624"/>
                  </a:lnTo>
                  <a:lnTo>
                    <a:pt x="117127" y="111473"/>
                  </a:lnTo>
                  <a:lnTo>
                    <a:pt x="135202" y="106090"/>
                  </a:lnTo>
                  <a:lnTo>
                    <a:pt x="152400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676"/>
            <p:cNvSpPr/>
            <p:nvPr>
              <p:custDataLst>
                <p:tags r:id="rId32"/>
              </p:custDataLst>
            </p:nvPr>
          </p:nvSpPr>
          <p:spPr>
            <a:xfrm>
              <a:off x="2066926" y="5448339"/>
              <a:ext cx="152400" cy="319775"/>
            </a:xfrm>
            <a:custGeom>
              <a:avLst/>
              <a:gdLst/>
              <a:ahLst/>
              <a:cxnLst/>
              <a:rect l="0" t="0" r="0" b="0"/>
              <a:pathLst>
                <a:path w="152400" h="319775">
                  <a:moveTo>
                    <a:pt x="28574" y="314286"/>
                  </a:moveTo>
                  <a:lnTo>
                    <a:pt x="28574" y="314286"/>
                  </a:lnTo>
                  <a:lnTo>
                    <a:pt x="23517" y="319342"/>
                  </a:lnTo>
                  <a:lnTo>
                    <a:pt x="22028" y="319774"/>
                  </a:lnTo>
                  <a:lnTo>
                    <a:pt x="21035" y="319002"/>
                  </a:lnTo>
                  <a:lnTo>
                    <a:pt x="19165" y="314562"/>
                  </a:lnTo>
                  <a:lnTo>
                    <a:pt x="14027" y="314368"/>
                  </a:lnTo>
                  <a:lnTo>
                    <a:pt x="12526" y="313282"/>
                  </a:lnTo>
                  <a:lnTo>
                    <a:pt x="10858" y="309254"/>
                  </a:lnTo>
                  <a:lnTo>
                    <a:pt x="9527" y="272890"/>
                  </a:lnTo>
                  <a:lnTo>
                    <a:pt x="19846" y="225450"/>
                  </a:lnTo>
                  <a:lnTo>
                    <a:pt x="26536" y="207328"/>
                  </a:lnTo>
                  <a:lnTo>
                    <a:pt x="31217" y="171219"/>
                  </a:lnTo>
                  <a:lnTo>
                    <a:pt x="36060" y="152304"/>
                  </a:lnTo>
                  <a:lnTo>
                    <a:pt x="40742" y="114256"/>
                  </a:lnTo>
                  <a:lnTo>
                    <a:pt x="46265" y="93917"/>
                  </a:lnTo>
                  <a:lnTo>
                    <a:pt x="47571" y="50234"/>
                  </a:lnTo>
                  <a:lnTo>
                    <a:pt x="47623" y="15881"/>
                  </a:lnTo>
                  <a:lnTo>
                    <a:pt x="46565" y="13750"/>
                  </a:lnTo>
                  <a:lnTo>
                    <a:pt x="44801" y="12328"/>
                  </a:lnTo>
                  <a:lnTo>
                    <a:pt x="42567" y="11380"/>
                  </a:lnTo>
                  <a:lnTo>
                    <a:pt x="41078" y="9691"/>
                  </a:lnTo>
                  <a:lnTo>
                    <a:pt x="39423" y="4991"/>
                  </a:lnTo>
                  <a:lnTo>
                    <a:pt x="37923" y="3314"/>
                  </a:lnTo>
                  <a:lnTo>
                    <a:pt x="28701" y="0"/>
                  </a:lnTo>
                  <a:lnTo>
                    <a:pt x="14388" y="14151"/>
                  </a:lnTo>
                  <a:lnTo>
                    <a:pt x="11686" y="19673"/>
                  </a:lnTo>
                  <a:lnTo>
                    <a:pt x="907" y="63645"/>
                  </a:lnTo>
                  <a:lnTo>
                    <a:pt x="22" y="110977"/>
                  </a:lnTo>
                  <a:lnTo>
                    <a:pt x="0" y="152540"/>
                  </a:lnTo>
                  <a:lnTo>
                    <a:pt x="1058" y="164082"/>
                  </a:lnTo>
                  <a:lnTo>
                    <a:pt x="7538" y="182937"/>
                  </a:lnTo>
                  <a:lnTo>
                    <a:pt x="11758" y="200579"/>
                  </a:lnTo>
                  <a:lnTo>
                    <a:pt x="21231" y="227778"/>
                  </a:lnTo>
                  <a:lnTo>
                    <a:pt x="25310" y="234563"/>
                  </a:lnTo>
                  <a:lnTo>
                    <a:pt x="28665" y="244333"/>
                  </a:lnTo>
                  <a:lnTo>
                    <a:pt x="34834" y="253931"/>
                  </a:lnTo>
                  <a:lnTo>
                    <a:pt x="38190" y="263477"/>
                  </a:lnTo>
                  <a:lnTo>
                    <a:pt x="42726" y="269832"/>
                  </a:lnTo>
                  <a:lnTo>
                    <a:pt x="48269" y="273362"/>
                  </a:lnTo>
                  <a:lnTo>
                    <a:pt x="54261" y="275990"/>
                  </a:lnTo>
                  <a:lnTo>
                    <a:pt x="64830" y="284222"/>
                  </a:lnTo>
                  <a:lnTo>
                    <a:pt x="74713" y="285580"/>
                  </a:lnTo>
                  <a:lnTo>
                    <a:pt x="89326" y="285700"/>
                  </a:lnTo>
                  <a:lnTo>
                    <a:pt x="91300" y="284646"/>
                  </a:lnTo>
                  <a:lnTo>
                    <a:pt x="92617" y="282884"/>
                  </a:lnTo>
                  <a:lnTo>
                    <a:pt x="93494" y="280651"/>
                  </a:lnTo>
                  <a:lnTo>
                    <a:pt x="95137" y="279163"/>
                  </a:lnTo>
                  <a:lnTo>
                    <a:pt x="99786" y="277509"/>
                  </a:lnTo>
                  <a:lnTo>
                    <a:pt x="108353" y="276578"/>
                  </a:lnTo>
                  <a:lnTo>
                    <a:pt x="110335" y="275389"/>
                  </a:lnTo>
                  <a:lnTo>
                    <a:pt x="111656" y="273537"/>
                  </a:lnTo>
                  <a:lnTo>
                    <a:pt x="112537" y="271246"/>
                  </a:lnTo>
                  <a:lnTo>
                    <a:pt x="114183" y="269717"/>
                  </a:lnTo>
                  <a:lnTo>
                    <a:pt x="118833" y="268019"/>
                  </a:lnTo>
                  <a:lnTo>
                    <a:pt x="120497" y="266509"/>
                  </a:lnTo>
                  <a:lnTo>
                    <a:pt x="122345" y="262007"/>
                  </a:lnTo>
                  <a:lnTo>
                    <a:pt x="123897" y="260383"/>
                  </a:lnTo>
                  <a:lnTo>
                    <a:pt x="128443" y="258579"/>
                  </a:lnTo>
                  <a:lnTo>
                    <a:pt x="130078" y="257040"/>
                  </a:lnTo>
                  <a:lnTo>
                    <a:pt x="131895" y="252508"/>
                  </a:lnTo>
                  <a:lnTo>
                    <a:pt x="133438" y="250876"/>
                  </a:lnTo>
                  <a:lnTo>
                    <a:pt x="137974" y="249062"/>
                  </a:lnTo>
                  <a:lnTo>
                    <a:pt x="146479" y="248041"/>
                  </a:lnTo>
                  <a:lnTo>
                    <a:pt x="148453" y="246839"/>
                  </a:lnTo>
                  <a:lnTo>
                    <a:pt x="149768" y="244980"/>
                  </a:lnTo>
                  <a:lnTo>
                    <a:pt x="152399" y="2380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6" name="SMARTInkShape-677"/>
            <p:cNvSpPr/>
            <p:nvPr>
              <p:custDataLst>
                <p:tags r:id="rId33"/>
              </p:custDataLst>
            </p:nvPr>
          </p:nvSpPr>
          <p:spPr>
            <a:xfrm>
              <a:off x="1847850" y="5657850"/>
              <a:ext cx="28576" cy="200011"/>
            </a:xfrm>
            <a:custGeom>
              <a:avLst/>
              <a:gdLst/>
              <a:ahLst/>
              <a:cxnLst/>
              <a:rect l="0" t="0" r="0" b="0"/>
              <a:pathLst>
                <a:path w="28576" h="20001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6546" y="25693"/>
                  </a:lnTo>
                  <a:lnTo>
                    <a:pt x="8936" y="38158"/>
                  </a:lnTo>
                  <a:lnTo>
                    <a:pt x="10506" y="55040"/>
                  </a:lnTo>
                  <a:lnTo>
                    <a:pt x="17716" y="78052"/>
                  </a:lnTo>
                  <a:lnTo>
                    <a:pt x="20030" y="111223"/>
                  </a:lnTo>
                  <a:lnTo>
                    <a:pt x="27686" y="138733"/>
                  </a:lnTo>
                  <a:lnTo>
                    <a:pt x="28572" y="184147"/>
                  </a:lnTo>
                  <a:lnTo>
                    <a:pt x="28575" y="200010"/>
                  </a:lnTo>
                  <a:lnTo>
                    <a:pt x="20374" y="191823"/>
                  </a:lnTo>
                  <a:lnTo>
                    <a:pt x="190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7" name="SMARTInkShape-678"/>
            <p:cNvSpPr/>
            <p:nvPr>
              <p:custDataLst>
                <p:tags r:id="rId34"/>
              </p:custDataLst>
            </p:nvPr>
          </p:nvSpPr>
          <p:spPr>
            <a:xfrm>
              <a:off x="1857375" y="5638801"/>
              <a:ext cx="85715" cy="152400"/>
            </a:xfrm>
            <a:custGeom>
              <a:avLst/>
              <a:gdLst/>
              <a:ahLst/>
              <a:cxnLst/>
              <a:rect l="0" t="0" r="0" b="0"/>
              <a:pathLst>
                <a:path w="85715" h="152400">
                  <a:moveTo>
                    <a:pt x="0" y="28574"/>
                  </a:moveTo>
                  <a:lnTo>
                    <a:pt x="0" y="28574"/>
                  </a:lnTo>
                  <a:lnTo>
                    <a:pt x="0" y="6184"/>
                  </a:lnTo>
                  <a:lnTo>
                    <a:pt x="1058" y="4122"/>
                  </a:lnTo>
                  <a:lnTo>
                    <a:pt x="2822" y="2748"/>
                  </a:lnTo>
                  <a:lnTo>
                    <a:pt x="8201" y="542"/>
                  </a:lnTo>
                  <a:lnTo>
                    <a:pt x="36346" y="0"/>
                  </a:lnTo>
                  <a:lnTo>
                    <a:pt x="52244" y="14189"/>
                  </a:lnTo>
                  <a:lnTo>
                    <a:pt x="54969" y="19711"/>
                  </a:lnTo>
                  <a:lnTo>
                    <a:pt x="55696" y="22665"/>
                  </a:lnTo>
                  <a:lnTo>
                    <a:pt x="64497" y="38157"/>
                  </a:lnTo>
                  <a:lnTo>
                    <a:pt x="65223" y="41313"/>
                  </a:lnTo>
                  <a:lnTo>
                    <a:pt x="66765" y="43416"/>
                  </a:lnTo>
                  <a:lnTo>
                    <a:pt x="68852" y="44819"/>
                  </a:lnTo>
                  <a:lnTo>
                    <a:pt x="71301" y="45754"/>
                  </a:lnTo>
                  <a:lnTo>
                    <a:pt x="72934" y="47436"/>
                  </a:lnTo>
                  <a:lnTo>
                    <a:pt x="74748" y="52126"/>
                  </a:lnTo>
                  <a:lnTo>
                    <a:pt x="76972" y="63761"/>
                  </a:lnTo>
                  <a:lnTo>
                    <a:pt x="82661" y="73102"/>
                  </a:lnTo>
                  <a:lnTo>
                    <a:pt x="85120" y="85740"/>
                  </a:lnTo>
                  <a:lnTo>
                    <a:pt x="85714" y="108342"/>
                  </a:lnTo>
                  <a:lnTo>
                    <a:pt x="82898" y="114474"/>
                  </a:lnTo>
                  <a:lnTo>
                    <a:pt x="79177" y="120727"/>
                  </a:lnTo>
                  <a:lnTo>
                    <a:pt x="76592" y="131478"/>
                  </a:lnTo>
                  <a:lnTo>
                    <a:pt x="69732" y="140584"/>
                  </a:lnTo>
                  <a:lnTo>
                    <a:pt x="68033" y="146442"/>
                  </a:lnTo>
                  <a:lnTo>
                    <a:pt x="66522" y="148428"/>
                  </a:lnTo>
                  <a:lnTo>
                    <a:pt x="57578" y="152244"/>
                  </a:lnTo>
                  <a:lnTo>
                    <a:pt x="47625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8" name="SMARTInkShape-679"/>
            <p:cNvSpPr/>
            <p:nvPr>
              <p:custDataLst>
                <p:tags r:id="rId35"/>
              </p:custDataLst>
            </p:nvPr>
          </p:nvSpPr>
          <p:spPr>
            <a:xfrm>
              <a:off x="1447835" y="5543553"/>
              <a:ext cx="276191" cy="219073"/>
            </a:xfrm>
            <a:custGeom>
              <a:avLst/>
              <a:gdLst/>
              <a:ahLst/>
              <a:cxnLst/>
              <a:rect l="0" t="0" r="0" b="0"/>
              <a:pathLst>
                <a:path w="276191" h="219073">
                  <a:moveTo>
                    <a:pt x="9490" y="95247"/>
                  </a:moveTo>
                  <a:lnTo>
                    <a:pt x="9490" y="95247"/>
                  </a:lnTo>
                  <a:lnTo>
                    <a:pt x="4433" y="90191"/>
                  </a:lnTo>
                  <a:lnTo>
                    <a:pt x="1951" y="84886"/>
                  </a:lnTo>
                  <a:lnTo>
                    <a:pt x="0" y="53957"/>
                  </a:lnTo>
                  <a:lnTo>
                    <a:pt x="2803" y="47615"/>
                  </a:lnTo>
                  <a:lnTo>
                    <a:pt x="6518" y="41269"/>
                  </a:lnTo>
                  <a:lnTo>
                    <a:pt x="8169" y="34920"/>
                  </a:lnTo>
                  <a:lnTo>
                    <a:pt x="9668" y="32804"/>
                  </a:lnTo>
                  <a:lnTo>
                    <a:pt x="11725" y="31394"/>
                  </a:lnTo>
                  <a:lnTo>
                    <a:pt x="14155" y="30453"/>
                  </a:lnTo>
                  <a:lnTo>
                    <a:pt x="15775" y="28768"/>
                  </a:lnTo>
                  <a:lnTo>
                    <a:pt x="21197" y="18459"/>
                  </a:lnTo>
                  <a:lnTo>
                    <a:pt x="36703" y="1366"/>
                  </a:lnTo>
                  <a:lnTo>
                    <a:pt x="46146" y="117"/>
                  </a:lnTo>
                  <a:lnTo>
                    <a:pt x="61742" y="0"/>
                  </a:lnTo>
                  <a:lnTo>
                    <a:pt x="67285" y="2820"/>
                  </a:lnTo>
                  <a:lnTo>
                    <a:pt x="81067" y="14462"/>
                  </a:lnTo>
                  <a:lnTo>
                    <a:pt x="83635" y="19831"/>
                  </a:lnTo>
                  <a:lnTo>
                    <a:pt x="84320" y="22745"/>
                  </a:lnTo>
                  <a:lnTo>
                    <a:pt x="85835" y="24687"/>
                  </a:lnTo>
                  <a:lnTo>
                    <a:pt x="90341" y="26846"/>
                  </a:lnTo>
                  <a:lnTo>
                    <a:pt x="91965" y="28479"/>
                  </a:lnTo>
                  <a:lnTo>
                    <a:pt x="93771" y="33116"/>
                  </a:lnTo>
                  <a:lnTo>
                    <a:pt x="95311" y="34777"/>
                  </a:lnTo>
                  <a:lnTo>
                    <a:pt x="99844" y="36622"/>
                  </a:lnTo>
                  <a:lnTo>
                    <a:pt x="101476" y="38171"/>
                  </a:lnTo>
                  <a:lnTo>
                    <a:pt x="103289" y="42716"/>
                  </a:lnTo>
                  <a:lnTo>
                    <a:pt x="105512" y="54257"/>
                  </a:lnTo>
                  <a:lnTo>
                    <a:pt x="112903" y="64828"/>
                  </a:lnTo>
                  <a:lnTo>
                    <a:pt x="113996" y="73912"/>
                  </a:lnTo>
                  <a:lnTo>
                    <a:pt x="114145" y="79768"/>
                  </a:lnTo>
                  <a:lnTo>
                    <a:pt x="117034" y="85898"/>
                  </a:lnTo>
                  <a:lnTo>
                    <a:pt x="120787" y="92150"/>
                  </a:lnTo>
                  <a:lnTo>
                    <a:pt x="123197" y="104788"/>
                  </a:lnTo>
                  <a:lnTo>
                    <a:pt x="123790" y="150105"/>
                  </a:lnTo>
                  <a:lnTo>
                    <a:pt x="123790" y="196694"/>
                  </a:lnTo>
                  <a:lnTo>
                    <a:pt x="123790" y="209152"/>
                  </a:lnTo>
                  <a:lnTo>
                    <a:pt x="123790" y="204374"/>
                  </a:lnTo>
                  <a:lnTo>
                    <a:pt x="124848" y="202923"/>
                  </a:lnTo>
                  <a:lnTo>
                    <a:pt x="128847" y="201311"/>
                  </a:lnTo>
                  <a:lnTo>
                    <a:pt x="130336" y="199824"/>
                  </a:lnTo>
                  <a:lnTo>
                    <a:pt x="132922" y="191934"/>
                  </a:lnTo>
                  <a:lnTo>
                    <a:pt x="133314" y="149558"/>
                  </a:lnTo>
                  <a:lnTo>
                    <a:pt x="133315" y="131492"/>
                  </a:lnTo>
                  <a:lnTo>
                    <a:pt x="136137" y="124408"/>
                  </a:lnTo>
                  <a:lnTo>
                    <a:pt x="139861" y="117733"/>
                  </a:lnTo>
                  <a:lnTo>
                    <a:pt x="142251" y="104824"/>
                  </a:lnTo>
                  <a:lnTo>
                    <a:pt x="143821" y="82358"/>
                  </a:lnTo>
                  <a:lnTo>
                    <a:pt x="151476" y="67131"/>
                  </a:lnTo>
                  <a:lnTo>
                    <a:pt x="151969" y="62290"/>
                  </a:lnTo>
                  <a:lnTo>
                    <a:pt x="155011" y="56611"/>
                  </a:lnTo>
                  <a:lnTo>
                    <a:pt x="160531" y="49397"/>
                  </a:lnTo>
                  <a:lnTo>
                    <a:pt x="164108" y="48411"/>
                  </a:lnTo>
                  <a:lnTo>
                    <a:pt x="179578" y="47626"/>
                  </a:lnTo>
                  <a:lnTo>
                    <a:pt x="185593" y="52680"/>
                  </a:lnTo>
                  <a:lnTo>
                    <a:pt x="188300" y="57984"/>
                  </a:lnTo>
                  <a:lnTo>
                    <a:pt x="189021" y="60880"/>
                  </a:lnTo>
                  <a:lnTo>
                    <a:pt x="190561" y="62811"/>
                  </a:lnTo>
                  <a:lnTo>
                    <a:pt x="203596" y="71220"/>
                  </a:lnTo>
                  <a:lnTo>
                    <a:pt x="206884" y="76807"/>
                  </a:lnTo>
                  <a:lnTo>
                    <a:pt x="209404" y="82818"/>
                  </a:lnTo>
                  <a:lnTo>
                    <a:pt x="215714" y="92153"/>
                  </a:lnTo>
                  <a:lnTo>
                    <a:pt x="219113" y="101621"/>
                  </a:lnTo>
                  <a:lnTo>
                    <a:pt x="235458" y="123823"/>
                  </a:lnTo>
                  <a:lnTo>
                    <a:pt x="237978" y="130172"/>
                  </a:lnTo>
                  <a:lnTo>
                    <a:pt x="244289" y="139697"/>
                  </a:lnTo>
                  <a:lnTo>
                    <a:pt x="247688" y="149222"/>
                  </a:lnTo>
                  <a:lnTo>
                    <a:pt x="253869" y="158747"/>
                  </a:lnTo>
                  <a:lnTo>
                    <a:pt x="256710" y="169566"/>
                  </a:lnTo>
                  <a:lnTo>
                    <a:pt x="263601" y="178680"/>
                  </a:lnTo>
                  <a:lnTo>
                    <a:pt x="265757" y="187584"/>
                  </a:lnTo>
                  <a:lnTo>
                    <a:pt x="266545" y="198175"/>
                  </a:lnTo>
                  <a:lnTo>
                    <a:pt x="273187" y="207261"/>
                  </a:lnTo>
                  <a:lnTo>
                    <a:pt x="276190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9" name="SMARTInkShape-680"/>
            <p:cNvSpPr/>
            <p:nvPr>
              <p:custDataLst>
                <p:tags r:id="rId36"/>
              </p:custDataLst>
            </p:nvPr>
          </p:nvSpPr>
          <p:spPr>
            <a:xfrm>
              <a:off x="1447800" y="5534813"/>
              <a:ext cx="47626" cy="275438"/>
            </a:xfrm>
            <a:custGeom>
              <a:avLst/>
              <a:gdLst/>
              <a:ahLst/>
              <a:cxnLst/>
              <a:rect l="0" t="0" r="0" b="0"/>
              <a:pathLst>
                <a:path w="47626" h="275438">
                  <a:moveTo>
                    <a:pt x="0" y="27787"/>
                  </a:moveTo>
                  <a:lnTo>
                    <a:pt x="0" y="27787"/>
                  </a:lnTo>
                  <a:lnTo>
                    <a:pt x="9408" y="18378"/>
                  </a:lnTo>
                  <a:lnTo>
                    <a:pt x="9522" y="0"/>
                  </a:lnTo>
                  <a:lnTo>
                    <a:pt x="9525" y="46894"/>
                  </a:lnTo>
                  <a:lnTo>
                    <a:pt x="9525" y="77267"/>
                  </a:lnTo>
                  <a:lnTo>
                    <a:pt x="12347" y="84351"/>
                  </a:lnTo>
                  <a:lnTo>
                    <a:pt x="14582" y="87721"/>
                  </a:lnTo>
                  <a:lnTo>
                    <a:pt x="17726" y="102578"/>
                  </a:lnTo>
                  <a:lnTo>
                    <a:pt x="19847" y="120014"/>
                  </a:lnTo>
                  <a:lnTo>
                    <a:pt x="26537" y="142744"/>
                  </a:lnTo>
                  <a:lnTo>
                    <a:pt x="28540" y="188265"/>
                  </a:lnTo>
                  <a:lnTo>
                    <a:pt x="31382" y="197183"/>
                  </a:lnTo>
                  <a:lnTo>
                    <a:pt x="35114" y="205732"/>
                  </a:lnTo>
                  <a:lnTo>
                    <a:pt x="38077" y="252069"/>
                  </a:lnTo>
                  <a:lnTo>
                    <a:pt x="38097" y="260875"/>
                  </a:lnTo>
                  <a:lnTo>
                    <a:pt x="39156" y="262554"/>
                  </a:lnTo>
                  <a:lnTo>
                    <a:pt x="40921" y="263673"/>
                  </a:lnTo>
                  <a:lnTo>
                    <a:pt x="43156" y="264419"/>
                  </a:lnTo>
                  <a:lnTo>
                    <a:pt x="44646" y="265976"/>
                  </a:lnTo>
                  <a:lnTo>
                    <a:pt x="47625" y="2754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3" name="SMARTInkShape-Group172"/>
          <p:cNvGrpSpPr/>
          <p:nvPr/>
        </p:nvGrpSpPr>
        <p:grpSpPr>
          <a:xfrm>
            <a:off x="2809875" y="5724525"/>
            <a:ext cx="85726" cy="76201"/>
            <a:chOff x="2809875" y="5724525"/>
            <a:chExt cx="85726" cy="76201"/>
          </a:xfrm>
        </p:grpSpPr>
        <p:sp>
          <p:nvSpPr>
            <p:cNvPr id="24671" name="SMARTInkShape-681"/>
            <p:cNvSpPr/>
            <p:nvPr>
              <p:custDataLst>
                <p:tags r:id="rId27"/>
              </p:custDataLst>
            </p:nvPr>
          </p:nvSpPr>
          <p:spPr>
            <a:xfrm>
              <a:off x="2809875" y="5724525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0"/>
                  </a:moveTo>
                  <a:lnTo>
                    <a:pt x="0" y="0"/>
                  </a:lnTo>
                  <a:lnTo>
                    <a:pt x="0" y="19016"/>
                  </a:lnTo>
                  <a:lnTo>
                    <a:pt x="47454" y="19050"/>
                  </a:lnTo>
                  <a:lnTo>
                    <a:pt x="61766" y="19050"/>
                  </a:lnTo>
                  <a:lnTo>
                    <a:pt x="63403" y="17992"/>
                  </a:lnTo>
                  <a:lnTo>
                    <a:pt x="64493" y="16228"/>
                  </a:lnTo>
                  <a:lnTo>
                    <a:pt x="65220" y="13994"/>
                  </a:lnTo>
                  <a:lnTo>
                    <a:pt x="66764" y="12505"/>
                  </a:lnTo>
                  <a:lnTo>
                    <a:pt x="74748" y="9917"/>
                  </a:lnTo>
                  <a:lnTo>
                    <a:pt x="85597" y="9528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2" name="SMARTInkShape-682"/>
            <p:cNvSpPr/>
            <p:nvPr>
              <p:custDataLst>
                <p:tags r:id="rId28"/>
              </p:custDataLst>
            </p:nvPr>
          </p:nvSpPr>
          <p:spPr>
            <a:xfrm>
              <a:off x="2809878" y="5791200"/>
              <a:ext cx="85723" cy="9526"/>
            </a:xfrm>
            <a:custGeom>
              <a:avLst/>
              <a:gdLst/>
              <a:ahLst/>
              <a:cxnLst/>
              <a:rect l="0" t="0" r="0" b="0"/>
              <a:pathLst>
                <a:path w="85723" h="9526">
                  <a:moveTo>
                    <a:pt x="9522" y="0"/>
                  </a:moveTo>
                  <a:lnTo>
                    <a:pt x="9522" y="0"/>
                  </a:lnTo>
                  <a:lnTo>
                    <a:pt x="389" y="0"/>
                  </a:lnTo>
                  <a:lnTo>
                    <a:pt x="0" y="9409"/>
                  </a:lnTo>
                  <a:lnTo>
                    <a:pt x="47451" y="9525"/>
                  </a:lnTo>
                  <a:lnTo>
                    <a:pt x="69964" y="9525"/>
                  </a:lnTo>
                  <a:lnTo>
                    <a:pt x="76249" y="6703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9" name="SMARTInkShape-Group173"/>
          <p:cNvGrpSpPr/>
          <p:nvPr/>
        </p:nvGrpSpPr>
        <p:grpSpPr>
          <a:xfrm>
            <a:off x="3305175" y="5343525"/>
            <a:ext cx="561976" cy="215008"/>
            <a:chOff x="3305175" y="5343525"/>
            <a:chExt cx="561976" cy="215008"/>
          </a:xfrm>
        </p:grpSpPr>
        <p:sp>
          <p:nvSpPr>
            <p:cNvPr id="24674" name="SMARTInkShape-683"/>
            <p:cNvSpPr/>
            <p:nvPr>
              <p:custDataLst>
                <p:tags r:id="rId22"/>
              </p:custDataLst>
            </p:nvPr>
          </p:nvSpPr>
          <p:spPr>
            <a:xfrm>
              <a:off x="3829050" y="5343525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19050" y="0"/>
                  </a:moveTo>
                  <a:lnTo>
                    <a:pt x="19050" y="0"/>
                  </a:lnTo>
                  <a:lnTo>
                    <a:pt x="1358" y="0"/>
                  </a:lnTo>
                  <a:lnTo>
                    <a:pt x="906" y="1058"/>
                  </a:lnTo>
                  <a:lnTo>
                    <a:pt x="0" y="27132"/>
                  </a:lnTo>
                  <a:lnTo>
                    <a:pt x="6546" y="35894"/>
                  </a:lnTo>
                  <a:lnTo>
                    <a:pt x="8642" y="44737"/>
                  </a:lnTo>
                  <a:lnTo>
                    <a:pt x="9522" y="83844"/>
                  </a:lnTo>
                  <a:lnTo>
                    <a:pt x="16071" y="92958"/>
                  </a:lnTo>
                  <a:lnTo>
                    <a:pt x="18167" y="101862"/>
                  </a:lnTo>
                  <a:lnTo>
                    <a:pt x="19050" y="149129"/>
                  </a:lnTo>
                  <a:lnTo>
                    <a:pt x="19050" y="150947"/>
                  </a:lnTo>
                  <a:lnTo>
                    <a:pt x="20108" y="151431"/>
                  </a:lnTo>
                  <a:lnTo>
                    <a:pt x="24106" y="151969"/>
                  </a:lnTo>
                  <a:lnTo>
                    <a:pt x="25596" y="153172"/>
                  </a:lnTo>
                  <a:lnTo>
                    <a:pt x="28541" y="161805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5" name="SMARTInkShape-684"/>
            <p:cNvSpPr/>
            <p:nvPr>
              <p:custDataLst>
                <p:tags r:id="rId23"/>
              </p:custDataLst>
            </p:nvPr>
          </p:nvSpPr>
          <p:spPr>
            <a:xfrm>
              <a:off x="3747362" y="5354375"/>
              <a:ext cx="119789" cy="112965"/>
            </a:xfrm>
            <a:custGeom>
              <a:avLst/>
              <a:gdLst/>
              <a:ahLst/>
              <a:cxnLst/>
              <a:rect l="0" t="0" r="0" b="0"/>
              <a:pathLst>
                <a:path w="119789" h="112965">
                  <a:moveTo>
                    <a:pt x="24538" y="17725"/>
                  </a:moveTo>
                  <a:lnTo>
                    <a:pt x="24538" y="17725"/>
                  </a:lnTo>
                  <a:lnTo>
                    <a:pt x="15023" y="8210"/>
                  </a:lnTo>
                  <a:lnTo>
                    <a:pt x="15013" y="0"/>
                  </a:lnTo>
                  <a:lnTo>
                    <a:pt x="5604" y="8093"/>
                  </a:lnTo>
                  <a:lnTo>
                    <a:pt x="5488" y="30865"/>
                  </a:lnTo>
                  <a:lnTo>
                    <a:pt x="2666" y="36971"/>
                  </a:lnTo>
                  <a:lnTo>
                    <a:pt x="432" y="40081"/>
                  </a:lnTo>
                  <a:lnTo>
                    <a:pt x="0" y="43212"/>
                  </a:lnTo>
                  <a:lnTo>
                    <a:pt x="5365" y="74876"/>
                  </a:lnTo>
                  <a:lnTo>
                    <a:pt x="5464" y="87575"/>
                  </a:lnTo>
                  <a:lnTo>
                    <a:pt x="6530" y="89692"/>
                  </a:lnTo>
                  <a:lnTo>
                    <a:pt x="8299" y="91103"/>
                  </a:lnTo>
                  <a:lnTo>
                    <a:pt x="10537" y="92044"/>
                  </a:lnTo>
                  <a:lnTo>
                    <a:pt x="12029" y="93729"/>
                  </a:lnTo>
                  <a:lnTo>
                    <a:pt x="14620" y="101961"/>
                  </a:lnTo>
                  <a:lnTo>
                    <a:pt x="23180" y="111520"/>
                  </a:lnTo>
                  <a:lnTo>
                    <a:pt x="32619" y="112847"/>
                  </a:lnTo>
                  <a:lnTo>
                    <a:pt x="47194" y="112964"/>
                  </a:lnTo>
                  <a:lnTo>
                    <a:pt x="49167" y="111910"/>
                  </a:lnTo>
                  <a:lnTo>
                    <a:pt x="50482" y="110148"/>
                  </a:lnTo>
                  <a:lnTo>
                    <a:pt x="51359" y="107915"/>
                  </a:lnTo>
                  <a:lnTo>
                    <a:pt x="53002" y="106427"/>
                  </a:lnTo>
                  <a:lnTo>
                    <a:pt x="63243" y="101216"/>
                  </a:lnTo>
                  <a:lnTo>
                    <a:pt x="69257" y="97165"/>
                  </a:lnTo>
                  <a:lnTo>
                    <a:pt x="75458" y="95365"/>
                  </a:lnTo>
                  <a:lnTo>
                    <a:pt x="77535" y="93827"/>
                  </a:lnTo>
                  <a:lnTo>
                    <a:pt x="78919" y="91743"/>
                  </a:lnTo>
                  <a:lnTo>
                    <a:pt x="79842" y="89295"/>
                  </a:lnTo>
                  <a:lnTo>
                    <a:pt x="81516" y="87663"/>
                  </a:lnTo>
                  <a:lnTo>
                    <a:pt x="86197" y="85851"/>
                  </a:lnTo>
                  <a:lnTo>
                    <a:pt x="87869" y="84309"/>
                  </a:lnTo>
                  <a:lnTo>
                    <a:pt x="89727" y="79773"/>
                  </a:lnTo>
                  <a:lnTo>
                    <a:pt x="91280" y="78140"/>
                  </a:lnTo>
                  <a:lnTo>
                    <a:pt x="108508" y="66801"/>
                  </a:lnTo>
                  <a:lnTo>
                    <a:pt x="109483" y="63173"/>
                  </a:lnTo>
                  <a:lnTo>
                    <a:pt x="110109" y="52220"/>
                  </a:lnTo>
                  <a:lnTo>
                    <a:pt x="113017" y="46109"/>
                  </a:lnTo>
                  <a:lnTo>
                    <a:pt x="119788" y="36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685"/>
            <p:cNvSpPr/>
            <p:nvPr>
              <p:custDataLst>
                <p:tags r:id="rId24"/>
              </p:custDataLst>
            </p:nvPr>
          </p:nvSpPr>
          <p:spPr>
            <a:xfrm>
              <a:off x="3619500" y="5486400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9525" y="0"/>
                  </a:moveTo>
                  <a:lnTo>
                    <a:pt x="9525" y="0"/>
                  </a:lnTo>
                  <a:lnTo>
                    <a:pt x="18657" y="9133"/>
                  </a:lnTo>
                  <a:lnTo>
                    <a:pt x="18934" y="14465"/>
                  </a:lnTo>
                  <a:lnTo>
                    <a:pt x="17914" y="15994"/>
                  </a:lnTo>
                  <a:lnTo>
                    <a:pt x="16176" y="17013"/>
                  </a:lnTo>
                  <a:lnTo>
                    <a:pt x="10839" y="18647"/>
                  </a:lnTo>
                  <a:lnTo>
                    <a:pt x="10109" y="21693"/>
                  </a:lnTo>
                  <a:lnTo>
                    <a:pt x="9525" y="28572"/>
                  </a:lnTo>
                  <a:lnTo>
                    <a:pt x="393" y="28575"/>
                  </a:lnTo>
                  <a:lnTo>
                    <a:pt x="0" y="10883"/>
                  </a:lnTo>
                  <a:lnTo>
                    <a:pt x="1058" y="10431"/>
                  </a:lnTo>
                  <a:lnTo>
                    <a:pt x="5056" y="9928"/>
                  </a:lnTo>
                  <a:lnTo>
                    <a:pt x="6546" y="8735"/>
                  </a:lnTo>
                  <a:lnTo>
                    <a:pt x="9523" y="8"/>
                  </a:lnTo>
                  <a:lnTo>
                    <a:pt x="9525" y="3"/>
                  </a:lnTo>
                  <a:lnTo>
                    <a:pt x="9525" y="5057"/>
                  </a:lnTo>
                  <a:lnTo>
                    <a:pt x="10583" y="6547"/>
                  </a:lnTo>
                  <a:lnTo>
                    <a:pt x="12347" y="7539"/>
                  </a:lnTo>
                  <a:lnTo>
                    <a:pt x="17726" y="9133"/>
                  </a:lnTo>
                  <a:lnTo>
                    <a:pt x="18462" y="12174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7" name="SMARTInkShape-686"/>
            <p:cNvSpPr/>
            <p:nvPr>
              <p:custDataLst>
                <p:tags r:id="rId25"/>
              </p:custDataLst>
            </p:nvPr>
          </p:nvSpPr>
          <p:spPr>
            <a:xfrm>
              <a:off x="3429000" y="5400830"/>
              <a:ext cx="104776" cy="152235"/>
            </a:xfrm>
            <a:custGeom>
              <a:avLst/>
              <a:gdLst/>
              <a:ahLst/>
              <a:cxnLst/>
              <a:rect l="0" t="0" r="0" b="0"/>
              <a:pathLst>
                <a:path w="104776" h="152235">
                  <a:moveTo>
                    <a:pt x="0" y="66520"/>
                  </a:moveTo>
                  <a:lnTo>
                    <a:pt x="0" y="66520"/>
                  </a:lnTo>
                  <a:lnTo>
                    <a:pt x="9132" y="66520"/>
                  </a:lnTo>
                  <a:lnTo>
                    <a:pt x="4352" y="61464"/>
                  </a:lnTo>
                  <a:lnTo>
                    <a:pt x="3960" y="59975"/>
                  </a:lnTo>
                  <a:lnTo>
                    <a:pt x="4756" y="58981"/>
                  </a:lnTo>
                  <a:lnTo>
                    <a:pt x="8583" y="57387"/>
                  </a:lnTo>
                  <a:lnTo>
                    <a:pt x="9106" y="59992"/>
                  </a:lnTo>
                  <a:lnTo>
                    <a:pt x="9442" y="65231"/>
                  </a:lnTo>
                  <a:lnTo>
                    <a:pt x="8412" y="65660"/>
                  </a:lnTo>
                  <a:lnTo>
                    <a:pt x="4444" y="66138"/>
                  </a:lnTo>
                  <a:lnTo>
                    <a:pt x="2963" y="67324"/>
                  </a:lnTo>
                  <a:lnTo>
                    <a:pt x="1317" y="71463"/>
                  </a:lnTo>
                  <a:lnTo>
                    <a:pt x="3" y="107915"/>
                  </a:lnTo>
                  <a:lnTo>
                    <a:pt x="2823" y="114199"/>
                  </a:lnTo>
                  <a:lnTo>
                    <a:pt x="8201" y="121799"/>
                  </a:lnTo>
                  <a:lnTo>
                    <a:pt x="9133" y="128172"/>
                  </a:lnTo>
                  <a:lnTo>
                    <a:pt x="10322" y="129846"/>
                  </a:lnTo>
                  <a:lnTo>
                    <a:pt x="12173" y="130963"/>
                  </a:lnTo>
                  <a:lnTo>
                    <a:pt x="14465" y="131707"/>
                  </a:lnTo>
                  <a:lnTo>
                    <a:pt x="15994" y="133261"/>
                  </a:lnTo>
                  <a:lnTo>
                    <a:pt x="19840" y="142808"/>
                  </a:lnTo>
                  <a:lnTo>
                    <a:pt x="27216" y="150793"/>
                  </a:lnTo>
                  <a:lnTo>
                    <a:pt x="36656" y="152118"/>
                  </a:lnTo>
                  <a:lnTo>
                    <a:pt x="46174" y="152234"/>
                  </a:lnTo>
                  <a:lnTo>
                    <a:pt x="54943" y="145697"/>
                  </a:lnTo>
                  <a:lnTo>
                    <a:pt x="60755" y="144043"/>
                  </a:lnTo>
                  <a:lnTo>
                    <a:pt x="62728" y="142544"/>
                  </a:lnTo>
                  <a:lnTo>
                    <a:pt x="91923" y="105847"/>
                  </a:lnTo>
                  <a:lnTo>
                    <a:pt x="95322" y="91460"/>
                  </a:lnTo>
                  <a:lnTo>
                    <a:pt x="102594" y="76581"/>
                  </a:lnTo>
                  <a:lnTo>
                    <a:pt x="104768" y="31597"/>
                  </a:lnTo>
                  <a:lnTo>
                    <a:pt x="104775" y="14396"/>
                  </a:lnTo>
                  <a:lnTo>
                    <a:pt x="101953" y="8782"/>
                  </a:lnTo>
                  <a:lnTo>
                    <a:pt x="96574" y="1610"/>
                  </a:lnTo>
                  <a:lnTo>
                    <a:pt x="93016" y="629"/>
                  </a:lnTo>
                  <a:lnTo>
                    <a:pt x="82109" y="0"/>
                  </a:lnTo>
                  <a:lnTo>
                    <a:pt x="76004" y="2736"/>
                  </a:lnTo>
                  <a:lnTo>
                    <a:pt x="59435" y="15657"/>
                  </a:lnTo>
                  <a:lnTo>
                    <a:pt x="53579" y="17456"/>
                  </a:lnTo>
                  <a:lnTo>
                    <a:pt x="51595" y="18994"/>
                  </a:lnTo>
                  <a:lnTo>
                    <a:pt x="49390" y="23525"/>
                  </a:lnTo>
                  <a:lnTo>
                    <a:pt x="38506" y="69314"/>
                  </a:lnTo>
                  <a:lnTo>
                    <a:pt x="38100" y="950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8" name="SMARTInkShape-687"/>
            <p:cNvSpPr/>
            <p:nvPr>
              <p:custDataLst>
                <p:tags r:id="rId26"/>
              </p:custDataLst>
            </p:nvPr>
          </p:nvSpPr>
          <p:spPr>
            <a:xfrm>
              <a:off x="3305175" y="5343525"/>
              <a:ext cx="85726" cy="215008"/>
            </a:xfrm>
            <a:custGeom>
              <a:avLst/>
              <a:gdLst/>
              <a:ahLst/>
              <a:cxnLst/>
              <a:rect l="0" t="0" r="0" b="0"/>
              <a:pathLst>
                <a:path w="85726" h="215008">
                  <a:moveTo>
                    <a:pt x="57150" y="28575"/>
                  </a:moveTo>
                  <a:lnTo>
                    <a:pt x="57150" y="28575"/>
                  </a:lnTo>
                  <a:lnTo>
                    <a:pt x="48018" y="19442"/>
                  </a:lnTo>
                  <a:lnTo>
                    <a:pt x="47625" y="126"/>
                  </a:lnTo>
                  <a:lnTo>
                    <a:pt x="29933" y="0"/>
                  </a:lnTo>
                  <a:lnTo>
                    <a:pt x="29481" y="1058"/>
                  </a:lnTo>
                  <a:lnTo>
                    <a:pt x="28978" y="5056"/>
                  </a:lnTo>
                  <a:lnTo>
                    <a:pt x="27785" y="6545"/>
                  </a:lnTo>
                  <a:lnTo>
                    <a:pt x="23638" y="8201"/>
                  </a:lnTo>
                  <a:lnTo>
                    <a:pt x="22108" y="9701"/>
                  </a:lnTo>
                  <a:lnTo>
                    <a:pt x="16832" y="19712"/>
                  </a:lnTo>
                  <a:lnTo>
                    <a:pt x="10969" y="26824"/>
                  </a:lnTo>
                  <a:lnTo>
                    <a:pt x="8751" y="41320"/>
                  </a:lnTo>
                  <a:lnTo>
                    <a:pt x="6893" y="43422"/>
                  </a:lnTo>
                  <a:lnTo>
                    <a:pt x="4595" y="44823"/>
                  </a:lnTo>
                  <a:lnTo>
                    <a:pt x="2042" y="52024"/>
                  </a:lnTo>
                  <a:lnTo>
                    <a:pt x="24" y="98562"/>
                  </a:lnTo>
                  <a:lnTo>
                    <a:pt x="0" y="144691"/>
                  </a:lnTo>
                  <a:lnTo>
                    <a:pt x="2822" y="151796"/>
                  </a:lnTo>
                  <a:lnTo>
                    <a:pt x="6546" y="158482"/>
                  </a:lnTo>
                  <a:lnTo>
                    <a:pt x="9132" y="169533"/>
                  </a:lnTo>
                  <a:lnTo>
                    <a:pt x="15994" y="178676"/>
                  </a:lnTo>
                  <a:lnTo>
                    <a:pt x="17692" y="184539"/>
                  </a:lnTo>
                  <a:lnTo>
                    <a:pt x="19203" y="186526"/>
                  </a:lnTo>
                  <a:lnTo>
                    <a:pt x="25328" y="190381"/>
                  </a:lnTo>
                  <a:lnTo>
                    <a:pt x="28148" y="198546"/>
                  </a:lnTo>
                  <a:lnTo>
                    <a:pt x="31207" y="199368"/>
                  </a:lnTo>
                  <a:lnTo>
                    <a:pt x="71301" y="200025"/>
                  </a:lnTo>
                  <a:lnTo>
                    <a:pt x="72934" y="198967"/>
                  </a:lnTo>
                  <a:lnTo>
                    <a:pt x="74023" y="197203"/>
                  </a:lnTo>
                  <a:lnTo>
                    <a:pt x="75914" y="190324"/>
                  </a:lnTo>
                  <a:lnTo>
                    <a:pt x="76072" y="185836"/>
                  </a:lnTo>
                  <a:lnTo>
                    <a:pt x="77173" y="184215"/>
                  </a:lnTo>
                  <a:lnTo>
                    <a:pt x="78965" y="183135"/>
                  </a:lnTo>
                  <a:lnTo>
                    <a:pt x="84390" y="181402"/>
                  </a:lnTo>
                  <a:lnTo>
                    <a:pt x="85132" y="178343"/>
                  </a:lnTo>
                  <a:lnTo>
                    <a:pt x="85725" y="153851"/>
                  </a:lnTo>
                  <a:lnTo>
                    <a:pt x="76593" y="143305"/>
                  </a:lnTo>
                  <a:lnTo>
                    <a:pt x="49376" y="142875"/>
                  </a:lnTo>
                  <a:lnTo>
                    <a:pt x="40367" y="149420"/>
                  </a:lnTo>
                  <a:lnTo>
                    <a:pt x="34521" y="151076"/>
                  </a:lnTo>
                  <a:lnTo>
                    <a:pt x="32539" y="152576"/>
                  </a:lnTo>
                  <a:lnTo>
                    <a:pt x="30337" y="157064"/>
                  </a:lnTo>
                  <a:lnTo>
                    <a:pt x="29097" y="165541"/>
                  </a:lnTo>
                  <a:lnTo>
                    <a:pt x="27865" y="167511"/>
                  </a:lnTo>
                  <a:lnTo>
                    <a:pt x="25985" y="168824"/>
                  </a:lnTo>
                  <a:lnTo>
                    <a:pt x="23673" y="169699"/>
                  </a:lnTo>
                  <a:lnTo>
                    <a:pt x="22132" y="171341"/>
                  </a:lnTo>
                  <a:lnTo>
                    <a:pt x="20420" y="175988"/>
                  </a:lnTo>
                  <a:lnTo>
                    <a:pt x="19061" y="203603"/>
                  </a:lnTo>
                  <a:lnTo>
                    <a:pt x="20115" y="205586"/>
                  </a:lnTo>
                  <a:lnTo>
                    <a:pt x="21877" y="206907"/>
                  </a:lnTo>
                  <a:lnTo>
                    <a:pt x="27252" y="209028"/>
                  </a:lnTo>
                  <a:lnTo>
                    <a:pt x="33239" y="209395"/>
                  </a:lnTo>
                  <a:lnTo>
                    <a:pt x="34860" y="210505"/>
                  </a:lnTo>
                  <a:lnTo>
                    <a:pt x="35940" y="212304"/>
                  </a:lnTo>
                  <a:lnTo>
                    <a:pt x="36660" y="214561"/>
                  </a:lnTo>
                  <a:lnTo>
                    <a:pt x="38198" y="215007"/>
                  </a:lnTo>
                  <a:lnTo>
                    <a:pt x="476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84" name="SMARTInkShape-Group174"/>
          <p:cNvGrpSpPr/>
          <p:nvPr/>
        </p:nvGrpSpPr>
        <p:grpSpPr>
          <a:xfrm>
            <a:off x="3219450" y="5581658"/>
            <a:ext cx="1085851" cy="428498"/>
            <a:chOff x="3219450" y="5581658"/>
            <a:chExt cx="1085851" cy="428498"/>
          </a:xfrm>
        </p:grpSpPr>
        <p:sp>
          <p:nvSpPr>
            <p:cNvPr id="24680" name="SMARTInkShape-688"/>
            <p:cNvSpPr/>
            <p:nvPr>
              <p:custDataLst>
                <p:tags r:id="rId18"/>
              </p:custDataLst>
            </p:nvPr>
          </p:nvSpPr>
          <p:spPr>
            <a:xfrm>
              <a:off x="4191000" y="5619752"/>
              <a:ext cx="114301" cy="28574"/>
            </a:xfrm>
            <a:custGeom>
              <a:avLst/>
              <a:gdLst/>
              <a:ahLst/>
              <a:cxnLst/>
              <a:rect l="0" t="0" r="0" b="0"/>
              <a:pathLst>
                <a:path w="114301" h="28574">
                  <a:moveTo>
                    <a:pt x="0" y="9523"/>
                  </a:moveTo>
                  <a:lnTo>
                    <a:pt x="0" y="9523"/>
                  </a:lnTo>
                  <a:lnTo>
                    <a:pt x="0" y="4467"/>
                  </a:lnTo>
                  <a:lnTo>
                    <a:pt x="1058" y="2978"/>
                  </a:lnTo>
                  <a:lnTo>
                    <a:pt x="2822" y="1984"/>
                  </a:lnTo>
                  <a:lnTo>
                    <a:pt x="8201" y="390"/>
                  </a:lnTo>
                  <a:lnTo>
                    <a:pt x="8642" y="1318"/>
                  </a:lnTo>
                  <a:lnTo>
                    <a:pt x="9263" y="5564"/>
                  </a:lnTo>
                  <a:lnTo>
                    <a:pt x="9525" y="5"/>
                  </a:lnTo>
                  <a:lnTo>
                    <a:pt x="14581" y="0"/>
                  </a:lnTo>
                  <a:lnTo>
                    <a:pt x="16071" y="1058"/>
                  </a:lnTo>
                  <a:lnTo>
                    <a:pt x="17064" y="2821"/>
                  </a:lnTo>
                  <a:lnTo>
                    <a:pt x="18657" y="8199"/>
                  </a:lnTo>
                  <a:lnTo>
                    <a:pt x="21698" y="8935"/>
                  </a:lnTo>
                  <a:lnTo>
                    <a:pt x="23990" y="9131"/>
                  </a:lnTo>
                  <a:lnTo>
                    <a:pt x="25519" y="10320"/>
                  </a:lnTo>
                  <a:lnTo>
                    <a:pt x="27217" y="14463"/>
                  </a:lnTo>
                  <a:lnTo>
                    <a:pt x="28727" y="15992"/>
                  </a:lnTo>
                  <a:lnTo>
                    <a:pt x="38196" y="19838"/>
                  </a:lnTo>
                  <a:lnTo>
                    <a:pt x="46174" y="27214"/>
                  </a:lnTo>
                  <a:lnTo>
                    <a:pt x="52251" y="28170"/>
                  </a:lnTo>
                  <a:lnTo>
                    <a:pt x="98818" y="28573"/>
                  </a:lnTo>
                  <a:lnTo>
                    <a:pt x="109309" y="28573"/>
                  </a:lnTo>
                  <a:lnTo>
                    <a:pt x="110972" y="27515"/>
                  </a:lnTo>
                  <a:lnTo>
                    <a:pt x="112082" y="25751"/>
                  </a:lnTo>
                  <a:lnTo>
                    <a:pt x="114262" y="19164"/>
                  </a:lnTo>
                  <a:lnTo>
                    <a:pt x="114300" y="285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1" name="SMARTInkShape-689"/>
            <p:cNvSpPr/>
            <p:nvPr>
              <p:custDataLst>
                <p:tags r:id="rId19"/>
              </p:custDataLst>
            </p:nvPr>
          </p:nvSpPr>
          <p:spPr>
            <a:xfrm>
              <a:off x="4230435" y="5686425"/>
              <a:ext cx="74866" cy="47626"/>
            </a:xfrm>
            <a:custGeom>
              <a:avLst/>
              <a:gdLst/>
              <a:ahLst/>
              <a:cxnLst/>
              <a:rect l="0" t="0" r="0" b="0"/>
              <a:pathLst>
                <a:path w="74866" h="47626">
                  <a:moveTo>
                    <a:pt x="27240" y="0"/>
                  </a:moveTo>
                  <a:lnTo>
                    <a:pt x="27240" y="0"/>
                  </a:lnTo>
                  <a:lnTo>
                    <a:pt x="8316" y="18924"/>
                  </a:lnTo>
                  <a:lnTo>
                    <a:pt x="0" y="19039"/>
                  </a:lnTo>
                  <a:lnTo>
                    <a:pt x="8083" y="28459"/>
                  </a:lnTo>
                  <a:lnTo>
                    <a:pt x="13215" y="33598"/>
                  </a:lnTo>
                  <a:lnTo>
                    <a:pt x="18537" y="36099"/>
                  </a:lnTo>
                  <a:lnTo>
                    <a:pt x="64805" y="47032"/>
                  </a:lnTo>
                  <a:lnTo>
                    <a:pt x="7486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2" name="SMARTInkShape-690"/>
            <p:cNvSpPr/>
            <p:nvPr>
              <p:custDataLst>
                <p:tags r:id="rId20"/>
              </p:custDataLst>
            </p:nvPr>
          </p:nvSpPr>
          <p:spPr>
            <a:xfrm>
              <a:off x="3476625" y="5762628"/>
              <a:ext cx="161888" cy="247528"/>
            </a:xfrm>
            <a:custGeom>
              <a:avLst/>
              <a:gdLst/>
              <a:ahLst/>
              <a:cxnLst/>
              <a:rect l="0" t="0" r="0" b="0"/>
              <a:pathLst>
                <a:path w="161888" h="247528">
                  <a:moveTo>
                    <a:pt x="47625" y="38097"/>
                  </a:moveTo>
                  <a:lnTo>
                    <a:pt x="47625" y="38097"/>
                  </a:lnTo>
                  <a:lnTo>
                    <a:pt x="38110" y="38097"/>
                  </a:lnTo>
                  <a:lnTo>
                    <a:pt x="38103" y="33041"/>
                  </a:lnTo>
                  <a:lnTo>
                    <a:pt x="39160" y="31552"/>
                  </a:lnTo>
                  <a:lnTo>
                    <a:pt x="40923" y="30558"/>
                  </a:lnTo>
                  <a:lnTo>
                    <a:pt x="43157" y="29896"/>
                  </a:lnTo>
                  <a:lnTo>
                    <a:pt x="44646" y="28396"/>
                  </a:lnTo>
                  <a:lnTo>
                    <a:pt x="47233" y="20487"/>
                  </a:lnTo>
                  <a:lnTo>
                    <a:pt x="47509" y="14417"/>
                  </a:lnTo>
                  <a:lnTo>
                    <a:pt x="48606" y="12785"/>
                  </a:lnTo>
                  <a:lnTo>
                    <a:pt x="50396" y="11697"/>
                  </a:lnTo>
                  <a:lnTo>
                    <a:pt x="55816" y="9951"/>
                  </a:lnTo>
                  <a:lnTo>
                    <a:pt x="56557" y="6891"/>
                  </a:lnTo>
                  <a:lnTo>
                    <a:pt x="56755" y="4592"/>
                  </a:lnTo>
                  <a:lnTo>
                    <a:pt x="57945" y="3061"/>
                  </a:lnTo>
                  <a:lnTo>
                    <a:pt x="65317" y="400"/>
                  </a:lnTo>
                  <a:lnTo>
                    <a:pt x="84274" y="0"/>
                  </a:lnTo>
                  <a:lnTo>
                    <a:pt x="93799" y="8198"/>
                  </a:lnTo>
                  <a:lnTo>
                    <a:pt x="94605" y="11756"/>
                  </a:lnTo>
                  <a:lnTo>
                    <a:pt x="94820" y="14187"/>
                  </a:lnTo>
                  <a:lnTo>
                    <a:pt x="97881" y="19709"/>
                  </a:lnTo>
                  <a:lnTo>
                    <a:pt x="103413" y="26821"/>
                  </a:lnTo>
                  <a:lnTo>
                    <a:pt x="104506" y="35831"/>
                  </a:lnTo>
                  <a:lnTo>
                    <a:pt x="104655" y="41676"/>
                  </a:lnTo>
                  <a:lnTo>
                    <a:pt x="101900" y="47801"/>
                  </a:lnTo>
                  <a:lnTo>
                    <a:pt x="98206" y="54051"/>
                  </a:lnTo>
                  <a:lnTo>
                    <a:pt x="95639" y="64801"/>
                  </a:lnTo>
                  <a:lnTo>
                    <a:pt x="95365" y="71174"/>
                  </a:lnTo>
                  <a:lnTo>
                    <a:pt x="92479" y="76786"/>
                  </a:lnTo>
                  <a:lnTo>
                    <a:pt x="77641" y="93768"/>
                  </a:lnTo>
                  <a:lnTo>
                    <a:pt x="71570" y="94809"/>
                  </a:lnTo>
                  <a:lnTo>
                    <a:pt x="69939" y="96013"/>
                  </a:lnTo>
                  <a:lnTo>
                    <a:pt x="67319" y="102728"/>
                  </a:lnTo>
                  <a:lnTo>
                    <a:pt x="66713" y="104652"/>
                  </a:lnTo>
                  <a:lnTo>
                    <a:pt x="66675" y="95362"/>
                  </a:lnTo>
                  <a:lnTo>
                    <a:pt x="75807" y="86117"/>
                  </a:lnTo>
                  <a:lnTo>
                    <a:pt x="117902" y="85722"/>
                  </a:lnTo>
                  <a:lnTo>
                    <a:pt x="119877" y="86780"/>
                  </a:lnTo>
                  <a:lnTo>
                    <a:pt x="121193" y="88544"/>
                  </a:lnTo>
                  <a:lnTo>
                    <a:pt x="122070" y="90778"/>
                  </a:lnTo>
                  <a:lnTo>
                    <a:pt x="123714" y="92267"/>
                  </a:lnTo>
                  <a:lnTo>
                    <a:pt x="133955" y="97481"/>
                  </a:lnTo>
                  <a:lnTo>
                    <a:pt x="141113" y="103332"/>
                  </a:lnTo>
                  <a:lnTo>
                    <a:pt x="142092" y="106954"/>
                  </a:lnTo>
                  <a:lnTo>
                    <a:pt x="142353" y="109402"/>
                  </a:lnTo>
                  <a:lnTo>
                    <a:pt x="145465" y="114944"/>
                  </a:lnTo>
                  <a:lnTo>
                    <a:pt x="149318" y="120934"/>
                  </a:lnTo>
                  <a:lnTo>
                    <a:pt x="152545" y="130258"/>
                  </a:lnTo>
                  <a:lnTo>
                    <a:pt x="158676" y="139722"/>
                  </a:lnTo>
                  <a:lnTo>
                    <a:pt x="160962" y="149229"/>
                  </a:lnTo>
                  <a:lnTo>
                    <a:pt x="161887" y="174622"/>
                  </a:lnTo>
                  <a:lnTo>
                    <a:pt x="159086" y="180972"/>
                  </a:lnTo>
                  <a:lnTo>
                    <a:pt x="155372" y="187322"/>
                  </a:lnTo>
                  <a:lnTo>
                    <a:pt x="152222" y="196847"/>
                  </a:lnTo>
                  <a:lnTo>
                    <a:pt x="146115" y="206372"/>
                  </a:lnTo>
                  <a:lnTo>
                    <a:pt x="144314" y="212722"/>
                  </a:lnTo>
                  <a:lnTo>
                    <a:pt x="142777" y="214839"/>
                  </a:lnTo>
                  <a:lnTo>
                    <a:pt x="140693" y="216250"/>
                  </a:lnTo>
                  <a:lnTo>
                    <a:pt x="138245" y="217191"/>
                  </a:lnTo>
                  <a:lnTo>
                    <a:pt x="136613" y="218876"/>
                  </a:lnTo>
                  <a:lnTo>
                    <a:pt x="134801" y="223571"/>
                  </a:lnTo>
                  <a:lnTo>
                    <a:pt x="133259" y="225247"/>
                  </a:lnTo>
                  <a:lnTo>
                    <a:pt x="110642" y="234849"/>
                  </a:lnTo>
                  <a:lnTo>
                    <a:pt x="89136" y="238893"/>
                  </a:lnTo>
                  <a:lnTo>
                    <a:pt x="76247" y="245604"/>
                  </a:lnTo>
                  <a:lnTo>
                    <a:pt x="53978" y="247527"/>
                  </a:lnTo>
                  <a:lnTo>
                    <a:pt x="47626" y="244772"/>
                  </a:lnTo>
                  <a:lnTo>
                    <a:pt x="41275" y="241078"/>
                  </a:lnTo>
                  <a:lnTo>
                    <a:pt x="28575" y="238706"/>
                  </a:lnTo>
                  <a:lnTo>
                    <a:pt x="15875" y="238237"/>
                  </a:lnTo>
                  <a:lnTo>
                    <a:pt x="9525" y="235351"/>
                  </a:lnTo>
                  <a:lnTo>
                    <a:pt x="558" y="228992"/>
                  </a:lnTo>
                  <a:lnTo>
                    <a:pt x="0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3" name="SMARTInkShape-691"/>
            <p:cNvSpPr/>
            <p:nvPr>
              <p:custDataLst>
                <p:tags r:id="rId21"/>
              </p:custDataLst>
            </p:nvPr>
          </p:nvSpPr>
          <p:spPr>
            <a:xfrm>
              <a:off x="3219450" y="5581658"/>
              <a:ext cx="752476" cy="76193"/>
            </a:xfrm>
            <a:custGeom>
              <a:avLst/>
              <a:gdLst/>
              <a:ahLst/>
              <a:cxnLst/>
              <a:rect l="0" t="0" r="0" b="0"/>
              <a:pathLst>
                <a:path w="752476" h="76193">
                  <a:moveTo>
                    <a:pt x="9525" y="66667"/>
                  </a:moveTo>
                  <a:lnTo>
                    <a:pt x="9525" y="66667"/>
                  </a:lnTo>
                  <a:lnTo>
                    <a:pt x="392" y="66667"/>
                  </a:lnTo>
                  <a:lnTo>
                    <a:pt x="0" y="76189"/>
                  </a:lnTo>
                  <a:lnTo>
                    <a:pt x="44476" y="76192"/>
                  </a:lnTo>
                  <a:lnTo>
                    <a:pt x="88214" y="76192"/>
                  </a:lnTo>
                  <a:lnTo>
                    <a:pt x="135638" y="76192"/>
                  </a:lnTo>
                  <a:lnTo>
                    <a:pt x="182500" y="76192"/>
                  </a:lnTo>
                  <a:lnTo>
                    <a:pt x="230058" y="67991"/>
                  </a:lnTo>
                  <a:lnTo>
                    <a:pt x="276418" y="64019"/>
                  </a:lnTo>
                  <a:lnTo>
                    <a:pt x="323875" y="51502"/>
                  </a:lnTo>
                  <a:lnTo>
                    <a:pt x="364777" y="45562"/>
                  </a:lnTo>
                  <a:lnTo>
                    <a:pt x="408252" y="34511"/>
                  </a:lnTo>
                  <a:lnTo>
                    <a:pt x="447413" y="28683"/>
                  </a:lnTo>
                  <a:lnTo>
                    <a:pt x="488546" y="21260"/>
                  </a:lnTo>
                  <a:lnTo>
                    <a:pt x="519051" y="16877"/>
                  </a:lnTo>
                  <a:lnTo>
                    <a:pt x="562594" y="9428"/>
                  </a:lnTo>
                  <a:lnTo>
                    <a:pt x="604625" y="1443"/>
                  </a:lnTo>
                  <a:lnTo>
                    <a:pt x="645477" y="183"/>
                  </a:lnTo>
                  <a:lnTo>
                    <a:pt x="691867" y="0"/>
                  </a:lnTo>
                  <a:lnTo>
                    <a:pt x="707824" y="1052"/>
                  </a:lnTo>
                  <a:lnTo>
                    <a:pt x="733227" y="11751"/>
                  </a:lnTo>
                  <a:lnTo>
                    <a:pt x="736468" y="14182"/>
                  </a:lnTo>
                  <a:lnTo>
                    <a:pt x="740069" y="19704"/>
                  </a:lnTo>
                  <a:lnTo>
                    <a:pt x="742728" y="25685"/>
                  </a:lnTo>
                  <a:lnTo>
                    <a:pt x="750982" y="36249"/>
                  </a:lnTo>
                  <a:lnTo>
                    <a:pt x="752475" y="476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92" name="SMARTInkShape-Group175"/>
          <p:cNvGrpSpPr/>
          <p:nvPr/>
        </p:nvGrpSpPr>
        <p:grpSpPr>
          <a:xfrm>
            <a:off x="4524413" y="5410200"/>
            <a:ext cx="1104863" cy="466726"/>
            <a:chOff x="4524413" y="5410200"/>
            <a:chExt cx="1104863" cy="466726"/>
          </a:xfrm>
        </p:grpSpPr>
        <p:sp>
          <p:nvSpPr>
            <p:cNvPr id="24685" name="SMARTInkShape-692"/>
            <p:cNvSpPr/>
            <p:nvPr>
              <p:custDataLst>
                <p:tags r:id="rId11"/>
              </p:custDataLst>
            </p:nvPr>
          </p:nvSpPr>
          <p:spPr>
            <a:xfrm>
              <a:off x="5600700" y="5753100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28575" y="0"/>
                  </a:moveTo>
                  <a:lnTo>
                    <a:pt x="28575" y="0"/>
                  </a:lnTo>
                  <a:lnTo>
                    <a:pt x="28575" y="18647"/>
                  </a:lnTo>
                  <a:lnTo>
                    <a:pt x="9952" y="37672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693"/>
            <p:cNvSpPr/>
            <p:nvPr>
              <p:custDataLst>
                <p:tags r:id="rId12"/>
              </p:custDataLst>
            </p:nvPr>
          </p:nvSpPr>
          <p:spPr>
            <a:xfrm>
              <a:off x="5381741" y="5410200"/>
              <a:ext cx="114058" cy="457070"/>
            </a:xfrm>
            <a:custGeom>
              <a:avLst/>
              <a:gdLst/>
              <a:ahLst/>
              <a:cxnLst/>
              <a:rect l="0" t="0" r="0" b="0"/>
              <a:pathLst>
                <a:path w="114058" h="457070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14077" y="0"/>
                  </a:lnTo>
                  <a:lnTo>
                    <a:pt x="15696" y="1058"/>
                  </a:lnTo>
                  <a:lnTo>
                    <a:pt x="16775" y="2822"/>
                  </a:lnTo>
                  <a:lnTo>
                    <a:pt x="18508" y="8201"/>
                  </a:lnTo>
                  <a:lnTo>
                    <a:pt x="43568" y="35212"/>
                  </a:lnTo>
                  <a:lnTo>
                    <a:pt x="49553" y="47682"/>
                  </a:lnTo>
                  <a:lnTo>
                    <a:pt x="53709" y="54000"/>
                  </a:lnTo>
                  <a:lnTo>
                    <a:pt x="73194" y="97739"/>
                  </a:lnTo>
                  <a:lnTo>
                    <a:pt x="88821" y="122024"/>
                  </a:lnTo>
                  <a:lnTo>
                    <a:pt x="93264" y="140107"/>
                  </a:lnTo>
                  <a:lnTo>
                    <a:pt x="97710" y="171504"/>
                  </a:lnTo>
                  <a:lnTo>
                    <a:pt x="102600" y="190517"/>
                  </a:lnTo>
                  <a:lnTo>
                    <a:pt x="106871" y="209555"/>
                  </a:lnTo>
                  <a:lnTo>
                    <a:pt x="112017" y="228601"/>
                  </a:lnTo>
                  <a:lnTo>
                    <a:pt x="114057" y="267993"/>
                  </a:lnTo>
                  <a:lnTo>
                    <a:pt x="105243" y="311677"/>
                  </a:lnTo>
                  <a:lnTo>
                    <a:pt x="103859" y="320557"/>
                  </a:lnTo>
                  <a:lnTo>
                    <a:pt x="96492" y="344596"/>
                  </a:lnTo>
                  <a:lnTo>
                    <a:pt x="94344" y="365029"/>
                  </a:lnTo>
                  <a:lnTo>
                    <a:pt x="87648" y="383176"/>
                  </a:lnTo>
                  <a:lnTo>
                    <a:pt x="85457" y="393609"/>
                  </a:lnTo>
                  <a:lnTo>
                    <a:pt x="78249" y="408930"/>
                  </a:lnTo>
                  <a:lnTo>
                    <a:pt x="77527" y="412320"/>
                  </a:lnTo>
                  <a:lnTo>
                    <a:pt x="58001" y="447477"/>
                  </a:lnTo>
                  <a:lnTo>
                    <a:pt x="57464" y="452173"/>
                  </a:lnTo>
                  <a:lnTo>
                    <a:pt x="56262" y="453848"/>
                  </a:lnTo>
                  <a:lnTo>
                    <a:pt x="54403" y="454966"/>
                  </a:lnTo>
                  <a:lnTo>
                    <a:pt x="47913" y="457069"/>
                  </a:lnTo>
                  <a:lnTo>
                    <a:pt x="47509" y="447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7" name="SMARTInkShape-694"/>
            <p:cNvSpPr/>
            <p:nvPr>
              <p:custDataLst>
                <p:tags r:id="rId13"/>
              </p:custDataLst>
            </p:nvPr>
          </p:nvSpPr>
          <p:spPr>
            <a:xfrm>
              <a:off x="4925087" y="5486434"/>
              <a:ext cx="113639" cy="390492"/>
            </a:xfrm>
            <a:custGeom>
              <a:avLst/>
              <a:gdLst/>
              <a:ahLst/>
              <a:cxnLst/>
              <a:rect l="0" t="0" r="0" b="0"/>
              <a:pathLst>
                <a:path w="113639" h="390492">
                  <a:moveTo>
                    <a:pt x="85063" y="9491"/>
                  </a:moveTo>
                  <a:lnTo>
                    <a:pt x="85063" y="9491"/>
                  </a:lnTo>
                  <a:lnTo>
                    <a:pt x="85063" y="1290"/>
                  </a:lnTo>
                  <a:lnTo>
                    <a:pt x="84005" y="849"/>
                  </a:lnTo>
                  <a:lnTo>
                    <a:pt x="75931" y="0"/>
                  </a:lnTo>
                  <a:lnTo>
                    <a:pt x="61359" y="14156"/>
                  </a:lnTo>
                  <a:lnTo>
                    <a:pt x="58653" y="22501"/>
                  </a:lnTo>
                  <a:lnTo>
                    <a:pt x="56392" y="32206"/>
                  </a:lnTo>
                  <a:lnTo>
                    <a:pt x="46317" y="47061"/>
                  </a:lnTo>
                  <a:lnTo>
                    <a:pt x="40326" y="55822"/>
                  </a:lnTo>
                  <a:lnTo>
                    <a:pt x="21538" y="97859"/>
                  </a:lnTo>
                  <a:lnTo>
                    <a:pt x="13089" y="118342"/>
                  </a:lnTo>
                  <a:lnTo>
                    <a:pt x="4363" y="162427"/>
                  </a:lnTo>
                  <a:lnTo>
                    <a:pt x="0" y="202048"/>
                  </a:lnTo>
                  <a:lnTo>
                    <a:pt x="2356" y="229175"/>
                  </a:lnTo>
                  <a:lnTo>
                    <a:pt x="15610" y="275213"/>
                  </a:lnTo>
                  <a:lnTo>
                    <a:pt x="31140" y="315626"/>
                  </a:lnTo>
                  <a:lnTo>
                    <a:pt x="45684" y="338205"/>
                  </a:lnTo>
                  <a:lnTo>
                    <a:pt x="88350" y="374353"/>
                  </a:lnTo>
                  <a:lnTo>
                    <a:pt x="113638" y="390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8" name="SMARTInkShape-695"/>
            <p:cNvSpPr/>
            <p:nvPr>
              <p:custDataLst>
                <p:tags r:id="rId14"/>
              </p:custDataLst>
            </p:nvPr>
          </p:nvSpPr>
          <p:spPr>
            <a:xfrm>
              <a:off x="5143500" y="5543550"/>
              <a:ext cx="228601" cy="199990"/>
            </a:xfrm>
            <a:custGeom>
              <a:avLst/>
              <a:gdLst/>
              <a:ahLst/>
              <a:cxnLst/>
              <a:rect l="0" t="0" r="0" b="0"/>
              <a:pathLst>
                <a:path w="228601" h="199990">
                  <a:moveTo>
                    <a:pt x="0" y="123825"/>
                  </a:moveTo>
                  <a:lnTo>
                    <a:pt x="0" y="123825"/>
                  </a:lnTo>
                  <a:lnTo>
                    <a:pt x="0" y="169997"/>
                  </a:lnTo>
                  <a:lnTo>
                    <a:pt x="8201" y="179524"/>
                  </a:lnTo>
                  <a:lnTo>
                    <a:pt x="11759" y="180330"/>
                  </a:lnTo>
                  <a:lnTo>
                    <a:pt x="59189" y="180975"/>
                  </a:lnTo>
                  <a:lnTo>
                    <a:pt x="61685" y="180975"/>
                  </a:lnTo>
                  <a:lnTo>
                    <a:pt x="67280" y="178153"/>
                  </a:lnTo>
                  <a:lnTo>
                    <a:pt x="73294" y="174430"/>
                  </a:lnTo>
                  <a:lnTo>
                    <a:pt x="85778" y="172038"/>
                  </a:lnTo>
                  <a:lnTo>
                    <a:pt x="88935" y="171842"/>
                  </a:lnTo>
                  <a:lnTo>
                    <a:pt x="91041" y="170654"/>
                  </a:lnTo>
                  <a:lnTo>
                    <a:pt x="92443" y="168802"/>
                  </a:lnTo>
                  <a:lnTo>
                    <a:pt x="93379" y="166510"/>
                  </a:lnTo>
                  <a:lnTo>
                    <a:pt x="95060" y="164981"/>
                  </a:lnTo>
                  <a:lnTo>
                    <a:pt x="105364" y="159707"/>
                  </a:lnTo>
                  <a:lnTo>
                    <a:pt x="111387" y="155647"/>
                  </a:lnTo>
                  <a:lnTo>
                    <a:pt x="117592" y="153843"/>
                  </a:lnTo>
                  <a:lnTo>
                    <a:pt x="119669" y="152304"/>
                  </a:lnTo>
                  <a:lnTo>
                    <a:pt x="121054" y="150220"/>
                  </a:lnTo>
                  <a:lnTo>
                    <a:pt x="121978" y="147772"/>
                  </a:lnTo>
                  <a:lnTo>
                    <a:pt x="123652" y="146140"/>
                  </a:lnTo>
                  <a:lnTo>
                    <a:pt x="128334" y="144326"/>
                  </a:lnTo>
                  <a:lnTo>
                    <a:pt x="130006" y="142784"/>
                  </a:lnTo>
                  <a:lnTo>
                    <a:pt x="133219" y="133780"/>
                  </a:lnTo>
                  <a:lnTo>
                    <a:pt x="141540" y="133388"/>
                  </a:lnTo>
                  <a:lnTo>
                    <a:pt x="137423" y="133361"/>
                  </a:lnTo>
                  <a:lnTo>
                    <a:pt x="136065" y="134415"/>
                  </a:lnTo>
                  <a:lnTo>
                    <a:pt x="134557" y="138410"/>
                  </a:lnTo>
                  <a:lnTo>
                    <a:pt x="132292" y="178085"/>
                  </a:lnTo>
                  <a:lnTo>
                    <a:pt x="125149" y="188656"/>
                  </a:lnTo>
                  <a:lnTo>
                    <a:pt x="125766" y="189271"/>
                  </a:lnTo>
                  <a:lnTo>
                    <a:pt x="129274" y="189953"/>
                  </a:lnTo>
                  <a:lnTo>
                    <a:pt x="130633" y="191194"/>
                  </a:lnTo>
                  <a:lnTo>
                    <a:pt x="133340" y="199989"/>
                  </a:lnTo>
                  <a:lnTo>
                    <a:pt x="133347" y="194957"/>
                  </a:lnTo>
                  <a:lnTo>
                    <a:pt x="134406" y="193472"/>
                  </a:lnTo>
                  <a:lnTo>
                    <a:pt x="136170" y="192481"/>
                  </a:lnTo>
                  <a:lnTo>
                    <a:pt x="138406" y="191821"/>
                  </a:lnTo>
                  <a:lnTo>
                    <a:pt x="139895" y="190322"/>
                  </a:lnTo>
                  <a:lnTo>
                    <a:pt x="142482" y="182415"/>
                  </a:lnTo>
                  <a:lnTo>
                    <a:pt x="142875" y="136261"/>
                  </a:lnTo>
                  <a:lnTo>
                    <a:pt x="142875" y="125672"/>
                  </a:lnTo>
                  <a:lnTo>
                    <a:pt x="137819" y="119316"/>
                  </a:lnTo>
                  <a:lnTo>
                    <a:pt x="132514" y="116529"/>
                  </a:lnTo>
                  <a:lnTo>
                    <a:pt x="129618" y="115786"/>
                  </a:lnTo>
                  <a:lnTo>
                    <a:pt x="127687" y="114233"/>
                  </a:lnTo>
                  <a:lnTo>
                    <a:pt x="119278" y="101173"/>
                  </a:lnTo>
                  <a:lnTo>
                    <a:pt x="113690" y="97882"/>
                  </a:lnTo>
                  <a:lnTo>
                    <a:pt x="106536" y="95771"/>
                  </a:lnTo>
                  <a:lnTo>
                    <a:pt x="96729" y="87094"/>
                  </a:lnTo>
                  <a:lnTo>
                    <a:pt x="95907" y="83512"/>
                  </a:lnTo>
                  <a:lnTo>
                    <a:pt x="95253" y="68036"/>
                  </a:lnTo>
                  <a:lnTo>
                    <a:pt x="100307" y="62022"/>
                  </a:lnTo>
                  <a:lnTo>
                    <a:pt x="105612" y="59316"/>
                  </a:lnTo>
                  <a:lnTo>
                    <a:pt x="108508" y="58594"/>
                  </a:lnTo>
                  <a:lnTo>
                    <a:pt x="123898" y="49801"/>
                  </a:lnTo>
                  <a:lnTo>
                    <a:pt x="127048" y="49076"/>
                  </a:lnTo>
                  <a:lnTo>
                    <a:pt x="142882" y="40277"/>
                  </a:lnTo>
                  <a:lnTo>
                    <a:pt x="146054" y="39551"/>
                  </a:lnTo>
                  <a:lnTo>
                    <a:pt x="159809" y="31841"/>
                  </a:lnTo>
                  <a:lnTo>
                    <a:pt x="174822" y="28484"/>
                  </a:lnTo>
                  <a:lnTo>
                    <a:pt x="189912" y="18405"/>
                  </a:lnTo>
                  <a:lnTo>
                    <a:pt x="196588" y="13472"/>
                  </a:lnTo>
                  <a:lnTo>
                    <a:pt x="206298" y="10695"/>
                  </a:lnTo>
                  <a:lnTo>
                    <a:pt x="212691" y="10045"/>
                  </a:lnTo>
                  <a:lnTo>
                    <a:pt x="219059" y="6933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9" name="SMARTInkShape-696"/>
            <p:cNvSpPr/>
            <p:nvPr>
              <p:custDataLst>
                <p:tags r:id="rId15"/>
              </p:custDataLst>
            </p:nvPr>
          </p:nvSpPr>
          <p:spPr>
            <a:xfrm>
              <a:off x="5038725" y="5581770"/>
              <a:ext cx="133340" cy="171319"/>
            </a:xfrm>
            <a:custGeom>
              <a:avLst/>
              <a:gdLst/>
              <a:ahLst/>
              <a:cxnLst/>
              <a:rect l="0" t="0" r="0" b="0"/>
              <a:pathLst>
                <a:path w="133340" h="171319">
                  <a:moveTo>
                    <a:pt x="0" y="57030"/>
                  </a:moveTo>
                  <a:lnTo>
                    <a:pt x="0" y="57030"/>
                  </a:lnTo>
                  <a:lnTo>
                    <a:pt x="0" y="51974"/>
                  </a:lnTo>
                  <a:lnTo>
                    <a:pt x="2822" y="46669"/>
                  </a:lnTo>
                  <a:lnTo>
                    <a:pt x="8201" y="39697"/>
                  </a:lnTo>
                  <a:lnTo>
                    <a:pt x="9409" y="29930"/>
                  </a:lnTo>
                  <a:lnTo>
                    <a:pt x="9522" y="11160"/>
                  </a:lnTo>
                  <a:lnTo>
                    <a:pt x="10581" y="10575"/>
                  </a:lnTo>
                  <a:lnTo>
                    <a:pt x="14581" y="9926"/>
                  </a:lnTo>
                  <a:lnTo>
                    <a:pt x="16070" y="8693"/>
                  </a:lnTo>
                  <a:lnTo>
                    <a:pt x="19016" y="0"/>
                  </a:lnTo>
                  <a:lnTo>
                    <a:pt x="19050" y="47522"/>
                  </a:lnTo>
                  <a:lnTo>
                    <a:pt x="20108" y="69928"/>
                  </a:lnTo>
                  <a:lnTo>
                    <a:pt x="26589" y="87839"/>
                  </a:lnTo>
                  <a:lnTo>
                    <a:pt x="28523" y="132452"/>
                  </a:lnTo>
                  <a:lnTo>
                    <a:pt x="28575" y="170854"/>
                  </a:lnTo>
                  <a:lnTo>
                    <a:pt x="37707" y="171318"/>
                  </a:lnTo>
                  <a:lnTo>
                    <a:pt x="37984" y="166270"/>
                  </a:lnTo>
                  <a:lnTo>
                    <a:pt x="40871" y="160967"/>
                  </a:lnTo>
                  <a:lnTo>
                    <a:pt x="52286" y="142676"/>
                  </a:lnTo>
                  <a:lnTo>
                    <a:pt x="59332" y="124113"/>
                  </a:lnTo>
                  <a:lnTo>
                    <a:pt x="92100" y="79522"/>
                  </a:lnTo>
                  <a:lnTo>
                    <a:pt x="100549" y="69809"/>
                  </a:lnTo>
                  <a:lnTo>
                    <a:pt x="114366" y="39060"/>
                  </a:lnTo>
                  <a:lnTo>
                    <a:pt x="132920" y="19364"/>
                  </a:lnTo>
                  <a:lnTo>
                    <a:pt x="133339" y="33131"/>
                  </a:lnTo>
                  <a:lnTo>
                    <a:pt x="130523" y="38648"/>
                  </a:lnTo>
                  <a:lnTo>
                    <a:pt x="123825" y="475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0" name="SMARTInkShape-697"/>
            <p:cNvSpPr/>
            <p:nvPr>
              <p:custDataLst>
                <p:tags r:id="rId16"/>
              </p:custDataLst>
            </p:nvPr>
          </p:nvSpPr>
          <p:spPr>
            <a:xfrm>
              <a:off x="4695828" y="5534159"/>
              <a:ext cx="152360" cy="228453"/>
            </a:xfrm>
            <a:custGeom>
              <a:avLst/>
              <a:gdLst/>
              <a:ahLst/>
              <a:cxnLst/>
              <a:rect l="0" t="0" r="0" b="0"/>
              <a:pathLst>
                <a:path w="152360" h="228453">
                  <a:moveTo>
                    <a:pt x="47622" y="18916"/>
                  </a:moveTo>
                  <a:lnTo>
                    <a:pt x="47622" y="18916"/>
                  </a:lnTo>
                  <a:lnTo>
                    <a:pt x="39421" y="27117"/>
                  </a:lnTo>
                  <a:lnTo>
                    <a:pt x="38490" y="33105"/>
                  </a:lnTo>
                  <a:lnTo>
                    <a:pt x="37301" y="34726"/>
                  </a:lnTo>
                  <a:lnTo>
                    <a:pt x="24874" y="42596"/>
                  </a:lnTo>
                  <a:lnTo>
                    <a:pt x="21636" y="48138"/>
                  </a:lnTo>
                  <a:lnTo>
                    <a:pt x="19558" y="55263"/>
                  </a:lnTo>
                  <a:lnTo>
                    <a:pt x="12602" y="64274"/>
                  </a:lnTo>
                  <a:lnTo>
                    <a:pt x="960" y="100607"/>
                  </a:lnTo>
                  <a:lnTo>
                    <a:pt x="8" y="145514"/>
                  </a:lnTo>
                  <a:lnTo>
                    <a:pt x="0" y="155322"/>
                  </a:lnTo>
                  <a:lnTo>
                    <a:pt x="2820" y="161738"/>
                  </a:lnTo>
                  <a:lnTo>
                    <a:pt x="6544" y="168117"/>
                  </a:lnTo>
                  <a:lnTo>
                    <a:pt x="8639" y="178717"/>
                  </a:lnTo>
                  <a:lnTo>
                    <a:pt x="10319" y="193735"/>
                  </a:lnTo>
                  <a:lnTo>
                    <a:pt x="18141" y="208959"/>
                  </a:lnTo>
                  <a:lnTo>
                    <a:pt x="18645" y="213799"/>
                  </a:lnTo>
                  <a:lnTo>
                    <a:pt x="21690" y="219477"/>
                  </a:lnTo>
                  <a:lnTo>
                    <a:pt x="23985" y="222474"/>
                  </a:lnTo>
                  <a:lnTo>
                    <a:pt x="29355" y="225804"/>
                  </a:lnTo>
                  <a:lnTo>
                    <a:pt x="45786" y="228310"/>
                  </a:lnTo>
                  <a:lnTo>
                    <a:pt x="60719" y="228452"/>
                  </a:lnTo>
                  <a:lnTo>
                    <a:pt x="66848" y="225638"/>
                  </a:lnTo>
                  <a:lnTo>
                    <a:pt x="73100" y="221918"/>
                  </a:lnTo>
                  <a:lnTo>
                    <a:pt x="82570" y="218765"/>
                  </a:lnTo>
                  <a:lnTo>
                    <a:pt x="107948" y="196585"/>
                  </a:lnTo>
                  <a:lnTo>
                    <a:pt x="111475" y="190308"/>
                  </a:lnTo>
                  <a:lnTo>
                    <a:pt x="114101" y="183990"/>
                  </a:lnTo>
                  <a:lnTo>
                    <a:pt x="138716" y="145740"/>
                  </a:lnTo>
                  <a:lnTo>
                    <a:pt x="144873" y="125851"/>
                  </a:lnTo>
                  <a:lnTo>
                    <a:pt x="147381" y="121956"/>
                  </a:lnTo>
                  <a:lnTo>
                    <a:pt x="150911" y="106361"/>
                  </a:lnTo>
                  <a:lnTo>
                    <a:pt x="152359" y="58829"/>
                  </a:lnTo>
                  <a:lnTo>
                    <a:pt x="151337" y="25362"/>
                  </a:lnTo>
                  <a:lnTo>
                    <a:pt x="147340" y="17195"/>
                  </a:lnTo>
                  <a:lnTo>
                    <a:pt x="144792" y="14594"/>
                  </a:lnTo>
                  <a:lnTo>
                    <a:pt x="123749" y="2156"/>
                  </a:lnTo>
                  <a:lnTo>
                    <a:pt x="101593" y="0"/>
                  </a:lnTo>
                  <a:lnTo>
                    <a:pt x="70729" y="9575"/>
                  </a:lnTo>
                  <a:lnTo>
                    <a:pt x="54088" y="22533"/>
                  </a:lnTo>
                  <a:lnTo>
                    <a:pt x="50496" y="31460"/>
                  </a:lnTo>
                  <a:lnTo>
                    <a:pt x="46943" y="52984"/>
                  </a:lnTo>
                  <a:lnTo>
                    <a:pt x="41189" y="64170"/>
                  </a:lnTo>
                  <a:lnTo>
                    <a:pt x="39471" y="74660"/>
                  </a:lnTo>
                  <a:lnTo>
                    <a:pt x="41530" y="83555"/>
                  </a:lnTo>
                  <a:lnTo>
                    <a:pt x="44915" y="92094"/>
                  </a:lnTo>
                  <a:lnTo>
                    <a:pt x="47622" y="114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1" name="SMARTInkShape-698"/>
            <p:cNvSpPr/>
            <p:nvPr>
              <p:custDataLst>
                <p:tags r:id="rId17"/>
              </p:custDataLst>
            </p:nvPr>
          </p:nvSpPr>
          <p:spPr>
            <a:xfrm>
              <a:off x="4524413" y="5505486"/>
              <a:ext cx="114263" cy="314279"/>
            </a:xfrm>
            <a:custGeom>
              <a:avLst/>
              <a:gdLst/>
              <a:ahLst/>
              <a:cxnLst/>
              <a:rect l="0" t="0" r="0" b="0"/>
              <a:pathLst>
                <a:path w="114263" h="314279">
                  <a:moveTo>
                    <a:pt x="47587" y="47589"/>
                  </a:moveTo>
                  <a:lnTo>
                    <a:pt x="47587" y="47589"/>
                  </a:lnTo>
                  <a:lnTo>
                    <a:pt x="47587" y="29980"/>
                  </a:lnTo>
                  <a:lnTo>
                    <a:pt x="48645" y="29499"/>
                  </a:lnTo>
                  <a:lnTo>
                    <a:pt x="52643" y="28966"/>
                  </a:lnTo>
                  <a:lnTo>
                    <a:pt x="54132" y="27765"/>
                  </a:lnTo>
                  <a:lnTo>
                    <a:pt x="57908" y="18864"/>
                  </a:lnTo>
                  <a:lnTo>
                    <a:pt x="65279" y="10933"/>
                  </a:lnTo>
                  <a:lnTo>
                    <a:pt x="71291" y="9917"/>
                  </a:lnTo>
                  <a:lnTo>
                    <a:pt x="72915" y="8716"/>
                  </a:lnTo>
                  <a:lnTo>
                    <a:pt x="75734" y="1325"/>
                  </a:lnTo>
                  <a:lnTo>
                    <a:pt x="78794" y="569"/>
                  </a:lnTo>
                  <a:lnTo>
                    <a:pt x="85283" y="0"/>
                  </a:lnTo>
                  <a:lnTo>
                    <a:pt x="94809" y="9098"/>
                  </a:lnTo>
                  <a:lnTo>
                    <a:pt x="95209" y="41284"/>
                  </a:lnTo>
                  <a:lnTo>
                    <a:pt x="92389" y="47609"/>
                  </a:lnTo>
                  <a:lnTo>
                    <a:pt x="88665" y="53948"/>
                  </a:lnTo>
                  <a:lnTo>
                    <a:pt x="86570" y="64526"/>
                  </a:lnTo>
                  <a:lnTo>
                    <a:pt x="84890" y="79536"/>
                  </a:lnTo>
                  <a:lnTo>
                    <a:pt x="79218" y="92215"/>
                  </a:lnTo>
                  <a:lnTo>
                    <a:pt x="71508" y="121055"/>
                  </a:lnTo>
                  <a:lnTo>
                    <a:pt x="51734" y="156447"/>
                  </a:lnTo>
                  <a:lnTo>
                    <a:pt x="39547" y="201318"/>
                  </a:lnTo>
                  <a:lnTo>
                    <a:pt x="30751" y="222045"/>
                  </a:lnTo>
                  <a:lnTo>
                    <a:pt x="22961" y="234982"/>
                  </a:lnTo>
                  <a:lnTo>
                    <a:pt x="16970" y="254957"/>
                  </a:lnTo>
                  <a:lnTo>
                    <a:pt x="12812" y="262520"/>
                  </a:lnTo>
                  <a:lnTo>
                    <a:pt x="10144" y="275997"/>
                  </a:lnTo>
                  <a:lnTo>
                    <a:pt x="9487" y="312800"/>
                  </a:lnTo>
                  <a:lnTo>
                    <a:pt x="10546" y="313296"/>
                  </a:lnTo>
                  <a:lnTo>
                    <a:pt x="27097" y="314278"/>
                  </a:lnTo>
                  <a:lnTo>
                    <a:pt x="35857" y="307741"/>
                  </a:lnTo>
                  <a:lnTo>
                    <a:pt x="41668" y="306087"/>
                  </a:lnTo>
                  <a:lnTo>
                    <a:pt x="43642" y="304588"/>
                  </a:lnTo>
                  <a:lnTo>
                    <a:pt x="54895" y="285518"/>
                  </a:lnTo>
                  <a:lnTo>
                    <a:pt x="55634" y="282408"/>
                  </a:lnTo>
                  <a:lnTo>
                    <a:pt x="61731" y="272975"/>
                  </a:lnTo>
                  <a:lnTo>
                    <a:pt x="70240" y="263478"/>
                  </a:lnTo>
                  <a:lnTo>
                    <a:pt x="73530" y="254312"/>
                  </a:lnTo>
                  <a:lnTo>
                    <a:pt x="76050" y="244241"/>
                  </a:lnTo>
                  <a:lnTo>
                    <a:pt x="83470" y="229152"/>
                  </a:lnTo>
                  <a:lnTo>
                    <a:pt x="85760" y="222476"/>
                  </a:lnTo>
                  <a:lnTo>
                    <a:pt x="91941" y="211708"/>
                  </a:lnTo>
                  <a:lnTo>
                    <a:pt x="95085" y="178159"/>
                  </a:lnTo>
                  <a:lnTo>
                    <a:pt x="94068" y="175911"/>
                  </a:lnTo>
                  <a:lnTo>
                    <a:pt x="92333" y="174411"/>
                  </a:lnTo>
                  <a:lnTo>
                    <a:pt x="90118" y="173413"/>
                  </a:lnTo>
                  <a:lnTo>
                    <a:pt x="88641" y="171688"/>
                  </a:lnTo>
                  <a:lnTo>
                    <a:pt x="86076" y="163388"/>
                  </a:lnTo>
                  <a:lnTo>
                    <a:pt x="62093" y="138303"/>
                  </a:lnTo>
                  <a:lnTo>
                    <a:pt x="56503" y="135531"/>
                  </a:lnTo>
                  <a:lnTo>
                    <a:pt x="41158" y="132548"/>
                  </a:lnTo>
                  <a:lnTo>
                    <a:pt x="34851" y="128388"/>
                  </a:lnTo>
                  <a:lnTo>
                    <a:pt x="31344" y="123011"/>
                  </a:lnTo>
                  <a:lnTo>
                    <a:pt x="30408" y="120095"/>
                  </a:lnTo>
                  <a:lnTo>
                    <a:pt x="28727" y="118152"/>
                  </a:lnTo>
                  <a:lnTo>
                    <a:pt x="24035" y="115992"/>
                  </a:lnTo>
                  <a:lnTo>
                    <a:pt x="15444" y="114776"/>
                  </a:lnTo>
                  <a:lnTo>
                    <a:pt x="13458" y="113547"/>
                  </a:lnTo>
                  <a:lnTo>
                    <a:pt x="12135" y="111670"/>
                  </a:lnTo>
                  <a:lnTo>
                    <a:pt x="9606" y="106761"/>
                  </a:lnTo>
                  <a:lnTo>
                    <a:pt x="1441" y="96944"/>
                  </a:lnTo>
                  <a:lnTo>
                    <a:pt x="400" y="90670"/>
                  </a:lnTo>
                  <a:lnTo>
                    <a:pt x="0" y="72869"/>
                  </a:lnTo>
                  <a:lnTo>
                    <a:pt x="2801" y="66585"/>
                  </a:lnTo>
                  <a:lnTo>
                    <a:pt x="6515" y="60265"/>
                  </a:lnTo>
                  <a:lnTo>
                    <a:pt x="8167" y="53928"/>
                  </a:lnTo>
                  <a:lnTo>
                    <a:pt x="9665" y="51815"/>
                  </a:lnTo>
                  <a:lnTo>
                    <a:pt x="11723" y="50406"/>
                  </a:lnTo>
                  <a:lnTo>
                    <a:pt x="16831" y="47783"/>
                  </a:lnTo>
                  <a:lnTo>
                    <a:pt x="44438" y="23170"/>
                  </a:lnTo>
                  <a:lnTo>
                    <a:pt x="53944" y="20245"/>
                  </a:lnTo>
                  <a:lnTo>
                    <a:pt x="101300" y="17964"/>
                  </a:lnTo>
                  <a:lnTo>
                    <a:pt x="114262" y="9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066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20080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Легкий цилиндрический сосуд с жидкостью стоит на двух симметричных опорах. Над одной из них внутри сосуда привязан к дну полностью погруженный в жидкость поплавок объемом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10 см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500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Над другой опорой висит привязанный снаружи шарик такого же объема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3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Плотность жидкости в сосуде равна  = 1 200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Найдите модуль разности сил реакции опор. 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15" y="2060848"/>
            <a:ext cx="421175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386" name="SMARTInkShape-Group251"/>
          <p:cNvGrpSpPr/>
          <p:nvPr/>
        </p:nvGrpSpPr>
        <p:grpSpPr>
          <a:xfrm>
            <a:off x="6886578" y="4057650"/>
            <a:ext cx="1000123" cy="838190"/>
            <a:chOff x="6886578" y="4057650"/>
            <a:chExt cx="1000123" cy="838190"/>
          </a:xfrm>
        </p:grpSpPr>
        <p:sp>
          <p:nvSpPr>
            <p:cNvPr id="1077" name="SMARTInkShape-935"/>
            <p:cNvSpPr/>
            <p:nvPr>
              <p:custDataLst>
                <p:tags r:id="rId97"/>
              </p:custDataLst>
            </p:nvPr>
          </p:nvSpPr>
          <p:spPr>
            <a:xfrm>
              <a:off x="7267575" y="4430565"/>
              <a:ext cx="28576" cy="465275"/>
            </a:xfrm>
            <a:custGeom>
              <a:avLst/>
              <a:gdLst/>
              <a:ahLst/>
              <a:cxnLst/>
              <a:rect l="0" t="0" r="0" b="0"/>
              <a:pathLst>
                <a:path w="28576" h="465275">
                  <a:moveTo>
                    <a:pt x="0" y="17610"/>
                  </a:moveTo>
                  <a:lnTo>
                    <a:pt x="0" y="17610"/>
                  </a:lnTo>
                  <a:lnTo>
                    <a:pt x="0" y="0"/>
                  </a:lnTo>
                  <a:lnTo>
                    <a:pt x="2822" y="2022"/>
                  </a:lnTo>
                  <a:lnTo>
                    <a:pt x="9515" y="8076"/>
                  </a:lnTo>
                  <a:lnTo>
                    <a:pt x="9525" y="49399"/>
                  </a:lnTo>
                  <a:lnTo>
                    <a:pt x="18789" y="96920"/>
                  </a:lnTo>
                  <a:lnTo>
                    <a:pt x="19040" y="143748"/>
                  </a:lnTo>
                  <a:lnTo>
                    <a:pt x="19049" y="185530"/>
                  </a:lnTo>
                  <a:lnTo>
                    <a:pt x="19050" y="232155"/>
                  </a:lnTo>
                  <a:lnTo>
                    <a:pt x="19050" y="278939"/>
                  </a:lnTo>
                  <a:lnTo>
                    <a:pt x="19050" y="324696"/>
                  </a:lnTo>
                  <a:lnTo>
                    <a:pt x="20108" y="363607"/>
                  </a:lnTo>
                  <a:lnTo>
                    <a:pt x="27987" y="400591"/>
                  </a:lnTo>
                  <a:lnTo>
                    <a:pt x="28570" y="446176"/>
                  </a:lnTo>
                  <a:lnTo>
                    <a:pt x="28575" y="465274"/>
                  </a:lnTo>
                  <a:lnTo>
                    <a:pt x="20374" y="457083"/>
                  </a:lnTo>
                  <a:lnTo>
                    <a:pt x="19441" y="451095"/>
                  </a:lnTo>
                  <a:lnTo>
                    <a:pt x="19165" y="442619"/>
                  </a:lnTo>
                  <a:lnTo>
                    <a:pt x="16279" y="436514"/>
                  </a:lnTo>
                  <a:lnTo>
                    <a:pt x="12527" y="430273"/>
                  </a:lnTo>
                  <a:lnTo>
                    <a:pt x="9525" y="41766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8" name="SMARTInkShape-936"/>
            <p:cNvSpPr/>
            <p:nvPr>
              <p:custDataLst>
                <p:tags r:id="rId98"/>
              </p:custDataLst>
            </p:nvPr>
          </p:nvSpPr>
          <p:spPr>
            <a:xfrm>
              <a:off x="6962891" y="4257678"/>
              <a:ext cx="161810" cy="81683"/>
            </a:xfrm>
            <a:custGeom>
              <a:avLst/>
              <a:gdLst/>
              <a:ahLst/>
              <a:cxnLst/>
              <a:rect l="0" t="0" r="0" b="0"/>
              <a:pathLst>
                <a:path w="161810" h="81683">
                  <a:moveTo>
                    <a:pt x="9409" y="57147"/>
                  </a:moveTo>
                  <a:lnTo>
                    <a:pt x="9409" y="57147"/>
                  </a:lnTo>
                  <a:lnTo>
                    <a:pt x="0" y="47739"/>
                  </a:lnTo>
                  <a:lnTo>
                    <a:pt x="14350" y="33158"/>
                  </a:lnTo>
                  <a:lnTo>
                    <a:pt x="19719" y="30610"/>
                  </a:lnTo>
                  <a:lnTo>
                    <a:pt x="22632" y="29930"/>
                  </a:lnTo>
                  <a:lnTo>
                    <a:pt x="24575" y="28419"/>
                  </a:lnTo>
                  <a:lnTo>
                    <a:pt x="26733" y="23918"/>
                  </a:lnTo>
                  <a:lnTo>
                    <a:pt x="28366" y="22294"/>
                  </a:lnTo>
                  <a:lnTo>
                    <a:pt x="33004" y="20491"/>
                  </a:lnTo>
                  <a:lnTo>
                    <a:pt x="34664" y="18951"/>
                  </a:lnTo>
                  <a:lnTo>
                    <a:pt x="36508" y="14418"/>
                  </a:lnTo>
                  <a:lnTo>
                    <a:pt x="38058" y="12786"/>
                  </a:lnTo>
                  <a:lnTo>
                    <a:pt x="57224" y="2174"/>
                  </a:lnTo>
                  <a:lnTo>
                    <a:pt x="85415" y="22"/>
                  </a:lnTo>
                  <a:lnTo>
                    <a:pt x="98702" y="0"/>
                  </a:lnTo>
                  <a:lnTo>
                    <a:pt x="104833" y="2821"/>
                  </a:lnTo>
                  <a:lnTo>
                    <a:pt x="111086" y="6543"/>
                  </a:lnTo>
                  <a:lnTo>
                    <a:pt x="123725" y="8934"/>
                  </a:lnTo>
                  <a:lnTo>
                    <a:pt x="131356" y="9406"/>
                  </a:lnTo>
                  <a:lnTo>
                    <a:pt x="137734" y="14545"/>
                  </a:lnTo>
                  <a:lnTo>
                    <a:pt x="140526" y="19868"/>
                  </a:lnTo>
                  <a:lnTo>
                    <a:pt x="142318" y="26853"/>
                  </a:lnTo>
                  <a:lnTo>
                    <a:pt x="143523" y="27426"/>
                  </a:lnTo>
                  <a:lnTo>
                    <a:pt x="147685" y="28062"/>
                  </a:lnTo>
                  <a:lnTo>
                    <a:pt x="149218" y="29291"/>
                  </a:lnTo>
                  <a:lnTo>
                    <a:pt x="150921" y="33478"/>
                  </a:lnTo>
                  <a:lnTo>
                    <a:pt x="152164" y="45892"/>
                  </a:lnTo>
                  <a:lnTo>
                    <a:pt x="153262" y="46469"/>
                  </a:lnTo>
                  <a:lnTo>
                    <a:pt x="157305" y="47109"/>
                  </a:lnTo>
                  <a:lnTo>
                    <a:pt x="158807" y="48339"/>
                  </a:lnTo>
                  <a:lnTo>
                    <a:pt x="160475" y="52526"/>
                  </a:lnTo>
                  <a:lnTo>
                    <a:pt x="161809" y="81682"/>
                  </a:lnTo>
                  <a:lnTo>
                    <a:pt x="161809" y="76279"/>
                  </a:lnTo>
                  <a:lnTo>
                    <a:pt x="142759" y="761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9" name="SMARTInkShape-937"/>
            <p:cNvSpPr/>
            <p:nvPr>
              <p:custDataLst>
                <p:tags r:id="rId99"/>
              </p:custDataLst>
            </p:nvPr>
          </p:nvSpPr>
          <p:spPr>
            <a:xfrm>
              <a:off x="7781925" y="4057650"/>
              <a:ext cx="104764" cy="123826"/>
            </a:xfrm>
            <a:custGeom>
              <a:avLst/>
              <a:gdLst/>
              <a:ahLst/>
              <a:cxnLst/>
              <a:rect l="0" t="0" r="0" b="0"/>
              <a:pathLst>
                <a:path w="104764" h="123826">
                  <a:moveTo>
                    <a:pt x="0" y="0"/>
                  </a:moveTo>
                  <a:lnTo>
                    <a:pt x="0" y="0"/>
                  </a:lnTo>
                  <a:lnTo>
                    <a:pt x="19522" y="0"/>
                  </a:lnTo>
                  <a:lnTo>
                    <a:pt x="22539" y="1058"/>
                  </a:lnTo>
                  <a:lnTo>
                    <a:pt x="24551" y="2822"/>
                  </a:lnTo>
                  <a:lnTo>
                    <a:pt x="27780" y="8201"/>
                  </a:lnTo>
                  <a:lnTo>
                    <a:pt x="31044" y="8936"/>
                  </a:lnTo>
                  <a:lnTo>
                    <a:pt x="33396" y="9132"/>
                  </a:lnTo>
                  <a:lnTo>
                    <a:pt x="38832" y="12173"/>
                  </a:lnTo>
                  <a:lnTo>
                    <a:pt x="54886" y="25328"/>
                  </a:lnTo>
                  <a:lnTo>
                    <a:pt x="63770" y="27613"/>
                  </a:lnTo>
                  <a:lnTo>
                    <a:pt x="69970" y="28147"/>
                  </a:lnTo>
                  <a:lnTo>
                    <a:pt x="72047" y="29348"/>
                  </a:lnTo>
                  <a:lnTo>
                    <a:pt x="73431" y="31207"/>
                  </a:lnTo>
                  <a:lnTo>
                    <a:pt x="74354" y="33505"/>
                  </a:lnTo>
                  <a:lnTo>
                    <a:pt x="76027" y="35037"/>
                  </a:lnTo>
                  <a:lnTo>
                    <a:pt x="80710" y="36738"/>
                  </a:lnTo>
                  <a:lnTo>
                    <a:pt x="82381" y="38251"/>
                  </a:lnTo>
                  <a:lnTo>
                    <a:pt x="84239" y="42753"/>
                  </a:lnTo>
                  <a:lnTo>
                    <a:pt x="85793" y="44377"/>
                  </a:lnTo>
                  <a:lnTo>
                    <a:pt x="90342" y="46181"/>
                  </a:lnTo>
                  <a:lnTo>
                    <a:pt x="91977" y="47721"/>
                  </a:lnTo>
                  <a:lnTo>
                    <a:pt x="93795" y="52254"/>
                  </a:lnTo>
                  <a:lnTo>
                    <a:pt x="95338" y="53886"/>
                  </a:lnTo>
                  <a:lnTo>
                    <a:pt x="99875" y="55699"/>
                  </a:lnTo>
                  <a:lnTo>
                    <a:pt x="101509" y="57241"/>
                  </a:lnTo>
                  <a:lnTo>
                    <a:pt x="103323" y="61777"/>
                  </a:lnTo>
                  <a:lnTo>
                    <a:pt x="104763" y="89303"/>
                  </a:lnTo>
                  <a:lnTo>
                    <a:pt x="101948" y="95429"/>
                  </a:lnTo>
                  <a:lnTo>
                    <a:pt x="98227" y="101680"/>
                  </a:lnTo>
                  <a:lnTo>
                    <a:pt x="95074" y="111149"/>
                  </a:lnTo>
                  <a:lnTo>
                    <a:pt x="85725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0" name="SMARTInkShape-938"/>
            <p:cNvSpPr/>
            <p:nvPr>
              <p:custDataLst>
                <p:tags r:id="rId100"/>
              </p:custDataLst>
            </p:nvPr>
          </p:nvSpPr>
          <p:spPr>
            <a:xfrm>
              <a:off x="6934201" y="4324350"/>
              <a:ext cx="38100" cy="114301"/>
            </a:xfrm>
            <a:custGeom>
              <a:avLst/>
              <a:gdLst/>
              <a:ahLst/>
              <a:cxnLst/>
              <a:rect l="0" t="0" r="0" b="0"/>
              <a:pathLst>
                <a:path w="38100" h="114301">
                  <a:moveTo>
                    <a:pt x="9524" y="0"/>
                  </a:moveTo>
                  <a:lnTo>
                    <a:pt x="9524" y="0"/>
                  </a:lnTo>
                  <a:lnTo>
                    <a:pt x="2" y="9522"/>
                  </a:lnTo>
                  <a:lnTo>
                    <a:pt x="0" y="14581"/>
                  </a:lnTo>
                  <a:lnTo>
                    <a:pt x="2821" y="19886"/>
                  </a:lnTo>
                  <a:lnTo>
                    <a:pt x="8199" y="26858"/>
                  </a:lnTo>
                  <a:lnTo>
                    <a:pt x="9131" y="33123"/>
                  </a:lnTo>
                  <a:lnTo>
                    <a:pt x="10320" y="34781"/>
                  </a:lnTo>
                  <a:lnTo>
                    <a:pt x="12172" y="35888"/>
                  </a:lnTo>
                  <a:lnTo>
                    <a:pt x="14464" y="36625"/>
                  </a:lnTo>
                  <a:lnTo>
                    <a:pt x="15993" y="38176"/>
                  </a:lnTo>
                  <a:lnTo>
                    <a:pt x="17690" y="42719"/>
                  </a:lnTo>
                  <a:lnTo>
                    <a:pt x="20029" y="63585"/>
                  </a:lnTo>
                  <a:lnTo>
                    <a:pt x="26573" y="76217"/>
                  </a:lnTo>
                  <a:lnTo>
                    <a:pt x="28457" y="98425"/>
                  </a:lnTo>
                  <a:lnTo>
                    <a:pt x="29555" y="100542"/>
                  </a:lnTo>
                  <a:lnTo>
                    <a:pt x="31344" y="101953"/>
                  </a:lnTo>
                  <a:lnTo>
                    <a:pt x="33596" y="102894"/>
                  </a:lnTo>
                  <a:lnTo>
                    <a:pt x="35097" y="104579"/>
                  </a:lnTo>
                  <a:lnTo>
                    <a:pt x="38099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1" name="SMARTInkShape-939"/>
            <p:cNvSpPr/>
            <p:nvPr>
              <p:custDataLst>
                <p:tags r:id="rId101"/>
              </p:custDataLst>
            </p:nvPr>
          </p:nvSpPr>
          <p:spPr>
            <a:xfrm>
              <a:off x="6886578" y="4114800"/>
              <a:ext cx="161923" cy="76201"/>
            </a:xfrm>
            <a:custGeom>
              <a:avLst/>
              <a:gdLst/>
              <a:ahLst/>
              <a:cxnLst/>
              <a:rect l="0" t="0" r="0" b="0"/>
              <a:pathLst>
                <a:path w="161923" h="76201">
                  <a:moveTo>
                    <a:pt x="9522" y="76200"/>
                  </a:moveTo>
                  <a:lnTo>
                    <a:pt x="9522" y="76200"/>
                  </a:lnTo>
                  <a:lnTo>
                    <a:pt x="113" y="76200"/>
                  </a:lnTo>
                  <a:lnTo>
                    <a:pt x="0" y="67068"/>
                  </a:lnTo>
                  <a:lnTo>
                    <a:pt x="8198" y="58508"/>
                  </a:lnTo>
                  <a:lnTo>
                    <a:pt x="16865" y="56360"/>
                  </a:lnTo>
                  <a:lnTo>
                    <a:pt x="25691" y="50683"/>
                  </a:lnTo>
                  <a:lnTo>
                    <a:pt x="35010" y="47473"/>
                  </a:lnTo>
                  <a:lnTo>
                    <a:pt x="44473" y="41347"/>
                  </a:lnTo>
                  <a:lnTo>
                    <a:pt x="53979" y="38004"/>
                  </a:lnTo>
                  <a:lnTo>
                    <a:pt x="63499" y="31839"/>
                  </a:lnTo>
                  <a:lnTo>
                    <a:pt x="73022" y="29542"/>
                  </a:lnTo>
                  <a:lnTo>
                    <a:pt x="79372" y="29005"/>
                  </a:lnTo>
                  <a:lnTo>
                    <a:pt x="85722" y="25944"/>
                  </a:lnTo>
                  <a:lnTo>
                    <a:pt x="92072" y="22114"/>
                  </a:lnTo>
                  <a:lnTo>
                    <a:pt x="104772" y="19655"/>
                  </a:lnTo>
                  <a:lnTo>
                    <a:pt x="118796" y="19085"/>
                  </a:lnTo>
                  <a:lnTo>
                    <a:pt x="124410" y="16244"/>
                  </a:lnTo>
                  <a:lnTo>
                    <a:pt x="131582" y="10852"/>
                  </a:lnTo>
                  <a:lnTo>
                    <a:pt x="140603" y="9787"/>
                  </a:lnTo>
                  <a:lnTo>
                    <a:pt x="161484" y="9525"/>
                  </a:lnTo>
                  <a:lnTo>
                    <a:pt x="1619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2" name="SMARTInkShape-940"/>
            <p:cNvSpPr/>
            <p:nvPr>
              <p:custDataLst>
                <p:tags r:id="rId102"/>
              </p:custDataLst>
            </p:nvPr>
          </p:nvSpPr>
          <p:spPr>
            <a:xfrm>
              <a:off x="7029450" y="4305430"/>
              <a:ext cx="28576" cy="214821"/>
            </a:xfrm>
            <a:custGeom>
              <a:avLst/>
              <a:gdLst/>
              <a:ahLst/>
              <a:cxnLst/>
              <a:rect l="0" t="0" r="0" b="0"/>
              <a:pathLst>
                <a:path w="28576" h="214821">
                  <a:moveTo>
                    <a:pt x="9525" y="47495"/>
                  </a:moveTo>
                  <a:lnTo>
                    <a:pt x="9525" y="47495"/>
                  </a:lnTo>
                  <a:lnTo>
                    <a:pt x="4469" y="42438"/>
                  </a:lnTo>
                  <a:lnTo>
                    <a:pt x="1987" y="37134"/>
                  </a:lnTo>
                  <a:lnTo>
                    <a:pt x="2" y="3197"/>
                  </a:lnTo>
                  <a:lnTo>
                    <a:pt x="0" y="0"/>
                  </a:lnTo>
                  <a:lnTo>
                    <a:pt x="0" y="41160"/>
                  </a:lnTo>
                  <a:lnTo>
                    <a:pt x="2822" y="47502"/>
                  </a:lnTo>
                  <a:lnTo>
                    <a:pt x="5056" y="50675"/>
                  </a:lnTo>
                  <a:lnTo>
                    <a:pt x="8200" y="65252"/>
                  </a:lnTo>
                  <a:lnTo>
                    <a:pt x="9491" y="111436"/>
                  </a:lnTo>
                  <a:lnTo>
                    <a:pt x="9524" y="159023"/>
                  </a:lnTo>
                  <a:lnTo>
                    <a:pt x="12347" y="168677"/>
                  </a:lnTo>
                  <a:lnTo>
                    <a:pt x="16070" y="176495"/>
                  </a:lnTo>
                  <a:lnTo>
                    <a:pt x="18934" y="197968"/>
                  </a:lnTo>
                  <a:lnTo>
                    <a:pt x="19047" y="208978"/>
                  </a:lnTo>
                  <a:lnTo>
                    <a:pt x="24106" y="214346"/>
                  </a:lnTo>
                  <a:lnTo>
                    <a:pt x="25595" y="214820"/>
                  </a:lnTo>
                  <a:lnTo>
                    <a:pt x="26588" y="214079"/>
                  </a:lnTo>
                  <a:lnTo>
                    <a:pt x="28459" y="209693"/>
                  </a:lnTo>
                  <a:lnTo>
                    <a:pt x="28575" y="19037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3" name="SMARTInkShape-941"/>
            <p:cNvSpPr/>
            <p:nvPr>
              <p:custDataLst>
                <p:tags r:id="rId103"/>
              </p:custDataLst>
            </p:nvPr>
          </p:nvSpPr>
          <p:spPr>
            <a:xfrm>
              <a:off x="6962785" y="4067185"/>
              <a:ext cx="133330" cy="161916"/>
            </a:xfrm>
            <a:custGeom>
              <a:avLst/>
              <a:gdLst/>
              <a:ahLst/>
              <a:cxnLst/>
              <a:rect l="0" t="0" r="0" b="0"/>
              <a:pathLst>
                <a:path w="133330" h="161916">
                  <a:moveTo>
                    <a:pt x="9515" y="19040"/>
                  </a:moveTo>
                  <a:lnTo>
                    <a:pt x="9515" y="19040"/>
                  </a:lnTo>
                  <a:lnTo>
                    <a:pt x="0" y="19040"/>
                  </a:lnTo>
                  <a:lnTo>
                    <a:pt x="8192" y="10839"/>
                  </a:lnTo>
                  <a:lnTo>
                    <a:pt x="17600" y="9632"/>
                  </a:lnTo>
                  <a:lnTo>
                    <a:pt x="23670" y="9549"/>
                  </a:lnTo>
                  <a:lnTo>
                    <a:pt x="29212" y="6708"/>
                  </a:lnTo>
                  <a:lnTo>
                    <a:pt x="35203" y="2976"/>
                  </a:lnTo>
                  <a:lnTo>
                    <a:pt x="47672" y="580"/>
                  </a:lnTo>
                  <a:lnTo>
                    <a:pt x="79366" y="0"/>
                  </a:lnTo>
                  <a:lnTo>
                    <a:pt x="85715" y="2817"/>
                  </a:lnTo>
                  <a:lnTo>
                    <a:pt x="93359" y="8192"/>
                  </a:lnTo>
                  <a:lnTo>
                    <a:pt x="102473" y="9254"/>
                  </a:lnTo>
                  <a:lnTo>
                    <a:pt x="108333" y="9399"/>
                  </a:lnTo>
                  <a:lnTo>
                    <a:pt x="110319" y="10496"/>
                  </a:lnTo>
                  <a:lnTo>
                    <a:pt x="111642" y="12286"/>
                  </a:lnTo>
                  <a:lnTo>
                    <a:pt x="112525" y="14538"/>
                  </a:lnTo>
                  <a:lnTo>
                    <a:pt x="114171" y="16038"/>
                  </a:lnTo>
                  <a:lnTo>
                    <a:pt x="118824" y="17706"/>
                  </a:lnTo>
                  <a:lnTo>
                    <a:pt x="120487" y="19209"/>
                  </a:lnTo>
                  <a:lnTo>
                    <a:pt x="124582" y="28662"/>
                  </a:lnTo>
                  <a:lnTo>
                    <a:pt x="131977" y="36639"/>
                  </a:lnTo>
                  <a:lnTo>
                    <a:pt x="132936" y="42717"/>
                  </a:lnTo>
                  <a:lnTo>
                    <a:pt x="133329" y="61677"/>
                  </a:lnTo>
                  <a:lnTo>
                    <a:pt x="130513" y="67270"/>
                  </a:lnTo>
                  <a:lnTo>
                    <a:pt x="126792" y="73284"/>
                  </a:lnTo>
                  <a:lnTo>
                    <a:pt x="124403" y="85768"/>
                  </a:lnTo>
                  <a:lnTo>
                    <a:pt x="124206" y="88926"/>
                  </a:lnTo>
                  <a:lnTo>
                    <a:pt x="121166" y="95256"/>
                  </a:lnTo>
                  <a:lnTo>
                    <a:pt x="117346" y="101597"/>
                  </a:lnTo>
                  <a:lnTo>
                    <a:pt x="115196" y="112176"/>
                  </a:lnTo>
                  <a:lnTo>
                    <a:pt x="114409" y="130135"/>
                  </a:lnTo>
                  <a:lnTo>
                    <a:pt x="106766" y="143279"/>
                  </a:lnTo>
                  <a:lnTo>
                    <a:pt x="104765" y="1619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4" name="SMARTInkShape-942"/>
            <p:cNvSpPr/>
            <p:nvPr>
              <p:custDataLst>
                <p:tags r:id="rId104"/>
              </p:custDataLst>
            </p:nvPr>
          </p:nvSpPr>
          <p:spPr>
            <a:xfrm>
              <a:off x="7562850" y="4204588"/>
              <a:ext cx="180976" cy="319778"/>
            </a:xfrm>
            <a:custGeom>
              <a:avLst/>
              <a:gdLst/>
              <a:ahLst/>
              <a:cxnLst/>
              <a:rect l="0" t="0" r="0" b="0"/>
              <a:pathLst>
                <a:path w="180976" h="319778">
                  <a:moveTo>
                    <a:pt x="0" y="310262"/>
                  </a:moveTo>
                  <a:lnTo>
                    <a:pt x="0" y="310262"/>
                  </a:lnTo>
                  <a:lnTo>
                    <a:pt x="0" y="319777"/>
                  </a:lnTo>
                  <a:lnTo>
                    <a:pt x="0" y="297039"/>
                  </a:lnTo>
                  <a:lnTo>
                    <a:pt x="2822" y="290979"/>
                  </a:lnTo>
                  <a:lnTo>
                    <a:pt x="8201" y="283523"/>
                  </a:lnTo>
                  <a:lnTo>
                    <a:pt x="9134" y="277174"/>
                  </a:lnTo>
                  <a:lnTo>
                    <a:pt x="10506" y="259002"/>
                  </a:lnTo>
                  <a:lnTo>
                    <a:pt x="17048" y="241301"/>
                  </a:lnTo>
                  <a:lnTo>
                    <a:pt x="19219" y="230929"/>
                  </a:lnTo>
                  <a:lnTo>
                    <a:pt x="25333" y="218082"/>
                  </a:lnTo>
                  <a:lnTo>
                    <a:pt x="35037" y="172768"/>
                  </a:lnTo>
                  <a:lnTo>
                    <a:pt x="38250" y="155459"/>
                  </a:lnTo>
                  <a:lnTo>
                    <a:pt x="45460" y="139592"/>
                  </a:lnTo>
                  <a:lnTo>
                    <a:pt x="47613" y="93189"/>
                  </a:lnTo>
                  <a:lnTo>
                    <a:pt x="47625" y="82107"/>
                  </a:lnTo>
                  <a:lnTo>
                    <a:pt x="47625" y="121745"/>
                  </a:lnTo>
                  <a:lnTo>
                    <a:pt x="56759" y="165670"/>
                  </a:lnTo>
                  <a:lnTo>
                    <a:pt x="58131" y="189900"/>
                  </a:lnTo>
                  <a:lnTo>
                    <a:pt x="62614" y="207690"/>
                  </a:lnTo>
                  <a:lnTo>
                    <a:pt x="60298" y="220133"/>
                  </a:lnTo>
                  <a:lnTo>
                    <a:pt x="66209" y="243515"/>
                  </a:lnTo>
                  <a:lnTo>
                    <a:pt x="66364" y="246714"/>
                  </a:lnTo>
                  <a:lnTo>
                    <a:pt x="67525" y="248847"/>
                  </a:lnTo>
                  <a:lnTo>
                    <a:pt x="69359" y="250268"/>
                  </a:lnTo>
                  <a:lnTo>
                    <a:pt x="74849" y="252550"/>
                  </a:lnTo>
                  <a:lnTo>
                    <a:pt x="85298" y="253097"/>
                  </a:lnTo>
                  <a:lnTo>
                    <a:pt x="85599" y="248051"/>
                  </a:lnTo>
                  <a:lnTo>
                    <a:pt x="88491" y="242749"/>
                  </a:lnTo>
                  <a:lnTo>
                    <a:pt x="92246" y="236865"/>
                  </a:lnTo>
                  <a:lnTo>
                    <a:pt x="95418" y="227602"/>
                  </a:lnTo>
                  <a:lnTo>
                    <a:pt x="101533" y="218154"/>
                  </a:lnTo>
                  <a:lnTo>
                    <a:pt x="103814" y="207594"/>
                  </a:lnTo>
                  <a:lnTo>
                    <a:pt x="105549" y="192588"/>
                  </a:lnTo>
                  <a:lnTo>
                    <a:pt x="111237" y="179911"/>
                  </a:lnTo>
                  <a:lnTo>
                    <a:pt x="120766" y="134667"/>
                  </a:lnTo>
                  <a:lnTo>
                    <a:pt x="124805" y="88163"/>
                  </a:lnTo>
                  <a:lnTo>
                    <a:pt x="132015" y="69400"/>
                  </a:lnTo>
                  <a:lnTo>
                    <a:pt x="133316" y="37254"/>
                  </a:lnTo>
                  <a:lnTo>
                    <a:pt x="136157" y="32644"/>
                  </a:lnTo>
                  <a:lnTo>
                    <a:pt x="139889" y="27068"/>
                  </a:lnTo>
                  <a:lnTo>
                    <a:pt x="142481" y="16787"/>
                  </a:lnTo>
                  <a:lnTo>
                    <a:pt x="142759" y="10464"/>
                  </a:lnTo>
                  <a:lnTo>
                    <a:pt x="143856" y="8796"/>
                  </a:lnTo>
                  <a:lnTo>
                    <a:pt x="145646" y="7685"/>
                  </a:lnTo>
                  <a:lnTo>
                    <a:pt x="152005" y="5592"/>
                  </a:lnTo>
                  <a:lnTo>
                    <a:pt x="157340" y="444"/>
                  </a:lnTo>
                  <a:lnTo>
                    <a:pt x="159926" y="0"/>
                  </a:lnTo>
                  <a:lnTo>
                    <a:pt x="162709" y="762"/>
                  </a:lnTo>
                  <a:lnTo>
                    <a:pt x="171358" y="5902"/>
                  </a:lnTo>
                  <a:lnTo>
                    <a:pt x="175995" y="10243"/>
                  </a:lnTo>
                  <a:lnTo>
                    <a:pt x="178761" y="15701"/>
                  </a:lnTo>
                  <a:lnTo>
                    <a:pt x="180975" y="340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5" name="SMARTInkShape-943"/>
            <p:cNvSpPr/>
            <p:nvPr>
              <p:custDataLst>
                <p:tags r:id="rId105"/>
              </p:custDataLst>
            </p:nvPr>
          </p:nvSpPr>
          <p:spPr>
            <a:xfrm>
              <a:off x="7344166" y="4362881"/>
              <a:ext cx="37710" cy="474330"/>
            </a:xfrm>
            <a:custGeom>
              <a:avLst/>
              <a:gdLst/>
              <a:ahLst/>
              <a:cxnLst/>
              <a:rect l="0" t="0" r="0" b="0"/>
              <a:pathLst>
                <a:path w="37710" h="474330">
                  <a:moveTo>
                    <a:pt x="9134" y="56719"/>
                  </a:moveTo>
                  <a:lnTo>
                    <a:pt x="9134" y="56719"/>
                  </a:lnTo>
                  <a:lnTo>
                    <a:pt x="4078" y="51662"/>
                  </a:lnTo>
                  <a:lnTo>
                    <a:pt x="1594" y="46358"/>
                  </a:lnTo>
                  <a:lnTo>
                    <a:pt x="0" y="34329"/>
                  </a:lnTo>
                  <a:lnTo>
                    <a:pt x="2605" y="28071"/>
                  </a:lnTo>
                  <a:lnTo>
                    <a:pt x="7845" y="20486"/>
                  </a:lnTo>
                  <a:lnTo>
                    <a:pt x="9020" y="10582"/>
                  </a:lnTo>
                  <a:lnTo>
                    <a:pt x="9131" y="0"/>
                  </a:lnTo>
                  <a:lnTo>
                    <a:pt x="933" y="7808"/>
                  </a:lnTo>
                  <a:lnTo>
                    <a:pt x="0" y="13770"/>
                  </a:lnTo>
                  <a:lnTo>
                    <a:pt x="2605" y="19286"/>
                  </a:lnTo>
                  <a:lnTo>
                    <a:pt x="4782" y="22239"/>
                  </a:lnTo>
                  <a:lnTo>
                    <a:pt x="7845" y="36507"/>
                  </a:lnTo>
                  <a:lnTo>
                    <a:pt x="9059" y="80120"/>
                  </a:lnTo>
                  <a:lnTo>
                    <a:pt x="11941" y="114728"/>
                  </a:lnTo>
                  <a:lnTo>
                    <a:pt x="17775" y="161607"/>
                  </a:lnTo>
                  <a:lnTo>
                    <a:pt x="23599" y="209134"/>
                  </a:lnTo>
                  <a:lnTo>
                    <a:pt x="27580" y="256746"/>
                  </a:lnTo>
                  <a:lnTo>
                    <a:pt x="34650" y="303311"/>
                  </a:lnTo>
                  <a:lnTo>
                    <a:pt x="37307" y="343793"/>
                  </a:lnTo>
                  <a:lnTo>
                    <a:pt x="37674" y="386478"/>
                  </a:lnTo>
                  <a:lnTo>
                    <a:pt x="37708" y="430800"/>
                  </a:lnTo>
                  <a:lnTo>
                    <a:pt x="37709" y="474329"/>
                  </a:lnTo>
                  <a:lnTo>
                    <a:pt x="37709" y="453141"/>
                  </a:lnTo>
                  <a:lnTo>
                    <a:pt x="34887" y="447043"/>
                  </a:lnTo>
                  <a:lnTo>
                    <a:pt x="32653" y="443935"/>
                  </a:lnTo>
                  <a:lnTo>
                    <a:pt x="28184" y="4186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6" name="SMARTInkShape-944"/>
            <p:cNvSpPr/>
            <p:nvPr>
              <p:custDataLst>
                <p:tags r:id="rId106"/>
              </p:custDataLst>
            </p:nvPr>
          </p:nvSpPr>
          <p:spPr>
            <a:xfrm>
              <a:off x="7286625" y="4362489"/>
              <a:ext cx="161926" cy="238077"/>
            </a:xfrm>
            <a:custGeom>
              <a:avLst/>
              <a:gdLst/>
              <a:ahLst/>
              <a:cxnLst/>
              <a:rect l="0" t="0" r="0" b="0"/>
              <a:pathLst>
                <a:path w="161926" h="238077">
                  <a:moveTo>
                    <a:pt x="0" y="228561"/>
                  </a:moveTo>
                  <a:lnTo>
                    <a:pt x="0" y="228561"/>
                  </a:lnTo>
                  <a:lnTo>
                    <a:pt x="0" y="238076"/>
                  </a:lnTo>
                  <a:lnTo>
                    <a:pt x="0" y="205929"/>
                  </a:lnTo>
                  <a:lnTo>
                    <a:pt x="1058" y="203948"/>
                  </a:lnTo>
                  <a:lnTo>
                    <a:pt x="2822" y="202628"/>
                  </a:lnTo>
                  <a:lnTo>
                    <a:pt x="5056" y="201747"/>
                  </a:lnTo>
                  <a:lnTo>
                    <a:pt x="6547" y="200102"/>
                  </a:lnTo>
                  <a:lnTo>
                    <a:pt x="16890" y="173217"/>
                  </a:lnTo>
                  <a:lnTo>
                    <a:pt x="19148" y="165864"/>
                  </a:lnTo>
                  <a:lnTo>
                    <a:pt x="26399" y="152520"/>
                  </a:lnTo>
                  <a:lnTo>
                    <a:pt x="33202" y="134636"/>
                  </a:lnTo>
                  <a:lnTo>
                    <a:pt x="43678" y="117267"/>
                  </a:lnTo>
                  <a:lnTo>
                    <a:pt x="50216" y="78787"/>
                  </a:lnTo>
                  <a:lnTo>
                    <a:pt x="62783" y="59574"/>
                  </a:lnTo>
                  <a:lnTo>
                    <a:pt x="68728" y="40115"/>
                  </a:lnTo>
                  <a:lnTo>
                    <a:pt x="72880" y="32624"/>
                  </a:lnTo>
                  <a:lnTo>
                    <a:pt x="76274" y="22456"/>
                  </a:lnTo>
                  <a:lnTo>
                    <a:pt x="95212" y="0"/>
                  </a:lnTo>
                  <a:lnTo>
                    <a:pt x="95249" y="14151"/>
                  </a:lnTo>
                  <a:lnTo>
                    <a:pt x="98072" y="19673"/>
                  </a:lnTo>
                  <a:lnTo>
                    <a:pt x="101797" y="25656"/>
                  </a:lnTo>
                  <a:lnTo>
                    <a:pt x="103893" y="36032"/>
                  </a:lnTo>
                  <a:lnTo>
                    <a:pt x="104660" y="58973"/>
                  </a:lnTo>
                  <a:lnTo>
                    <a:pt x="107546" y="66053"/>
                  </a:lnTo>
                  <a:lnTo>
                    <a:pt x="111298" y="72727"/>
                  </a:lnTo>
                  <a:lnTo>
                    <a:pt x="113707" y="85635"/>
                  </a:lnTo>
                  <a:lnTo>
                    <a:pt x="113905" y="88827"/>
                  </a:lnTo>
                  <a:lnTo>
                    <a:pt x="116947" y="95195"/>
                  </a:lnTo>
                  <a:lnTo>
                    <a:pt x="120768" y="101554"/>
                  </a:lnTo>
                  <a:lnTo>
                    <a:pt x="123221" y="114260"/>
                  </a:lnTo>
                  <a:lnTo>
                    <a:pt x="123423" y="117435"/>
                  </a:lnTo>
                  <a:lnTo>
                    <a:pt x="126469" y="123786"/>
                  </a:lnTo>
                  <a:lnTo>
                    <a:pt x="142447" y="142395"/>
                  </a:lnTo>
                  <a:lnTo>
                    <a:pt x="142749" y="147762"/>
                  </a:lnTo>
                  <a:lnTo>
                    <a:pt x="143849" y="149295"/>
                  </a:lnTo>
                  <a:lnTo>
                    <a:pt x="145641" y="150317"/>
                  </a:lnTo>
                  <a:lnTo>
                    <a:pt x="151064" y="151958"/>
                  </a:lnTo>
                  <a:lnTo>
                    <a:pt x="161925" y="1428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7" name="SMARTInkShape-945"/>
            <p:cNvSpPr/>
            <p:nvPr>
              <p:custDataLst>
                <p:tags r:id="rId107"/>
              </p:custDataLst>
            </p:nvPr>
          </p:nvSpPr>
          <p:spPr>
            <a:xfrm>
              <a:off x="7734300" y="4371978"/>
              <a:ext cx="152401" cy="133348"/>
            </a:xfrm>
            <a:custGeom>
              <a:avLst/>
              <a:gdLst/>
              <a:ahLst/>
              <a:cxnLst/>
              <a:rect l="0" t="0" r="0" b="0"/>
              <a:pathLst>
                <a:path w="152401" h="133348">
                  <a:moveTo>
                    <a:pt x="9525" y="57147"/>
                  </a:moveTo>
                  <a:lnTo>
                    <a:pt x="9525" y="57147"/>
                  </a:lnTo>
                  <a:lnTo>
                    <a:pt x="34" y="57147"/>
                  </a:lnTo>
                  <a:lnTo>
                    <a:pt x="0" y="39537"/>
                  </a:lnTo>
                  <a:lnTo>
                    <a:pt x="6547" y="30777"/>
                  </a:lnTo>
                  <a:lnTo>
                    <a:pt x="8201" y="24966"/>
                  </a:lnTo>
                  <a:lnTo>
                    <a:pt x="9701" y="22992"/>
                  </a:lnTo>
                  <a:lnTo>
                    <a:pt x="17610" y="19566"/>
                  </a:lnTo>
                  <a:lnTo>
                    <a:pt x="18411" y="16455"/>
                  </a:lnTo>
                  <a:lnTo>
                    <a:pt x="18623" y="14145"/>
                  </a:lnTo>
                  <a:lnTo>
                    <a:pt x="19824" y="12603"/>
                  </a:lnTo>
                  <a:lnTo>
                    <a:pt x="23980" y="10891"/>
                  </a:lnTo>
                  <a:lnTo>
                    <a:pt x="25512" y="9377"/>
                  </a:lnTo>
                  <a:lnTo>
                    <a:pt x="27213" y="4872"/>
                  </a:lnTo>
                  <a:lnTo>
                    <a:pt x="28725" y="3246"/>
                  </a:lnTo>
                  <a:lnTo>
                    <a:pt x="36657" y="425"/>
                  </a:lnTo>
                  <a:lnTo>
                    <a:pt x="52554" y="0"/>
                  </a:lnTo>
                  <a:lnTo>
                    <a:pt x="54086" y="1057"/>
                  </a:lnTo>
                  <a:lnTo>
                    <a:pt x="55107" y="2820"/>
                  </a:lnTo>
                  <a:lnTo>
                    <a:pt x="55788" y="5054"/>
                  </a:lnTo>
                  <a:lnTo>
                    <a:pt x="57300" y="6544"/>
                  </a:lnTo>
                  <a:lnTo>
                    <a:pt x="65232" y="9130"/>
                  </a:lnTo>
                  <a:lnTo>
                    <a:pt x="66033" y="12170"/>
                  </a:lnTo>
                  <a:lnTo>
                    <a:pt x="66675" y="57326"/>
                  </a:lnTo>
                  <a:lnTo>
                    <a:pt x="66675" y="69883"/>
                  </a:lnTo>
                  <a:lnTo>
                    <a:pt x="63853" y="76213"/>
                  </a:lnTo>
                  <a:lnTo>
                    <a:pt x="58474" y="83843"/>
                  </a:lnTo>
                  <a:lnTo>
                    <a:pt x="57411" y="92955"/>
                  </a:lnTo>
                  <a:lnTo>
                    <a:pt x="57265" y="98815"/>
                  </a:lnTo>
                  <a:lnTo>
                    <a:pt x="54379" y="104947"/>
                  </a:lnTo>
                  <a:lnTo>
                    <a:pt x="48960" y="112450"/>
                  </a:lnTo>
                  <a:lnTo>
                    <a:pt x="47742" y="122336"/>
                  </a:lnTo>
                  <a:lnTo>
                    <a:pt x="47625" y="133347"/>
                  </a:lnTo>
                  <a:lnTo>
                    <a:pt x="55826" y="133347"/>
                  </a:lnTo>
                  <a:lnTo>
                    <a:pt x="56268" y="132289"/>
                  </a:lnTo>
                  <a:lnTo>
                    <a:pt x="56759" y="128290"/>
                  </a:lnTo>
                  <a:lnTo>
                    <a:pt x="57948" y="126801"/>
                  </a:lnTo>
                  <a:lnTo>
                    <a:pt x="66828" y="123026"/>
                  </a:lnTo>
                  <a:lnTo>
                    <a:pt x="71329" y="118882"/>
                  </a:lnTo>
                  <a:lnTo>
                    <a:pt x="74035" y="113513"/>
                  </a:lnTo>
                  <a:lnTo>
                    <a:pt x="75772" y="106499"/>
                  </a:lnTo>
                  <a:lnTo>
                    <a:pt x="89420" y="91666"/>
                  </a:lnTo>
                  <a:lnTo>
                    <a:pt x="95482" y="88364"/>
                  </a:lnTo>
                  <a:lnTo>
                    <a:pt x="98579" y="87483"/>
                  </a:lnTo>
                  <a:lnTo>
                    <a:pt x="100644" y="85838"/>
                  </a:lnTo>
                  <a:lnTo>
                    <a:pt x="138665" y="40207"/>
                  </a:lnTo>
                  <a:lnTo>
                    <a:pt x="144866" y="21031"/>
                  </a:lnTo>
                  <a:lnTo>
                    <a:pt x="152400" y="95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4" name="SMARTInkShape-946"/>
            <p:cNvSpPr/>
            <p:nvPr>
              <p:custDataLst>
                <p:tags r:id="rId108"/>
              </p:custDataLst>
            </p:nvPr>
          </p:nvSpPr>
          <p:spPr>
            <a:xfrm>
              <a:off x="7204937" y="4419604"/>
              <a:ext cx="110264" cy="161805"/>
            </a:xfrm>
            <a:custGeom>
              <a:avLst/>
              <a:gdLst/>
              <a:ahLst/>
              <a:cxnLst/>
              <a:rect l="0" t="0" r="0" b="0"/>
              <a:pathLst>
                <a:path w="110264" h="161805">
                  <a:moveTo>
                    <a:pt x="5488" y="152396"/>
                  </a:moveTo>
                  <a:lnTo>
                    <a:pt x="5488" y="152396"/>
                  </a:lnTo>
                  <a:lnTo>
                    <a:pt x="5488" y="161804"/>
                  </a:lnTo>
                  <a:lnTo>
                    <a:pt x="5488" y="156830"/>
                  </a:lnTo>
                  <a:lnTo>
                    <a:pt x="4430" y="155352"/>
                  </a:lnTo>
                  <a:lnTo>
                    <a:pt x="432" y="153709"/>
                  </a:lnTo>
                  <a:lnTo>
                    <a:pt x="0" y="152213"/>
                  </a:lnTo>
                  <a:lnTo>
                    <a:pt x="4867" y="142772"/>
                  </a:lnTo>
                  <a:lnTo>
                    <a:pt x="5212" y="138241"/>
                  </a:lnTo>
                  <a:lnTo>
                    <a:pt x="8188" y="132699"/>
                  </a:lnTo>
                  <a:lnTo>
                    <a:pt x="11980" y="126708"/>
                  </a:lnTo>
                  <a:lnTo>
                    <a:pt x="15173" y="117386"/>
                  </a:lnTo>
                  <a:lnTo>
                    <a:pt x="21293" y="106862"/>
                  </a:lnTo>
                  <a:lnTo>
                    <a:pt x="25312" y="80251"/>
                  </a:lnTo>
                  <a:lnTo>
                    <a:pt x="32020" y="66845"/>
                  </a:lnTo>
                  <a:lnTo>
                    <a:pt x="43160" y="30848"/>
                  </a:lnTo>
                  <a:lnTo>
                    <a:pt x="50050" y="21416"/>
                  </a:lnTo>
                  <a:lnTo>
                    <a:pt x="52205" y="12458"/>
                  </a:lnTo>
                  <a:lnTo>
                    <a:pt x="53103" y="158"/>
                  </a:lnTo>
                  <a:lnTo>
                    <a:pt x="62245" y="0"/>
                  </a:lnTo>
                  <a:lnTo>
                    <a:pt x="62628" y="14185"/>
                  </a:lnTo>
                  <a:lnTo>
                    <a:pt x="65456" y="19708"/>
                  </a:lnTo>
                  <a:lnTo>
                    <a:pt x="69182" y="25690"/>
                  </a:lnTo>
                  <a:lnTo>
                    <a:pt x="71574" y="38155"/>
                  </a:lnTo>
                  <a:lnTo>
                    <a:pt x="72047" y="50807"/>
                  </a:lnTo>
                  <a:lnTo>
                    <a:pt x="74934" y="57151"/>
                  </a:lnTo>
                  <a:lnTo>
                    <a:pt x="78686" y="63498"/>
                  </a:lnTo>
                  <a:lnTo>
                    <a:pt x="81095" y="76196"/>
                  </a:lnTo>
                  <a:lnTo>
                    <a:pt x="81571" y="88896"/>
                  </a:lnTo>
                  <a:lnTo>
                    <a:pt x="84458" y="95246"/>
                  </a:lnTo>
                  <a:lnTo>
                    <a:pt x="89878" y="102890"/>
                  </a:lnTo>
                  <a:lnTo>
                    <a:pt x="90949" y="112004"/>
                  </a:lnTo>
                  <a:lnTo>
                    <a:pt x="91096" y="117864"/>
                  </a:lnTo>
                  <a:lnTo>
                    <a:pt x="92194" y="119850"/>
                  </a:lnTo>
                  <a:lnTo>
                    <a:pt x="93983" y="121173"/>
                  </a:lnTo>
                  <a:lnTo>
                    <a:pt x="100621" y="123775"/>
                  </a:lnTo>
                  <a:lnTo>
                    <a:pt x="110263" y="13334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5" name="SMARTInkShape-947"/>
            <p:cNvSpPr/>
            <p:nvPr>
              <p:custDataLst>
                <p:tags r:id="rId109"/>
              </p:custDataLst>
            </p:nvPr>
          </p:nvSpPr>
          <p:spPr>
            <a:xfrm>
              <a:off x="7677154" y="4105275"/>
              <a:ext cx="133347" cy="28576"/>
            </a:xfrm>
            <a:custGeom>
              <a:avLst/>
              <a:gdLst/>
              <a:ahLst/>
              <a:cxnLst/>
              <a:rect l="0" t="0" r="0" b="0"/>
              <a:pathLst>
                <a:path w="133347" h="28576">
                  <a:moveTo>
                    <a:pt x="38096" y="28575"/>
                  </a:moveTo>
                  <a:lnTo>
                    <a:pt x="38096" y="28575"/>
                  </a:lnTo>
                  <a:lnTo>
                    <a:pt x="0" y="28575"/>
                  </a:lnTo>
                  <a:lnTo>
                    <a:pt x="31877" y="28575"/>
                  </a:lnTo>
                  <a:lnTo>
                    <a:pt x="38154" y="25753"/>
                  </a:lnTo>
                  <a:lnTo>
                    <a:pt x="44472" y="22029"/>
                  </a:lnTo>
                  <a:lnTo>
                    <a:pt x="57151" y="19639"/>
                  </a:lnTo>
                  <a:lnTo>
                    <a:pt x="88896" y="19060"/>
                  </a:lnTo>
                  <a:lnTo>
                    <a:pt x="95246" y="16232"/>
                  </a:lnTo>
                  <a:lnTo>
                    <a:pt x="101596" y="12506"/>
                  </a:lnTo>
                  <a:lnTo>
                    <a:pt x="114296" y="10114"/>
                  </a:lnTo>
                  <a:lnTo>
                    <a:pt x="131857" y="9535"/>
                  </a:lnTo>
                  <a:lnTo>
                    <a:pt x="132353" y="8474"/>
                  </a:lnTo>
                  <a:lnTo>
                    <a:pt x="13334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5" name="SMARTInkShape-Group252"/>
          <p:cNvGrpSpPr/>
          <p:nvPr/>
        </p:nvGrpSpPr>
        <p:grpSpPr>
          <a:xfrm>
            <a:off x="5172075" y="3867160"/>
            <a:ext cx="676276" cy="1047741"/>
            <a:chOff x="5172075" y="3867160"/>
            <a:chExt cx="676276" cy="1047741"/>
          </a:xfrm>
        </p:grpSpPr>
        <p:sp>
          <p:nvSpPr>
            <p:cNvPr id="16388" name="SMARTInkShape-948"/>
            <p:cNvSpPr/>
            <p:nvPr>
              <p:custDataLst>
                <p:tags r:id="rId90"/>
              </p:custDataLst>
            </p:nvPr>
          </p:nvSpPr>
          <p:spPr>
            <a:xfrm>
              <a:off x="5724525" y="4286250"/>
              <a:ext cx="38101" cy="142837"/>
            </a:xfrm>
            <a:custGeom>
              <a:avLst/>
              <a:gdLst/>
              <a:ahLst/>
              <a:cxnLst/>
              <a:rect l="0" t="0" r="0" b="0"/>
              <a:pathLst>
                <a:path w="38101" h="142837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2822" y="10361"/>
                  </a:lnTo>
                  <a:lnTo>
                    <a:pt x="8201" y="17333"/>
                  </a:lnTo>
                  <a:lnTo>
                    <a:pt x="9263" y="26315"/>
                  </a:lnTo>
                  <a:lnTo>
                    <a:pt x="10576" y="60545"/>
                  </a:lnTo>
                  <a:lnTo>
                    <a:pt x="17725" y="78986"/>
                  </a:lnTo>
                  <a:lnTo>
                    <a:pt x="20101" y="120648"/>
                  </a:lnTo>
                  <a:lnTo>
                    <a:pt x="27250" y="131468"/>
                  </a:lnTo>
                  <a:lnTo>
                    <a:pt x="28572" y="142836"/>
                  </a:lnTo>
                  <a:lnTo>
                    <a:pt x="28575" y="137807"/>
                  </a:lnTo>
                  <a:lnTo>
                    <a:pt x="31397" y="132509"/>
                  </a:lnTo>
                  <a:lnTo>
                    <a:pt x="33631" y="129614"/>
                  </a:lnTo>
                  <a:lnTo>
                    <a:pt x="36114" y="120753"/>
                  </a:lnTo>
                  <a:lnTo>
                    <a:pt x="3810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949"/>
            <p:cNvSpPr/>
            <p:nvPr>
              <p:custDataLst>
                <p:tags r:id="rId91"/>
              </p:custDataLst>
            </p:nvPr>
          </p:nvSpPr>
          <p:spPr>
            <a:xfrm>
              <a:off x="5524500" y="4114838"/>
              <a:ext cx="142876" cy="333304"/>
            </a:xfrm>
            <a:custGeom>
              <a:avLst/>
              <a:gdLst/>
              <a:ahLst/>
              <a:cxnLst/>
              <a:rect l="0" t="0" r="0" b="0"/>
              <a:pathLst>
                <a:path w="142876" h="333304">
                  <a:moveTo>
                    <a:pt x="0" y="323812"/>
                  </a:moveTo>
                  <a:lnTo>
                    <a:pt x="0" y="323812"/>
                  </a:lnTo>
                  <a:lnTo>
                    <a:pt x="0" y="333303"/>
                  </a:lnTo>
                  <a:lnTo>
                    <a:pt x="0" y="309657"/>
                  </a:lnTo>
                  <a:lnTo>
                    <a:pt x="2822" y="304115"/>
                  </a:lnTo>
                  <a:lnTo>
                    <a:pt x="6545" y="298124"/>
                  </a:lnTo>
                  <a:lnTo>
                    <a:pt x="8642" y="287743"/>
                  </a:lnTo>
                  <a:lnTo>
                    <a:pt x="10321" y="272791"/>
                  </a:lnTo>
                  <a:lnTo>
                    <a:pt x="17692" y="254351"/>
                  </a:lnTo>
                  <a:lnTo>
                    <a:pt x="20029" y="222059"/>
                  </a:lnTo>
                  <a:lnTo>
                    <a:pt x="27241" y="193199"/>
                  </a:lnTo>
                  <a:lnTo>
                    <a:pt x="28552" y="146997"/>
                  </a:lnTo>
                  <a:lnTo>
                    <a:pt x="28575" y="114276"/>
                  </a:lnTo>
                  <a:lnTo>
                    <a:pt x="28575" y="127521"/>
                  </a:lnTo>
                  <a:lnTo>
                    <a:pt x="31397" y="133560"/>
                  </a:lnTo>
                  <a:lnTo>
                    <a:pt x="35120" y="139772"/>
                  </a:lnTo>
                  <a:lnTo>
                    <a:pt x="37217" y="150278"/>
                  </a:lnTo>
                  <a:lnTo>
                    <a:pt x="39081" y="177941"/>
                  </a:lnTo>
                  <a:lnTo>
                    <a:pt x="46291" y="206779"/>
                  </a:lnTo>
                  <a:lnTo>
                    <a:pt x="47508" y="231218"/>
                  </a:lnTo>
                  <a:lnTo>
                    <a:pt x="50395" y="237856"/>
                  </a:lnTo>
                  <a:lnTo>
                    <a:pt x="55816" y="245685"/>
                  </a:lnTo>
                  <a:lnTo>
                    <a:pt x="56755" y="252097"/>
                  </a:lnTo>
                  <a:lnTo>
                    <a:pt x="57945" y="253778"/>
                  </a:lnTo>
                  <a:lnTo>
                    <a:pt x="59796" y="254897"/>
                  </a:lnTo>
                  <a:lnTo>
                    <a:pt x="66556" y="257098"/>
                  </a:lnTo>
                  <a:lnTo>
                    <a:pt x="71697" y="257126"/>
                  </a:lnTo>
                  <a:lnTo>
                    <a:pt x="73197" y="256072"/>
                  </a:lnTo>
                  <a:lnTo>
                    <a:pt x="74199" y="254310"/>
                  </a:lnTo>
                  <a:lnTo>
                    <a:pt x="75805" y="243879"/>
                  </a:lnTo>
                  <a:lnTo>
                    <a:pt x="76995" y="241948"/>
                  </a:lnTo>
                  <a:lnTo>
                    <a:pt x="78846" y="240661"/>
                  </a:lnTo>
                  <a:lnTo>
                    <a:pt x="81139" y="239803"/>
                  </a:lnTo>
                  <a:lnTo>
                    <a:pt x="82668" y="238172"/>
                  </a:lnTo>
                  <a:lnTo>
                    <a:pt x="84367" y="233539"/>
                  </a:lnTo>
                  <a:lnTo>
                    <a:pt x="86514" y="215395"/>
                  </a:lnTo>
                  <a:lnTo>
                    <a:pt x="92191" y="202906"/>
                  </a:lnTo>
                  <a:lnTo>
                    <a:pt x="96229" y="157740"/>
                  </a:lnTo>
                  <a:lnTo>
                    <a:pt x="103886" y="127073"/>
                  </a:lnTo>
                  <a:lnTo>
                    <a:pt x="104752" y="80511"/>
                  </a:lnTo>
                  <a:lnTo>
                    <a:pt x="104765" y="73509"/>
                  </a:lnTo>
                  <a:lnTo>
                    <a:pt x="107592" y="66869"/>
                  </a:lnTo>
                  <a:lnTo>
                    <a:pt x="111319" y="60390"/>
                  </a:lnTo>
                  <a:lnTo>
                    <a:pt x="113711" y="47607"/>
                  </a:lnTo>
                  <a:lnTo>
                    <a:pt x="114184" y="34891"/>
                  </a:lnTo>
                  <a:lnTo>
                    <a:pt x="117071" y="28539"/>
                  </a:lnTo>
                  <a:lnTo>
                    <a:pt x="122491" y="20894"/>
                  </a:lnTo>
                  <a:lnTo>
                    <a:pt x="123708" y="10976"/>
                  </a:lnTo>
                  <a:lnTo>
                    <a:pt x="123815" y="1417"/>
                  </a:lnTo>
                  <a:lnTo>
                    <a:pt x="124876" y="932"/>
                  </a:lnTo>
                  <a:lnTo>
                    <a:pt x="132957" y="0"/>
                  </a:lnTo>
                  <a:lnTo>
                    <a:pt x="133340" y="14152"/>
                  </a:lnTo>
                  <a:lnTo>
                    <a:pt x="136167" y="19674"/>
                  </a:lnTo>
                  <a:lnTo>
                    <a:pt x="142875" y="285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950"/>
            <p:cNvSpPr/>
            <p:nvPr>
              <p:custDataLst>
                <p:tags r:id="rId92"/>
              </p:custDataLst>
            </p:nvPr>
          </p:nvSpPr>
          <p:spPr>
            <a:xfrm>
              <a:off x="5544990" y="3943350"/>
              <a:ext cx="141436" cy="76167"/>
            </a:xfrm>
            <a:custGeom>
              <a:avLst/>
              <a:gdLst/>
              <a:ahLst/>
              <a:cxnLst/>
              <a:rect l="0" t="0" r="0" b="0"/>
              <a:pathLst>
                <a:path w="141436" h="76167">
                  <a:moveTo>
                    <a:pt x="17610" y="66675"/>
                  </a:moveTo>
                  <a:lnTo>
                    <a:pt x="17610" y="66675"/>
                  </a:lnTo>
                  <a:lnTo>
                    <a:pt x="0" y="66675"/>
                  </a:lnTo>
                  <a:lnTo>
                    <a:pt x="2022" y="69497"/>
                  </a:lnTo>
                  <a:lnTo>
                    <a:pt x="8054" y="76166"/>
                  </a:lnTo>
                  <a:lnTo>
                    <a:pt x="8076" y="71133"/>
                  </a:lnTo>
                  <a:lnTo>
                    <a:pt x="9137" y="69647"/>
                  </a:lnTo>
                  <a:lnTo>
                    <a:pt x="14629" y="67556"/>
                  </a:lnTo>
                  <a:lnTo>
                    <a:pt x="16286" y="67066"/>
                  </a:lnTo>
                  <a:lnTo>
                    <a:pt x="34655" y="50683"/>
                  </a:lnTo>
                  <a:lnTo>
                    <a:pt x="43357" y="47473"/>
                  </a:lnTo>
                  <a:lnTo>
                    <a:pt x="52638" y="41347"/>
                  </a:lnTo>
                  <a:lnTo>
                    <a:pt x="62091" y="38004"/>
                  </a:lnTo>
                  <a:lnTo>
                    <a:pt x="84874" y="21227"/>
                  </a:lnTo>
                  <a:lnTo>
                    <a:pt x="92045" y="19480"/>
                  </a:lnTo>
                  <a:lnTo>
                    <a:pt x="101067" y="12589"/>
                  </a:lnTo>
                  <a:lnTo>
                    <a:pt x="111097" y="9928"/>
                  </a:lnTo>
                  <a:lnTo>
                    <a:pt x="141005" y="9525"/>
                  </a:lnTo>
                  <a:lnTo>
                    <a:pt x="14143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951"/>
            <p:cNvSpPr/>
            <p:nvPr>
              <p:custDataLst>
                <p:tags r:id="rId93"/>
              </p:custDataLst>
            </p:nvPr>
          </p:nvSpPr>
          <p:spPr>
            <a:xfrm>
              <a:off x="5829300" y="3905250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9641" y="9132"/>
                  </a:lnTo>
                  <a:lnTo>
                    <a:pt x="9559" y="14465"/>
                  </a:lnTo>
                  <a:lnTo>
                    <a:pt x="8489" y="15994"/>
                  </a:lnTo>
                  <a:lnTo>
                    <a:pt x="6718" y="17013"/>
                  </a:lnTo>
                  <a:lnTo>
                    <a:pt x="4479" y="17692"/>
                  </a:lnTo>
                  <a:lnTo>
                    <a:pt x="4044" y="19203"/>
                  </a:lnTo>
                  <a:lnTo>
                    <a:pt x="6383" y="23704"/>
                  </a:lnTo>
                  <a:lnTo>
                    <a:pt x="6372" y="25328"/>
                  </a:lnTo>
                  <a:lnTo>
                    <a:pt x="5306" y="2641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952"/>
            <p:cNvSpPr/>
            <p:nvPr>
              <p:custDataLst>
                <p:tags r:id="rId94"/>
              </p:custDataLst>
            </p:nvPr>
          </p:nvSpPr>
          <p:spPr>
            <a:xfrm>
              <a:off x="5172075" y="4352925"/>
              <a:ext cx="200026" cy="257176"/>
            </a:xfrm>
            <a:custGeom>
              <a:avLst/>
              <a:gdLst/>
              <a:ahLst/>
              <a:cxnLst/>
              <a:rect l="0" t="0" r="0" b="0"/>
              <a:pathLst>
                <a:path w="200026" h="257176">
                  <a:moveTo>
                    <a:pt x="0" y="257175"/>
                  </a:moveTo>
                  <a:lnTo>
                    <a:pt x="0" y="257175"/>
                  </a:lnTo>
                  <a:lnTo>
                    <a:pt x="0" y="239483"/>
                  </a:lnTo>
                  <a:lnTo>
                    <a:pt x="6545" y="230789"/>
                  </a:lnTo>
                  <a:lnTo>
                    <a:pt x="9132" y="220826"/>
                  </a:lnTo>
                  <a:lnTo>
                    <a:pt x="15994" y="211817"/>
                  </a:lnTo>
                  <a:lnTo>
                    <a:pt x="18143" y="202931"/>
                  </a:lnTo>
                  <a:lnTo>
                    <a:pt x="18931" y="192346"/>
                  </a:lnTo>
                  <a:lnTo>
                    <a:pt x="25572" y="183260"/>
                  </a:lnTo>
                  <a:lnTo>
                    <a:pt x="28744" y="174361"/>
                  </a:lnTo>
                  <a:lnTo>
                    <a:pt x="34858" y="165022"/>
                  </a:lnTo>
                  <a:lnTo>
                    <a:pt x="45420" y="139497"/>
                  </a:lnTo>
                  <a:lnTo>
                    <a:pt x="53205" y="127881"/>
                  </a:lnTo>
                  <a:lnTo>
                    <a:pt x="59193" y="114474"/>
                  </a:lnTo>
                  <a:lnTo>
                    <a:pt x="63350" y="108027"/>
                  </a:lnTo>
                  <a:lnTo>
                    <a:pt x="66748" y="98448"/>
                  </a:lnTo>
                  <a:lnTo>
                    <a:pt x="83093" y="76201"/>
                  </a:lnTo>
                  <a:lnTo>
                    <a:pt x="85613" y="69850"/>
                  </a:lnTo>
                  <a:lnTo>
                    <a:pt x="102132" y="47625"/>
                  </a:lnTo>
                  <a:lnTo>
                    <a:pt x="104659" y="41275"/>
                  </a:lnTo>
                  <a:lnTo>
                    <a:pt x="109310" y="34925"/>
                  </a:lnTo>
                  <a:lnTo>
                    <a:pt x="114905" y="31397"/>
                  </a:lnTo>
                  <a:lnTo>
                    <a:pt x="117878" y="30456"/>
                  </a:lnTo>
                  <a:lnTo>
                    <a:pt x="119861" y="28771"/>
                  </a:lnTo>
                  <a:lnTo>
                    <a:pt x="132912" y="10048"/>
                  </a:lnTo>
                  <a:lnTo>
                    <a:pt x="142755" y="121"/>
                  </a:lnTo>
                  <a:lnTo>
                    <a:pt x="152400" y="0"/>
                  </a:lnTo>
                  <a:lnTo>
                    <a:pt x="152400" y="28148"/>
                  </a:lnTo>
                  <a:lnTo>
                    <a:pt x="160601" y="36738"/>
                  </a:lnTo>
                  <a:lnTo>
                    <a:pt x="161532" y="42753"/>
                  </a:lnTo>
                  <a:lnTo>
                    <a:pt x="161915" y="61688"/>
                  </a:lnTo>
                  <a:lnTo>
                    <a:pt x="164742" y="67281"/>
                  </a:lnTo>
                  <a:lnTo>
                    <a:pt x="170125" y="74438"/>
                  </a:lnTo>
                  <a:lnTo>
                    <a:pt x="171188" y="83457"/>
                  </a:lnTo>
                  <a:lnTo>
                    <a:pt x="171334" y="89303"/>
                  </a:lnTo>
                  <a:lnTo>
                    <a:pt x="172431" y="91286"/>
                  </a:lnTo>
                  <a:lnTo>
                    <a:pt x="174221" y="92607"/>
                  </a:lnTo>
                  <a:lnTo>
                    <a:pt x="176473" y="93488"/>
                  </a:lnTo>
                  <a:lnTo>
                    <a:pt x="177974" y="95133"/>
                  </a:lnTo>
                  <a:lnTo>
                    <a:pt x="181770" y="104848"/>
                  </a:lnTo>
                  <a:lnTo>
                    <a:pt x="187443" y="112087"/>
                  </a:lnTo>
                  <a:lnTo>
                    <a:pt x="190098" y="122070"/>
                  </a:lnTo>
                  <a:lnTo>
                    <a:pt x="190381" y="128362"/>
                  </a:lnTo>
                  <a:lnTo>
                    <a:pt x="191479" y="130024"/>
                  </a:lnTo>
                  <a:lnTo>
                    <a:pt x="193270" y="131133"/>
                  </a:lnTo>
                  <a:lnTo>
                    <a:pt x="198691" y="132912"/>
                  </a:lnTo>
                  <a:lnTo>
                    <a:pt x="199432" y="135977"/>
                  </a:lnTo>
                  <a:lnTo>
                    <a:pt x="20002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3" name="SMARTInkShape-953"/>
            <p:cNvSpPr/>
            <p:nvPr>
              <p:custDataLst>
                <p:tags r:id="rId95"/>
              </p:custDataLst>
            </p:nvPr>
          </p:nvSpPr>
          <p:spPr>
            <a:xfrm>
              <a:off x="5257800" y="4448175"/>
              <a:ext cx="19051" cy="466726"/>
            </a:xfrm>
            <a:custGeom>
              <a:avLst/>
              <a:gdLst/>
              <a:ahLst/>
              <a:cxnLst/>
              <a:rect l="0" t="0" r="0" b="0"/>
              <a:pathLst>
                <a:path w="19051" h="466726">
                  <a:moveTo>
                    <a:pt x="9525" y="466725"/>
                  </a:moveTo>
                  <a:lnTo>
                    <a:pt x="9525" y="466725"/>
                  </a:lnTo>
                  <a:lnTo>
                    <a:pt x="9525" y="458524"/>
                  </a:lnTo>
                  <a:lnTo>
                    <a:pt x="2980" y="449857"/>
                  </a:lnTo>
                  <a:lnTo>
                    <a:pt x="393" y="439901"/>
                  </a:lnTo>
                  <a:lnTo>
                    <a:pt x="0" y="393436"/>
                  </a:lnTo>
                  <a:lnTo>
                    <a:pt x="0" y="346075"/>
                  </a:lnTo>
                  <a:lnTo>
                    <a:pt x="0" y="302566"/>
                  </a:lnTo>
                  <a:lnTo>
                    <a:pt x="0" y="258595"/>
                  </a:lnTo>
                  <a:lnTo>
                    <a:pt x="0" y="216306"/>
                  </a:lnTo>
                  <a:lnTo>
                    <a:pt x="0" y="172861"/>
                  </a:lnTo>
                  <a:lnTo>
                    <a:pt x="0" y="149628"/>
                  </a:lnTo>
                  <a:lnTo>
                    <a:pt x="9350" y="104954"/>
                  </a:lnTo>
                  <a:lnTo>
                    <a:pt x="9525" y="60325"/>
                  </a:lnTo>
                  <a:lnTo>
                    <a:pt x="9525" y="13417"/>
                  </a:lnTo>
                  <a:lnTo>
                    <a:pt x="9525" y="11255"/>
                  </a:lnTo>
                  <a:lnTo>
                    <a:pt x="10583" y="10678"/>
                  </a:lnTo>
                  <a:lnTo>
                    <a:pt x="14581" y="10038"/>
                  </a:lnTo>
                  <a:lnTo>
                    <a:pt x="16070" y="8808"/>
                  </a:lnTo>
                  <a:lnTo>
                    <a:pt x="19048" y="7"/>
                  </a:lnTo>
                  <a:lnTo>
                    <a:pt x="19050" y="0"/>
                  </a:lnTo>
                  <a:lnTo>
                    <a:pt x="19050" y="5057"/>
                  </a:lnTo>
                  <a:lnTo>
                    <a:pt x="16228" y="10361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4" name="SMARTInkShape-954"/>
            <p:cNvSpPr/>
            <p:nvPr>
              <p:custDataLst>
                <p:tags r:id="rId96"/>
              </p:custDataLst>
            </p:nvPr>
          </p:nvSpPr>
          <p:spPr>
            <a:xfrm>
              <a:off x="5619750" y="3867160"/>
              <a:ext cx="123826" cy="133341"/>
            </a:xfrm>
            <a:custGeom>
              <a:avLst/>
              <a:gdLst/>
              <a:ahLst/>
              <a:cxnLst/>
              <a:rect l="0" t="0" r="0" b="0"/>
              <a:pathLst>
                <a:path w="123826" h="133341">
                  <a:moveTo>
                    <a:pt x="0" y="38090"/>
                  </a:moveTo>
                  <a:lnTo>
                    <a:pt x="0" y="38090"/>
                  </a:lnTo>
                  <a:lnTo>
                    <a:pt x="0" y="20374"/>
                  </a:lnTo>
                  <a:lnTo>
                    <a:pt x="1058" y="19929"/>
                  </a:lnTo>
                  <a:lnTo>
                    <a:pt x="5056" y="19436"/>
                  </a:lnTo>
                  <a:lnTo>
                    <a:pt x="6545" y="18245"/>
                  </a:lnTo>
                  <a:lnTo>
                    <a:pt x="8201" y="14101"/>
                  </a:lnTo>
                  <a:lnTo>
                    <a:pt x="9701" y="12573"/>
                  </a:lnTo>
                  <a:lnTo>
                    <a:pt x="17610" y="9917"/>
                  </a:lnTo>
                  <a:lnTo>
                    <a:pt x="36347" y="9525"/>
                  </a:lnTo>
                  <a:lnTo>
                    <a:pt x="45357" y="2971"/>
                  </a:lnTo>
                  <a:lnTo>
                    <a:pt x="55388" y="383"/>
                  </a:lnTo>
                  <a:lnTo>
                    <a:pt x="79494" y="0"/>
                  </a:lnTo>
                  <a:lnTo>
                    <a:pt x="81571" y="1055"/>
                  </a:lnTo>
                  <a:lnTo>
                    <a:pt x="82955" y="2817"/>
                  </a:lnTo>
                  <a:lnTo>
                    <a:pt x="83879" y="5050"/>
                  </a:lnTo>
                  <a:lnTo>
                    <a:pt x="85553" y="6538"/>
                  </a:lnTo>
                  <a:lnTo>
                    <a:pt x="93764" y="9123"/>
                  </a:lnTo>
                  <a:lnTo>
                    <a:pt x="103320" y="9481"/>
                  </a:lnTo>
                  <a:lnTo>
                    <a:pt x="113870" y="18647"/>
                  </a:lnTo>
                  <a:lnTo>
                    <a:pt x="114300" y="64398"/>
                  </a:lnTo>
                  <a:lnTo>
                    <a:pt x="114300" y="70243"/>
                  </a:lnTo>
                  <a:lnTo>
                    <a:pt x="113242" y="72226"/>
                  </a:lnTo>
                  <a:lnTo>
                    <a:pt x="111478" y="73547"/>
                  </a:lnTo>
                  <a:lnTo>
                    <a:pt x="109244" y="74428"/>
                  </a:lnTo>
                  <a:lnTo>
                    <a:pt x="107755" y="76074"/>
                  </a:lnTo>
                  <a:lnTo>
                    <a:pt x="106099" y="80724"/>
                  </a:lnTo>
                  <a:lnTo>
                    <a:pt x="104775" y="125980"/>
                  </a:lnTo>
                  <a:lnTo>
                    <a:pt x="104775" y="132909"/>
                  </a:lnTo>
                  <a:lnTo>
                    <a:pt x="123825" y="1333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4" name="SMARTInkShape-Group253"/>
          <p:cNvGrpSpPr/>
          <p:nvPr/>
        </p:nvGrpSpPr>
        <p:grpSpPr>
          <a:xfrm>
            <a:off x="6210300" y="4810125"/>
            <a:ext cx="590540" cy="1219163"/>
            <a:chOff x="6210300" y="4810125"/>
            <a:chExt cx="590540" cy="1219163"/>
          </a:xfrm>
        </p:grpSpPr>
        <p:sp>
          <p:nvSpPr>
            <p:cNvPr id="16396" name="SMARTInkShape-955"/>
            <p:cNvSpPr/>
            <p:nvPr>
              <p:custDataLst>
                <p:tags r:id="rId82"/>
              </p:custDataLst>
            </p:nvPr>
          </p:nvSpPr>
          <p:spPr>
            <a:xfrm>
              <a:off x="6210300" y="5486400"/>
              <a:ext cx="209551" cy="142876"/>
            </a:xfrm>
            <a:custGeom>
              <a:avLst/>
              <a:gdLst/>
              <a:ahLst/>
              <a:cxnLst/>
              <a:rect l="0" t="0" r="0" b="0"/>
              <a:pathLst>
                <a:path w="209551" h="142876">
                  <a:moveTo>
                    <a:pt x="28575" y="19050"/>
                  </a:moveTo>
                  <a:lnTo>
                    <a:pt x="28575" y="19050"/>
                  </a:lnTo>
                  <a:lnTo>
                    <a:pt x="4895" y="19050"/>
                  </a:lnTo>
                  <a:lnTo>
                    <a:pt x="3263" y="17992"/>
                  </a:lnTo>
                  <a:lnTo>
                    <a:pt x="2175" y="16228"/>
                  </a:lnTo>
                  <a:lnTo>
                    <a:pt x="0" y="9525"/>
                  </a:lnTo>
                  <a:lnTo>
                    <a:pt x="5056" y="9525"/>
                  </a:lnTo>
                  <a:lnTo>
                    <a:pt x="6545" y="10583"/>
                  </a:lnTo>
                  <a:lnTo>
                    <a:pt x="7539" y="12347"/>
                  </a:lnTo>
                  <a:lnTo>
                    <a:pt x="8201" y="14581"/>
                  </a:lnTo>
                  <a:lnTo>
                    <a:pt x="9701" y="16070"/>
                  </a:lnTo>
                  <a:lnTo>
                    <a:pt x="14189" y="17726"/>
                  </a:lnTo>
                  <a:lnTo>
                    <a:pt x="15809" y="19226"/>
                  </a:lnTo>
                  <a:lnTo>
                    <a:pt x="17610" y="23714"/>
                  </a:lnTo>
                  <a:lnTo>
                    <a:pt x="19148" y="25335"/>
                  </a:lnTo>
                  <a:lnTo>
                    <a:pt x="23680" y="27134"/>
                  </a:lnTo>
                  <a:lnTo>
                    <a:pt x="25312" y="28673"/>
                  </a:lnTo>
                  <a:lnTo>
                    <a:pt x="29347" y="38191"/>
                  </a:lnTo>
                  <a:lnTo>
                    <a:pt x="43738" y="54262"/>
                  </a:lnTo>
                  <a:lnTo>
                    <a:pt x="49679" y="66731"/>
                  </a:lnTo>
                  <a:lnTo>
                    <a:pt x="62712" y="82557"/>
                  </a:lnTo>
                  <a:lnTo>
                    <a:pt x="64914" y="88903"/>
                  </a:lnTo>
                  <a:lnTo>
                    <a:pt x="66559" y="91018"/>
                  </a:lnTo>
                  <a:lnTo>
                    <a:pt x="72873" y="95054"/>
                  </a:lnTo>
                  <a:lnTo>
                    <a:pt x="83545" y="114475"/>
                  </a:lnTo>
                  <a:lnTo>
                    <a:pt x="84271" y="117592"/>
                  </a:lnTo>
                  <a:lnTo>
                    <a:pt x="85814" y="119669"/>
                  </a:lnTo>
                  <a:lnTo>
                    <a:pt x="87900" y="121054"/>
                  </a:lnTo>
                  <a:lnTo>
                    <a:pt x="90351" y="121978"/>
                  </a:lnTo>
                  <a:lnTo>
                    <a:pt x="91984" y="123653"/>
                  </a:lnTo>
                  <a:lnTo>
                    <a:pt x="96022" y="133417"/>
                  </a:lnTo>
                  <a:lnTo>
                    <a:pt x="104655" y="142747"/>
                  </a:lnTo>
                  <a:lnTo>
                    <a:pt x="114183" y="142875"/>
                  </a:lnTo>
                  <a:lnTo>
                    <a:pt x="122491" y="134674"/>
                  </a:lnTo>
                  <a:lnTo>
                    <a:pt x="123430" y="128686"/>
                  </a:lnTo>
                  <a:lnTo>
                    <a:pt x="123791" y="110994"/>
                  </a:lnTo>
                  <a:lnTo>
                    <a:pt x="126632" y="104717"/>
                  </a:lnTo>
                  <a:lnTo>
                    <a:pt x="130364" y="98399"/>
                  </a:lnTo>
                  <a:lnTo>
                    <a:pt x="133525" y="88893"/>
                  </a:lnTo>
                  <a:lnTo>
                    <a:pt x="139634" y="79373"/>
                  </a:lnTo>
                  <a:lnTo>
                    <a:pt x="141915" y="69850"/>
                  </a:lnTo>
                  <a:lnTo>
                    <a:pt x="142448" y="63500"/>
                  </a:lnTo>
                  <a:lnTo>
                    <a:pt x="145507" y="57150"/>
                  </a:lnTo>
                  <a:lnTo>
                    <a:pt x="149338" y="50800"/>
                  </a:lnTo>
                  <a:lnTo>
                    <a:pt x="151038" y="44450"/>
                  </a:lnTo>
                  <a:lnTo>
                    <a:pt x="152550" y="42333"/>
                  </a:lnTo>
                  <a:lnTo>
                    <a:pt x="154617" y="40922"/>
                  </a:lnTo>
                  <a:lnTo>
                    <a:pt x="157053" y="39981"/>
                  </a:lnTo>
                  <a:lnTo>
                    <a:pt x="158677" y="38296"/>
                  </a:lnTo>
                  <a:lnTo>
                    <a:pt x="162699" y="28510"/>
                  </a:lnTo>
                  <a:lnTo>
                    <a:pt x="171046" y="19481"/>
                  </a:lnTo>
                  <a:lnTo>
                    <a:pt x="171330" y="14121"/>
                  </a:lnTo>
                  <a:lnTo>
                    <a:pt x="172428" y="12590"/>
                  </a:lnTo>
                  <a:lnTo>
                    <a:pt x="174219" y="11568"/>
                  </a:lnTo>
                  <a:lnTo>
                    <a:pt x="181795" y="10130"/>
                  </a:lnTo>
                  <a:lnTo>
                    <a:pt x="184697" y="9928"/>
                  </a:lnTo>
                  <a:lnTo>
                    <a:pt x="186632" y="8736"/>
                  </a:lnTo>
                  <a:lnTo>
                    <a:pt x="187921" y="6882"/>
                  </a:lnTo>
                  <a:lnTo>
                    <a:pt x="188780" y="4588"/>
                  </a:lnTo>
                  <a:lnTo>
                    <a:pt x="190412" y="3059"/>
                  </a:lnTo>
                  <a:lnTo>
                    <a:pt x="195047" y="1360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956"/>
            <p:cNvSpPr/>
            <p:nvPr>
              <p:custDataLst>
                <p:tags r:id="rId83"/>
              </p:custDataLst>
            </p:nvPr>
          </p:nvSpPr>
          <p:spPr>
            <a:xfrm>
              <a:off x="6562741" y="5762625"/>
              <a:ext cx="9510" cy="266663"/>
            </a:xfrm>
            <a:custGeom>
              <a:avLst/>
              <a:gdLst/>
              <a:ahLst/>
              <a:cxnLst/>
              <a:rect l="0" t="0" r="0" b="0"/>
              <a:pathLst>
                <a:path w="9510" h="266663">
                  <a:moveTo>
                    <a:pt x="9509" y="0"/>
                  </a:moveTo>
                  <a:lnTo>
                    <a:pt x="9509" y="0"/>
                  </a:lnTo>
                  <a:lnTo>
                    <a:pt x="9509" y="10113"/>
                  </a:lnTo>
                  <a:lnTo>
                    <a:pt x="6687" y="17900"/>
                  </a:lnTo>
                  <a:lnTo>
                    <a:pt x="2964" y="24890"/>
                  </a:lnTo>
                  <a:lnTo>
                    <a:pt x="572" y="37999"/>
                  </a:lnTo>
                  <a:lnTo>
                    <a:pt x="0" y="83148"/>
                  </a:lnTo>
                  <a:lnTo>
                    <a:pt x="1050" y="93046"/>
                  </a:lnTo>
                  <a:lnTo>
                    <a:pt x="8921" y="134928"/>
                  </a:lnTo>
                  <a:lnTo>
                    <a:pt x="9475" y="177892"/>
                  </a:lnTo>
                  <a:lnTo>
                    <a:pt x="9509" y="225055"/>
                  </a:lnTo>
                  <a:lnTo>
                    <a:pt x="9509" y="266662"/>
                  </a:lnTo>
                  <a:lnTo>
                    <a:pt x="9509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957"/>
            <p:cNvSpPr/>
            <p:nvPr>
              <p:custDataLst>
                <p:tags r:id="rId84"/>
              </p:custDataLst>
            </p:nvPr>
          </p:nvSpPr>
          <p:spPr>
            <a:xfrm>
              <a:off x="6534185" y="5772150"/>
              <a:ext cx="133316" cy="85726"/>
            </a:xfrm>
            <a:custGeom>
              <a:avLst/>
              <a:gdLst/>
              <a:ahLst/>
              <a:cxnLst/>
              <a:rect l="0" t="0" r="0" b="0"/>
              <a:pathLst>
                <a:path w="133316" h="85726">
                  <a:moveTo>
                    <a:pt x="38065" y="85725"/>
                  </a:moveTo>
                  <a:lnTo>
                    <a:pt x="38065" y="85725"/>
                  </a:lnTo>
                  <a:lnTo>
                    <a:pt x="29865" y="77524"/>
                  </a:lnTo>
                  <a:lnTo>
                    <a:pt x="23876" y="76593"/>
                  </a:lnTo>
                  <a:lnTo>
                    <a:pt x="22256" y="75404"/>
                  </a:lnTo>
                  <a:lnTo>
                    <a:pt x="19975" y="69731"/>
                  </a:lnTo>
                  <a:lnTo>
                    <a:pt x="19442" y="68033"/>
                  </a:lnTo>
                  <a:lnTo>
                    <a:pt x="9894" y="57578"/>
                  </a:lnTo>
                  <a:lnTo>
                    <a:pt x="1325" y="57187"/>
                  </a:lnTo>
                  <a:lnTo>
                    <a:pt x="872" y="56116"/>
                  </a:lnTo>
                  <a:lnTo>
                    <a:pt x="0" y="48018"/>
                  </a:lnTo>
                  <a:lnTo>
                    <a:pt x="5032" y="47741"/>
                  </a:lnTo>
                  <a:lnTo>
                    <a:pt x="6518" y="46644"/>
                  </a:lnTo>
                  <a:lnTo>
                    <a:pt x="9099" y="39434"/>
                  </a:lnTo>
                  <a:lnTo>
                    <a:pt x="12139" y="38693"/>
                  </a:lnTo>
                  <a:lnTo>
                    <a:pt x="14430" y="38495"/>
                  </a:lnTo>
                  <a:lnTo>
                    <a:pt x="15959" y="37305"/>
                  </a:lnTo>
                  <a:lnTo>
                    <a:pt x="17656" y="33161"/>
                  </a:lnTo>
                  <a:lnTo>
                    <a:pt x="19168" y="31632"/>
                  </a:lnTo>
                  <a:lnTo>
                    <a:pt x="29197" y="26357"/>
                  </a:lnTo>
                  <a:lnTo>
                    <a:pt x="35182" y="22297"/>
                  </a:lnTo>
                  <a:lnTo>
                    <a:pt x="44501" y="20012"/>
                  </a:lnTo>
                  <a:lnTo>
                    <a:pt x="50804" y="19478"/>
                  </a:lnTo>
                  <a:lnTo>
                    <a:pt x="57132" y="16418"/>
                  </a:lnTo>
                  <a:lnTo>
                    <a:pt x="63472" y="12587"/>
                  </a:lnTo>
                  <a:lnTo>
                    <a:pt x="76166" y="10130"/>
                  </a:lnTo>
                  <a:lnTo>
                    <a:pt x="79341" y="9929"/>
                  </a:lnTo>
                  <a:lnTo>
                    <a:pt x="85690" y="6882"/>
                  </a:lnTo>
                  <a:lnTo>
                    <a:pt x="92040" y="3059"/>
                  </a:lnTo>
                  <a:lnTo>
                    <a:pt x="102859" y="403"/>
                  </a:lnTo>
                  <a:lnTo>
                    <a:pt x="131863" y="0"/>
                  </a:lnTo>
                  <a:lnTo>
                    <a:pt x="132347" y="1058"/>
                  </a:lnTo>
                  <a:lnTo>
                    <a:pt x="13331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958"/>
            <p:cNvSpPr/>
            <p:nvPr>
              <p:custDataLst>
                <p:tags r:id="rId85"/>
              </p:custDataLst>
            </p:nvPr>
          </p:nvSpPr>
          <p:spPr>
            <a:xfrm>
              <a:off x="6572284" y="5895975"/>
              <a:ext cx="123792" cy="37985"/>
            </a:xfrm>
            <a:custGeom>
              <a:avLst/>
              <a:gdLst/>
              <a:ahLst/>
              <a:cxnLst/>
              <a:rect l="0" t="0" r="0" b="0"/>
              <a:pathLst>
                <a:path w="123792" h="37985">
                  <a:moveTo>
                    <a:pt x="9491" y="9525"/>
                  </a:moveTo>
                  <a:lnTo>
                    <a:pt x="9491" y="9525"/>
                  </a:lnTo>
                  <a:lnTo>
                    <a:pt x="9491" y="14581"/>
                  </a:lnTo>
                  <a:lnTo>
                    <a:pt x="8433" y="16070"/>
                  </a:lnTo>
                  <a:lnTo>
                    <a:pt x="6669" y="17064"/>
                  </a:lnTo>
                  <a:lnTo>
                    <a:pt x="4435" y="17726"/>
                  </a:lnTo>
                  <a:lnTo>
                    <a:pt x="2946" y="19226"/>
                  </a:lnTo>
                  <a:lnTo>
                    <a:pt x="0" y="28448"/>
                  </a:lnTo>
                  <a:lnTo>
                    <a:pt x="8170" y="28564"/>
                  </a:lnTo>
                  <a:lnTo>
                    <a:pt x="16835" y="35119"/>
                  </a:lnTo>
                  <a:lnTo>
                    <a:pt x="25660" y="37217"/>
                  </a:lnTo>
                  <a:lnTo>
                    <a:pt x="41280" y="37984"/>
                  </a:lnTo>
                  <a:lnTo>
                    <a:pt x="43383" y="36964"/>
                  </a:lnTo>
                  <a:lnTo>
                    <a:pt x="44786" y="35226"/>
                  </a:lnTo>
                  <a:lnTo>
                    <a:pt x="45721" y="33010"/>
                  </a:lnTo>
                  <a:lnTo>
                    <a:pt x="47403" y="31531"/>
                  </a:lnTo>
                  <a:lnTo>
                    <a:pt x="52093" y="29888"/>
                  </a:lnTo>
                  <a:lnTo>
                    <a:pt x="83405" y="27524"/>
                  </a:lnTo>
                  <a:lnTo>
                    <a:pt x="93453" y="20375"/>
                  </a:lnTo>
                  <a:lnTo>
                    <a:pt x="103263" y="19166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959"/>
            <p:cNvSpPr/>
            <p:nvPr>
              <p:custDataLst>
                <p:tags r:id="rId86"/>
              </p:custDataLst>
            </p:nvPr>
          </p:nvSpPr>
          <p:spPr>
            <a:xfrm>
              <a:off x="6677025" y="5592557"/>
              <a:ext cx="123815" cy="131969"/>
            </a:xfrm>
            <a:custGeom>
              <a:avLst/>
              <a:gdLst/>
              <a:ahLst/>
              <a:cxnLst/>
              <a:rect l="0" t="0" r="0" b="0"/>
              <a:pathLst>
                <a:path w="123815" h="131969">
                  <a:moveTo>
                    <a:pt x="0" y="8143"/>
                  </a:moveTo>
                  <a:lnTo>
                    <a:pt x="0" y="8143"/>
                  </a:lnTo>
                  <a:lnTo>
                    <a:pt x="5056" y="3087"/>
                  </a:lnTo>
                  <a:lnTo>
                    <a:pt x="6545" y="3714"/>
                  </a:lnTo>
                  <a:lnTo>
                    <a:pt x="8642" y="11534"/>
                  </a:lnTo>
                  <a:lnTo>
                    <a:pt x="8937" y="11463"/>
                  </a:lnTo>
                  <a:lnTo>
                    <a:pt x="9132" y="10356"/>
                  </a:lnTo>
                  <a:lnTo>
                    <a:pt x="10321" y="9618"/>
                  </a:lnTo>
                  <a:lnTo>
                    <a:pt x="17052" y="7522"/>
                  </a:lnTo>
                  <a:lnTo>
                    <a:pt x="26849" y="0"/>
                  </a:lnTo>
                  <a:lnTo>
                    <a:pt x="28482" y="598"/>
                  </a:lnTo>
                  <a:lnTo>
                    <a:pt x="35838" y="5437"/>
                  </a:lnTo>
                  <a:lnTo>
                    <a:pt x="47805" y="7608"/>
                  </a:lnTo>
                  <a:lnTo>
                    <a:pt x="66716" y="8112"/>
                  </a:lnTo>
                  <a:lnTo>
                    <a:pt x="69878" y="9180"/>
                  </a:lnTo>
                  <a:lnTo>
                    <a:pt x="71986" y="10951"/>
                  </a:lnTo>
                  <a:lnTo>
                    <a:pt x="73390" y="13190"/>
                  </a:lnTo>
                  <a:lnTo>
                    <a:pt x="75385" y="14683"/>
                  </a:lnTo>
                  <a:lnTo>
                    <a:pt x="80424" y="16341"/>
                  </a:lnTo>
                  <a:lnTo>
                    <a:pt x="93461" y="17552"/>
                  </a:lnTo>
                  <a:lnTo>
                    <a:pt x="103294" y="25859"/>
                  </a:lnTo>
                  <a:lnTo>
                    <a:pt x="109393" y="26798"/>
                  </a:lnTo>
                  <a:lnTo>
                    <a:pt x="111029" y="27988"/>
                  </a:lnTo>
                  <a:lnTo>
                    <a:pt x="112120" y="29839"/>
                  </a:lnTo>
                  <a:lnTo>
                    <a:pt x="113869" y="35360"/>
                  </a:lnTo>
                  <a:lnTo>
                    <a:pt x="116932" y="36115"/>
                  </a:lnTo>
                  <a:lnTo>
                    <a:pt x="119229" y="36315"/>
                  </a:lnTo>
                  <a:lnTo>
                    <a:pt x="120761" y="37507"/>
                  </a:lnTo>
                  <a:lnTo>
                    <a:pt x="123705" y="45840"/>
                  </a:lnTo>
                  <a:lnTo>
                    <a:pt x="123814" y="54409"/>
                  </a:lnTo>
                  <a:lnTo>
                    <a:pt x="106134" y="73457"/>
                  </a:lnTo>
                  <a:lnTo>
                    <a:pt x="100121" y="74415"/>
                  </a:lnTo>
                  <a:lnTo>
                    <a:pt x="91637" y="74698"/>
                  </a:lnTo>
                  <a:lnTo>
                    <a:pt x="89666" y="75796"/>
                  </a:lnTo>
                  <a:lnTo>
                    <a:pt x="88352" y="77587"/>
                  </a:lnTo>
                  <a:lnTo>
                    <a:pt x="86244" y="83009"/>
                  </a:lnTo>
                  <a:lnTo>
                    <a:pt x="83133" y="83750"/>
                  </a:lnTo>
                  <a:lnTo>
                    <a:pt x="80822" y="83948"/>
                  </a:lnTo>
                  <a:lnTo>
                    <a:pt x="79281" y="85138"/>
                  </a:lnTo>
                  <a:lnTo>
                    <a:pt x="77570" y="89282"/>
                  </a:lnTo>
                  <a:lnTo>
                    <a:pt x="76055" y="90811"/>
                  </a:lnTo>
                  <a:lnTo>
                    <a:pt x="68119" y="93465"/>
                  </a:lnTo>
                  <a:lnTo>
                    <a:pt x="67317" y="96511"/>
                  </a:lnTo>
                  <a:lnTo>
                    <a:pt x="66676" y="120992"/>
                  </a:lnTo>
                  <a:lnTo>
                    <a:pt x="76200" y="13196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1" name="SMARTInkShape-960"/>
            <p:cNvSpPr/>
            <p:nvPr>
              <p:custDataLst>
                <p:tags r:id="rId87"/>
              </p:custDataLst>
            </p:nvPr>
          </p:nvSpPr>
          <p:spPr>
            <a:xfrm>
              <a:off x="6261986" y="4810125"/>
              <a:ext cx="72140" cy="104766"/>
            </a:xfrm>
            <a:custGeom>
              <a:avLst/>
              <a:gdLst/>
              <a:ahLst/>
              <a:cxnLst/>
              <a:rect l="0" t="0" r="0" b="0"/>
              <a:pathLst>
                <a:path w="72140" h="104766">
                  <a:moveTo>
                    <a:pt x="24514" y="9525"/>
                  </a:moveTo>
                  <a:lnTo>
                    <a:pt x="24514" y="9525"/>
                  </a:lnTo>
                  <a:lnTo>
                    <a:pt x="34005" y="9525"/>
                  </a:lnTo>
                  <a:lnTo>
                    <a:pt x="34039" y="28541"/>
                  </a:lnTo>
                  <a:lnTo>
                    <a:pt x="24514" y="38100"/>
                  </a:lnTo>
                  <a:lnTo>
                    <a:pt x="24514" y="20408"/>
                  </a:lnTo>
                  <a:lnTo>
                    <a:pt x="32715" y="10968"/>
                  </a:lnTo>
                  <a:lnTo>
                    <a:pt x="38703" y="9952"/>
                  </a:lnTo>
                  <a:lnTo>
                    <a:pt x="40323" y="8751"/>
                  </a:lnTo>
                  <a:lnTo>
                    <a:pt x="42124" y="4595"/>
                  </a:lnTo>
                  <a:lnTo>
                    <a:pt x="43662" y="3063"/>
                  </a:lnTo>
                  <a:lnTo>
                    <a:pt x="52962" y="36"/>
                  </a:lnTo>
                  <a:lnTo>
                    <a:pt x="61279" y="3"/>
                  </a:lnTo>
                  <a:lnTo>
                    <a:pt x="61724" y="1060"/>
                  </a:lnTo>
                  <a:lnTo>
                    <a:pt x="62614" y="47698"/>
                  </a:lnTo>
                  <a:lnTo>
                    <a:pt x="62614" y="52244"/>
                  </a:lnTo>
                  <a:lnTo>
                    <a:pt x="59792" y="57791"/>
                  </a:lnTo>
                  <a:lnTo>
                    <a:pt x="54413" y="64920"/>
                  </a:lnTo>
                  <a:lnTo>
                    <a:pt x="53482" y="71211"/>
                  </a:lnTo>
                  <a:lnTo>
                    <a:pt x="52293" y="72875"/>
                  </a:lnTo>
                  <a:lnTo>
                    <a:pt x="50441" y="73983"/>
                  </a:lnTo>
                  <a:lnTo>
                    <a:pt x="44922" y="75762"/>
                  </a:lnTo>
                  <a:lnTo>
                    <a:pt x="44167" y="78827"/>
                  </a:lnTo>
                  <a:lnTo>
                    <a:pt x="43966" y="81126"/>
                  </a:lnTo>
                  <a:lnTo>
                    <a:pt x="42775" y="82660"/>
                  </a:lnTo>
                  <a:lnTo>
                    <a:pt x="35397" y="85321"/>
                  </a:lnTo>
                  <a:lnTo>
                    <a:pt x="29385" y="85605"/>
                  </a:lnTo>
                  <a:lnTo>
                    <a:pt x="27761" y="84587"/>
                  </a:lnTo>
                  <a:lnTo>
                    <a:pt x="26679" y="82850"/>
                  </a:lnTo>
                  <a:lnTo>
                    <a:pt x="24799" y="76017"/>
                  </a:lnTo>
                  <a:lnTo>
                    <a:pt x="24514" y="29013"/>
                  </a:lnTo>
                  <a:lnTo>
                    <a:pt x="24514" y="23649"/>
                  </a:lnTo>
                  <a:lnTo>
                    <a:pt x="25572" y="22116"/>
                  </a:lnTo>
                  <a:lnTo>
                    <a:pt x="27336" y="21094"/>
                  </a:lnTo>
                  <a:lnTo>
                    <a:pt x="32715" y="19453"/>
                  </a:lnTo>
                  <a:lnTo>
                    <a:pt x="42124" y="10885"/>
                  </a:lnTo>
                  <a:lnTo>
                    <a:pt x="43662" y="11490"/>
                  </a:lnTo>
                  <a:lnTo>
                    <a:pt x="51638" y="17846"/>
                  </a:lnTo>
                  <a:lnTo>
                    <a:pt x="61163" y="18944"/>
                  </a:lnTo>
                  <a:lnTo>
                    <a:pt x="61647" y="20038"/>
                  </a:lnTo>
                  <a:lnTo>
                    <a:pt x="62184" y="24075"/>
                  </a:lnTo>
                  <a:lnTo>
                    <a:pt x="63386" y="25575"/>
                  </a:lnTo>
                  <a:lnTo>
                    <a:pt x="67544" y="27242"/>
                  </a:lnTo>
                  <a:lnTo>
                    <a:pt x="69074" y="28744"/>
                  </a:lnTo>
                  <a:lnTo>
                    <a:pt x="70777" y="33237"/>
                  </a:lnTo>
                  <a:lnTo>
                    <a:pt x="72139" y="71210"/>
                  </a:lnTo>
                  <a:lnTo>
                    <a:pt x="71081" y="72873"/>
                  </a:lnTo>
                  <a:lnTo>
                    <a:pt x="69317" y="73982"/>
                  </a:lnTo>
                  <a:lnTo>
                    <a:pt x="67083" y="74721"/>
                  </a:lnTo>
                  <a:lnTo>
                    <a:pt x="65594" y="76273"/>
                  </a:lnTo>
                  <a:lnTo>
                    <a:pt x="63938" y="80818"/>
                  </a:lnTo>
                  <a:lnTo>
                    <a:pt x="63007" y="89328"/>
                  </a:lnTo>
                  <a:lnTo>
                    <a:pt x="61818" y="91301"/>
                  </a:lnTo>
                  <a:lnTo>
                    <a:pt x="59966" y="92618"/>
                  </a:lnTo>
                  <a:lnTo>
                    <a:pt x="54447" y="94730"/>
                  </a:lnTo>
                  <a:lnTo>
                    <a:pt x="45007" y="103406"/>
                  </a:lnTo>
                  <a:lnTo>
                    <a:pt x="35490" y="104654"/>
                  </a:lnTo>
                  <a:lnTo>
                    <a:pt x="25965" y="104765"/>
                  </a:lnTo>
                  <a:lnTo>
                    <a:pt x="16440" y="96573"/>
                  </a:lnTo>
                  <a:lnTo>
                    <a:pt x="14217" y="87907"/>
                  </a:lnTo>
                  <a:lnTo>
                    <a:pt x="8529" y="79082"/>
                  </a:lnTo>
                  <a:lnTo>
                    <a:pt x="6371" y="69763"/>
                  </a:lnTo>
                  <a:lnTo>
                    <a:pt x="5584" y="53964"/>
                  </a:lnTo>
                  <a:lnTo>
                    <a:pt x="2695" y="47620"/>
                  </a:lnTo>
                  <a:lnTo>
                    <a:pt x="443" y="44447"/>
                  </a:lnTo>
                  <a:lnTo>
                    <a:pt x="0" y="41273"/>
                  </a:lnTo>
                  <a:lnTo>
                    <a:pt x="4535" y="30456"/>
                  </a:lnTo>
                  <a:lnTo>
                    <a:pt x="11828" y="21342"/>
                  </a:lnTo>
                  <a:lnTo>
                    <a:pt x="15110" y="12438"/>
                  </a:lnTo>
                  <a:lnTo>
                    <a:pt x="2451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2" name="SMARTInkShape-961"/>
            <p:cNvSpPr/>
            <p:nvPr>
              <p:custDataLst>
                <p:tags r:id="rId88"/>
              </p:custDataLst>
            </p:nvPr>
          </p:nvSpPr>
          <p:spPr>
            <a:xfrm>
              <a:off x="6315075" y="4924542"/>
              <a:ext cx="9526" cy="657109"/>
            </a:xfrm>
            <a:custGeom>
              <a:avLst/>
              <a:gdLst/>
              <a:ahLst/>
              <a:cxnLst/>
              <a:rect l="0" t="0" r="0" b="0"/>
              <a:pathLst>
                <a:path w="9526" h="657109">
                  <a:moveTo>
                    <a:pt x="0" y="28458"/>
                  </a:moveTo>
                  <a:lnTo>
                    <a:pt x="0" y="28458"/>
                  </a:lnTo>
                  <a:lnTo>
                    <a:pt x="0" y="0"/>
                  </a:lnTo>
                  <a:lnTo>
                    <a:pt x="0" y="4974"/>
                  </a:lnTo>
                  <a:lnTo>
                    <a:pt x="1058" y="6452"/>
                  </a:lnTo>
                  <a:lnTo>
                    <a:pt x="5056" y="8095"/>
                  </a:lnTo>
                  <a:lnTo>
                    <a:pt x="6545" y="9591"/>
                  </a:lnTo>
                  <a:lnTo>
                    <a:pt x="9132" y="17493"/>
                  </a:lnTo>
                  <a:lnTo>
                    <a:pt x="9525" y="63390"/>
                  </a:lnTo>
                  <a:lnTo>
                    <a:pt x="9525" y="110125"/>
                  </a:lnTo>
                  <a:lnTo>
                    <a:pt x="9525" y="155647"/>
                  </a:lnTo>
                  <a:lnTo>
                    <a:pt x="9525" y="202090"/>
                  </a:lnTo>
                  <a:lnTo>
                    <a:pt x="8467" y="225399"/>
                  </a:lnTo>
                  <a:lnTo>
                    <a:pt x="1324" y="254314"/>
                  </a:lnTo>
                  <a:lnTo>
                    <a:pt x="23" y="298427"/>
                  </a:lnTo>
                  <a:lnTo>
                    <a:pt x="0" y="345530"/>
                  </a:lnTo>
                  <a:lnTo>
                    <a:pt x="0" y="389815"/>
                  </a:lnTo>
                  <a:lnTo>
                    <a:pt x="0" y="434856"/>
                  </a:lnTo>
                  <a:lnTo>
                    <a:pt x="0" y="460258"/>
                  </a:lnTo>
                  <a:lnTo>
                    <a:pt x="2822" y="466608"/>
                  </a:lnTo>
                  <a:lnTo>
                    <a:pt x="6545" y="472958"/>
                  </a:lnTo>
                  <a:lnTo>
                    <a:pt x="8937" y="485658"/>
                  </a:lnTo>
                  <a:lnTo>
                    <a:pt x="9525" y="530131"/>
                  </a:lnTo>
                  <a:lnTo>
                    <a:pt x="9525" y="577733"/>
                  </a:lnTo>
                  <a:lnTo>
                    <a:pt x="9525" y="625208"/>
                  </a:lnTo>
                  <a:lnTo>
                    <a:pt x="9525" y="652513"/>
                  </a:lnTo>
                  <a:lnTo>
                    <a:pt x="8467" y="654043"/>
                  </a:lnTo>
                  <a:lnTo>
                    <a:pt x="6703" y="655065"/>
                  </a:lnTo>
                  <a:lnTo>
                    <a:pt x="3" y="657108"/>
                  </a:lnTo>
                  <a:lnTo>
                    <a:pt x="0" y="657108"/>
                  </a:lnTo>
                  <a:lnTo>
                    <a:pt x="0" y="6475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962"/>
            <p:cNvSpPr/>
            <p:nvPr>
              <p:custDataLst>
                <p:tags r:id="rId89"/>
              </p:custDataLst>
            </p:nvPr>
          </p:nvSpPr>
          <p:spPr>
            <a:xfrm>
              <a:off x="6610361" y="5667375"/>
              <a:ext cx="114290" cy="9526"/>
            </a:xfrm>
            <a:custGeom>
              <a:avLst/>
              <a:gdLst/>
              <a:ahLst/>
              <a:cxnLst/>
              <a:rect l="0" t="0" r="0" b="0"/>
              <a:pathLst>
                <a:path w="114290" h="9526">
                  <a:moveTo>
                    <a:pt x="19039" y="9525"/>
                  </a:moveTo>
                  <a:lnTo>
                    <a:pt x="19039" y="9525"/>
                  </a:lnTo>
                  <a:lnTo>
                    <a:pt x="0" y="9525"/>
                  </a:lnTo>
                  <a:lnTo>
                    <a:pt x="44708" y="9525"/>
                  </a:lnTo>
                  <a:lnTo>
                    <a:pt x="91268" y="9525"/>
                  </a:lnTo>
                  <a:lnTo>
                    <a:pt x="112835" y="9525"/>
                  </a:lnTo>
                  <a:lnTo>
                    <a:pt x="113320" y="8467"/>
                  </a:lnTo>
                  <a:lnTo>
                    <a:pt x="11428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7" name="SMARTInkShape-Group254"/>
          <p:cNvGrpSpPr/>
          <p:nvPr/>
        </p:nvGrpSpPr>
        <p:grpSpPr>
          <a:xfrm>
            <a:off x="4629150" y="4249523"/>
            <a:ext cx="228601" cy="322478"/>
            <a:chOff x="4629150" y="4249523"/>
            <a:chExt cx="228601" cy="322478"/>
          </a:xfrm>
        </p:grpSpPr>
        <p:sp>
          <p:nvSpPr>
            <p:cNvPr id="16405" name="SMARTInkShape-963"/>
            <p:cNvSpPr/>
            <p:nvPr>
              <p:custDataLst>
                <p:tags r:id="rId80"/>
              </p:custDataLst>
            </p:nvPr>
          </p:nvSpPr>
          <p:spPr>
            <a:xfrm>
              <a:off x="4629150" y="4249523"/>
              <a:ext cx="180535" cy="322478"/>
            </a:xfrm>
            <a:custGeom>
              <a:avLst/>
              <a:gdLst/>
              <a:ahLst/>
              <a:cxnLst/>
              <a:rect l="0" t="0" r="0" b="0"/>
              <a:pathLst>
                <a:path w="180535" h="322478">
                  <a:moveTo>
                    <a:pt x="0" y="284377"/>
                  </a:moveTo>
                  <a:lnTo>
                    <a:pt x="0" y="284377"/>
                  </a:lnTo>
                  <a:lnTo>
                    <a:pt x="0" y="307125"/>
                  </a:lnTo>
                  <a:lnTo>
                    <a:pt x="1058" y="309067"/>
                  </a:lnTo>
                  <a:lnTo>
                    <a:pt x="2822" y="310362"/>
                  </a:lnTo>
                  <a:lnTo>
                    <a:pt x="8201" y="312440"/>
                  </a:lnTo>
                  <a:lnTo>
                    <a:pt x="8937" y="315547"/>
                  </a:lnTo>
                  <a:lnTo>
                    <a:pt x="9132" y="317857"/>
                  </a:lnTo>
                  <a:lnTo>
                    <a:pt x="10321" y="319397"/>
                  </a:lnTo>
                  <a:lnTo>
                    <a:pt x="17692" y="322071"/>
                  </a:lnTo>
                  <a:lnTo>
                    <a:pt x="42726" y="322477"/>
                  </a:lnTo>
                  <a:lnTo>
                    <a:pt x="44359" y="321418"/>
                  </a:lnTo>
                  <a:lnTo>
                    <a:pt x="45448" y="319654"/>
                  </a:lnTo>
                  <a:lnTo>
                    <a:pt x="47195" y="314276"/>
                  </a:lnTo>
                  <a:lnTo>
                    <a:pt x="54085" y="305609"/>
                  </a:lnTo>
                  <a:lnTo>
                    <a:pt x="65231" y="272962"/>
                  </a:lnTo>
                  <a:lnTo>
                    <a:pt x="69307" y="245610"/>
                  </a:lnTo>
                  <a:lnTo>
                    <a:pt x="74158" y="227029"/>
                  </a:lnTo>
                  <a:lnTo>
                    <a:pt x="76080" y="182765"/>
                  </a:lnTo>
                  <a:lnTo>
                    <a:pt x="75135" y="138326"/>
                  </a:lnTo>
                  <a:lnTo>
                    <a:pt x="67557" y="100227"/>
                  </a:lnTo>
                  <a:lnTo>
                    <a:pt x="66698" y="52778"/>
                  </a:lnTo>
                  <a:lnTo>
                    <a:pt x="66675" y="10045"/>
                  </a:lnTo>
                  <a:lnTo>
                    <a:pt x="67733" y="9414"/>
                  </a:lnTo>
                  <a:lnTo>
                    <a:pt x="71731" y="8713"/>
                  </a:lnTo>
                  <a:lnTo>
                    <a:pt x="73220" y="7468"/>
                  </a:lnTo>
                  <a:lnTo>
                    <a:pt x="74876" y="3262"/>
                  </a:lnTo>
                  <a:lnTo>
                    <a:pt x="76376" y="1717"/>
                  </a:lnTo>
                  <a:lnTo>
                    <a:pt x="80864" y="0"/>
                  </a:lnTo>
                  <a:lnTo>
                    <a:pt x="82485" y="601"/>
                  </a:lnTo>
                  <a:lnTo>
                    <a:pt x="83565" y="2060"/>
                  </a:lnTo>
                  <a:lnTo>
                    <a:pt x="84285" y="4090"/>
                  </a:lnTo>
                  <a:lnTo>
                    <a:pt x="85823" y="5444"/>
                  </a:lnTo>
                  <a:lnTo>
                    <a:pt x="90355" y="6948"/>
                  </a:lnTo>
                  <a:lnTo>
                    <a:pt x="101887" y="8972"/>
                  </a:lnTo>
                  <a:lnTo>
                    <a:pt x="111211" y="14628"/>
                  </a:lnTo>
                  <a:lnTo>
                    <a:pt x="120675" y="17832"/>
                  </a:lnTo>
                  <a:lnTo>
                    <a:pt x="127011" y="22332"/>
                  </a:lnTo>
                  <a:lnTo>
                    <a:pt x="130533" y="27860"/>
                  </a:lnTo>
                  <a:lnTo>
                    <a:pt x="133156" y="33844"/>
                  </a:lnTo>
                  <a:lnTo>
                    <a:pt x="146443" y="49465"/>
                  </a:lnTo>
                  <a:lnTo>
                    <a:pt x="152575" y="52972"/>
                  </a:lnTo>
                  <a:lnTo>
                    <a:pt x="158828" y="55589"/>
                  </a:lnTo>
                  <a:lnTo>
                    <a:pt x="165134" y="60279"/>
                  </a:lnTo>
                  <a:lnTo>
                    <a:pt x="168643" y="65892"/>
                  </a:lnTo>
                  <a:lnTo>
                    <a:pt x="171260" y="71914"/>
                  </a:lnTo>
                  <a:lnTo>
                    <a:pt x="177626" y="81255"/>
                  </a:lnTo>
                  <a:lnTo>
                    <a:pt x="179983" y="90725"/>
                  </a:lnTo>
                  <a:lnTo>
                    <a:pt x="180534" y="97062"/>
                  </a:lnTo>
                  <a:lnTo>
                    <a:pt x="177957" y="103407"/>
                  </a:lnTo>
                  <a:lnTo>
                    <a:pt x="174342" y="109754"/>
                  </a:lnTo>
                  <a:lnTo>
                    <a:pt x="171249" y="119277"/>
                  </a:lnTo>
                  <a:lnTo>
                    <a:pt x="165158" y="128802"/>
                  </a:lnTo>
                  <a:lnTo>
                    <a:pt x="163362" y="135152"/>
                  </a:lnTo>
                  <a:lnTo>
                    <a:pt x="161825" y="137269"/>
                  </a:lnTo>
                  <a:lnTo>
                    <a:pt x="159741" y="138680"/>
                  </a:lnTo>
                  <a:lnTo>
                    <a:pt x="154605" y="141306"/>
                  </a:lnTo>
                  <a:lnTo>
                    <a:pt x="139572" y="154595"/>
                  </a:lnTo>
                  <a:lnTo>
                    <a:pt x="136115" y="160727"/>
                  </a:lnTo>
                  <a:lnTo>
                    <a:pt x="133521" y="166980"/>
                  </a:lnTo>
                  <a:lnTo>
                    <a:pt x="120254" y="182787"/>
                  </a:lnTo>
                  <a:lnTo>
                    <a:pt x="114124" y="186310"/>
                  </a:lnTo>
                  <a:lnTo>
                    <a:pt x="107872" y="188933"/>
                  </a:lnTo>
                  <a:lnTo>
                    <a:pt x="87213" y="206722"/>
                  </a:lnTo>
                  <a:lnTo>
                    <a:pt x="77655" y="208049"/>
                  </a:lnTo>
                  <a:lnTo>
                    <a:pt x="66802" y="208177"/>
                  </a:lnTo>
                  <a:lnTo>
                    <a:pt x="66675" y="21770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964"/>
            <p:cNvSpPr/>
            <p:nvPr>
              <p:custDataLst>
                <p:tags r:id="rId81"/>
              </p:custDataLst>
            </p:nvPr>
          </p:nvSpPr>
          <p:spPr>
            <a:xfrm>
              <a:off x="4800600" y="4486278"/>
              <a:ext cx="57151" cy="85723"/>
            </a:xfrm>
            <a:custGeom>
              <a:avLst/>
              <a:gdLst/>
              <a:ahLst/>
              <a:cxnLst/>
              <a:rect l="0" t="0" r="0" b="0"/>
              <a:pathLst>
                <a:path w="57151" h="85723">
                  <a:moveTo>
                    <a:pt x="0" y="28572"/>
                  </a:moveTo>
                  <a:lnTo>
                    <a:pt x="0" y="28572"/>
                  </a:lnTo>
                  <a:lnTo>
                    <a:pt x="9409" y="28572"/>
                  </a:lnTo>
                  <a:lnTo>
                    <a:pt x="9525" y="62077"/>
                  </a:lnTo>
                  <a:lnTo>
                    <a:pt x="10583" y="63609"/>
                  </a:lnTo>
                  <a:lnTo>
                    <a:pt x="12347" y="64630"/>
                  </a:lnTo>
                  <a:lnTo>
                    <a:pt x="17726" y="66269"/>
                  </a:lnTo>
                  <a:lnTo>
                    <a:pt x="18462" y="69315"/>
                  </a:lnTo>
                  <a:lnTo>
                    <a:pt x="18934" y="74837"/>
                  </a:lnTo>
                  <a:lnTo>
                    <a:pt x="20031" y="75290"/>
                  </a:lnTo>
                  <a:lnTo>
                    <a:pt x="36766" y="76197"/>
                  </a:lnTo>
                  <a:lnTo>
                    <a:pt x="37211" y="75138"/>
                  </a:lnTo>
                  <a:lnTo>
                    <a:pt x="37705" y="71140"/>
                  </a:lnTo>
                  <a:lnTo>
                    <a:pt x="38895" y="69651"/>
                  </a:lnTo>
                  <a:lnTo>
                    <a:pt x="43039" y="67996"/>
                  </a:lnTo>
                  <a:lnTo>
                    <a:pt x="44568" y="66496"/>
                  </a:lnTo>
                  <a:lnTo>
                    <a:pt x="48414" y="57049"/>
                  </a:lnTo>
                  <a:lnTo>
                    <a:pt x="54091" y="49827"/>
                  </a:lnTo>
                  <a:lnTo>
                    <a:pt x="56748" y="39851"/>
                  </a:lnTo>
                  <a:lnTo>
                    <a:pt x="57150" y="1451"/>
                  </a:lnTo>
                  <a:lnTo>
                    <a:pt x="56092" y="966"/>
                  </a:lnTo>
                  <a:lnTo>
                    <a:pt x="39458" y="0"/>
                  </a:lnTo>
                  <a:lnTo>
                    <a:pt x="39007" y="1057"/>
                  </a:lnTo>
                  <a:lnTo>
                    <a:pt x="38502" y="5054"/>
                  </a:lnTo>
                  <a:lnTo>
                    <a:pt x="35457" y="10359"/>
                  </a:lnTo>
                  <a:lnTo>
                    <a:pt x="29933" y="17331"/>
                  </a:lnTo>
                  <a:lnTo>
                    <a:pt x="23637" y="37210"/>
                  </a:lnTo>
                  <a:lnTo>
                    <a:pt x="12115" y="56612"/>
                  </a:lnTo>
                  <a:lnTo>
                    <a:pt x="9753" y="76150"/>
                  </a:lnTo>
                  <a:lnTo>
                    <a:pt x="9525" y="857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08" name="SMARTInkShape-965"/>
          <p:cNvSpPr/>
          <p:nvPr>
            <p:custDataLst>
              <p:tags r:id="rId1"/>
            </p:custDataLst>
          </p:nvPr>
        </p:nvSpPr>
        <p:spPr>
          <a:xfrm>
            <a:off x="7343776" y="4821012"/>
            <a:ext cx="66671" cy="93878"/>
          </a:xfrm>
          <a:custGeom>
            <a:avLst/>
            <a:gdLst/>
            <a:ahLst/>
            <a:cxnLst/>
            <a:rect l="0" t="0" r="0" b="0"/>
            <a:pathLst>
              <a:path w="66671" h="93878">
                <a:moveTo>
                  <a:pt x="9524" y="65313"/>
                </a:moveTo>
                <a:lnTo>
                  <a:pt x="9524" y="65313"/>
                </a:lnTo>
                <a:lnTo>
                  <a:pt x="9524" y="46690"/>
                </a:lnTo>
                <a:lnTo>
                  <a:pt x="17725" y="38100"/>
                </a:lnTo>
                <a:lnTo>
                  <a:pt x="28147" y="36774"/>
                </a:lnTo>
                <a:lnTo>
                  <a:pt x="28448" y="31692"/>
                </a:lnTo>
                <a:lnTo>
                  <a:pt x="29548" y="30199"/>
                </a:lnTo>
                <a:lnTo>
                  <a:pt x="38021" y="27236"/>
                </a:lnTo>
                <a:lnTo>
                  <a:pt x="38065" y="27223"/>
                </a:lnTo>
                <a:lnTo>
                  <a:pt x="38089" y="32273"/>
                </a:lnTo>
                <a:lnTo>
                  <a:pt x="39150" y="33761"/>
                </a:lnTo>
                <a:lnTo>
                  <a:pt x="40917" y="34752"/>
                </a:lnTo>
                <a:lnTo>
                  <a:pt x="46299" y="36346"/>
                </a:lnTo>
                <a:lnTo>
                  <a:pt x="47035" y="39386"/>
                </a:lnTo>
                <a:lnTo>
                  <a:pt x="47231" y="41678"/>
                </a:lnTo>
                <a:lnTo>
                  <a:pt x="46304" y="43206"/>
                </a:lnTo>
                <a:lnTo>
                  <a:pt x="44627" y="44226"/>
                </a:lnTo>
                <a:lnTo>
                  <a:pt x="42451" y="44905"/>
                </a:lnTo>
                <a:lnTo>
                  <a:pt x="41000" y="46415"/>
                </a:lnTo>
                <a:lnTo>
                  <a:pt x="38213" y="55361"/>
                </a:lnTo>
                <a:lnTo>
                  <a:pt x="38100" y="73395"/>
                </a:lnTo>
                <a:lnTo>
                  <a:pt x="29898" y="82912"/>
                </a:lnTo>
                <a:lnTo>
                  <a:pt x="20009" y="84278"/>
                </a:lnTo>
                <a:lnTo>
                  <a:pt x="9927" y="84363"/>
                </a:lnTo>
                <a:lnTo>
                  <a:pt x="1358" y="76162"/>
                </a:lnTo>
                <a:lnTo>
                  <a:pt x="401" y="70174"/>
                </a:lnTo>
                <a:lnTo>
                  <a:pt x="0" y="38500"/>
                </a:lnTo>
                <a:lnTo>
                  <a:pt x="27124" y="9614"/>
                </a:lnTo>
                <a:lnTo>
                  <a:pt x="33201" y="8593"/>
                </a:lnTo>
                <a:lnTo>
                  <a:pt x="34834" y="7391"/>
                </a:lnTo>
                <a:lnTo>
                  <a:pt x="36648" y="3233"/>
                </a:lnTo>
                <a:lnTo>
                  <a:pt x="38190" y="1703"/>
                </a:lnTo>
                <a:lnTo>
                  <a:pt x="42726" y="0"/>
                </a:lnTo>
                <a:lnTo>
                  <a:pt x="44359" y="604"/>
                </a:lnTo>
                <a:lnTo>
                  <a:pt x="45447" y="2065"/>
                </a:lnTo>
                <a:lnTo>
                  <a:pt x="46173" y="4098"/>
                </a:lnTo>
                <a:lnTo>
                  <a:pt x="47715" y="5453"/>
                </a:lnTo>
                <a:lnTo>
                  <a:pt x="55698" y="7806"/>
                </a:lnTo>
                <a:lnTo>
                  <a:pt x="56504" y="10826"/>
                </a:lnTo>
                <a:lnTo>
                  <a:pt x="56719" y="13113"/>
                </a:lnTo>
                <a:lnTo>
                  <a:pt x="57920" y="14639"/>
                </a:lnTo>
                <a:lnTo>
                  <a:pt x="62078" y="16333"/>
                </a:lnTo>
                <a:lnTo>
                  <a:pt x="63610" y="17843"/>
                </a:lnTo>
                <a:lnTo>
                  <a:pt x="66271" y="25770"/>
                </a:lnTo>
                <a:lnTo>
                  <a:pt x="66670" y="49868"/>
                </a:lnTo>
                <a:lnTo>
                  <a:pt x="65614" y="51841"/>
                </a:lnTo>
                <a:lnTo>
                  <a:pt x="63850" y="53157"/>
                </a:lnTo>
                <a:lnTo>
                  <a:pt x="61617" y="54033"/>
                </a:lnTo>
                <a:lnTo>
                  <a:pt x="60127" y="55678"/>
                </a:lnTo>
                <a:lnTo>
                  <a:pt x="58473" y="60325"/>
                </a:lnTo>
                <a:lnTo>
                  <a:pt x="57540" y="68891"/>
                </a:lnTo>
                <a:lnTo>
                  <a:pt x="56351" y="70874"/>
                </a:lnTo>
                <a:lnTo>
                  <a:pt x="54501" y="72195"/>
                </a:lnTo>
                <a:lnTo>
                  <a:pt x="52209" y="73076"/>
                </a:lnTo>
                <a:lnTo>
                  <a:pt x="50680" y="74722"/>
                </a:lnTo>
                <a:lnTo>
                  <a:pt x="48983" y="79373"/>
                </a:lnTo>
                <a:lnTo>
                  <a:pt x="47471" y="81036"/>
                </a:lnTo>
                <a:lnTo>
                  <a:pt x="42970" y="82884"/>
                </a:lnTo>
                <a:lnTo>
                  <a:pt x="41346" y="84436"/>
                </a:lnTo>
                <a:lnTo>
                  <a:pt x="39542" y="88981"/>
                </a:lnTo>
                <a:lnTo>
                  <a:pt x="38004" y="90617"/>
                </a:lnTo>
                <a:lnTo>
                  <a:pt x="29003" y="93761"/>
                </a:lnTo>
                <a:lnTo>
                  <a:pt x="20411" y="93877"/>
                </a:lnTo>
                <a:lnTo>
                  <a:pt x="19957" y="92823"/>
                </a:lnTo>
                <a:lnTo>
                  <a:pt x="19050" y="60775"/>
                </a:lnTo>
                <a:lnTo>
                  <a:pt x="20107" y="59113"/>
                </a:lnTo>
                <a:lnTo>
                  <a:pt x="21871" y="58004"/>
                </a:lnTo>
                <a:lnTo>
                  <a:pt x="24105" y="57266"/>
                </a:lnTo>
                <a:lnTo>
                  <a:pt x="25596" y="55715"/>
                </a:lnTo>
                <a:lnTo>
                  <a:pt x="28540" y="46391"/>
                </a:lnTo>
                <a:lnTo>
                  <a:pt x="37983" y="36855"/>
                </a:lnTo>
                <a:lnTo>
                  <a:pt x="38099" y="65313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09" name="SMARTInkShape-966"/>
          <p:cNvSpPr/>
          <p:nvPr>
            <p:custDataLst>
              <p:tags r:id="rId2"/>
            </p:custDataLst>
          </p:nvPr>
        </p:nvSpPr>
        <p:spPr>
          <a:xfrm>
            <a:off x="5210175" y="4829211"/>
            <a:ext cx="85716" cy="104729"/>
          </a:xfrm>
          <a:custGeom>
            <a:avLst/>
            <a:gdLst/>
            <a:ahLst/>
            <a:cxnLst/>
            <a:rect l="0" t="0" r="0" b="0"/>
            <a:pathLst>
              <a:path w="85716" h="104729">
                <a:moveTo>
                  <a:pt x="28575" y="38064"/>
                </a:moveTo>
                <a:lnTo>
                  <a:pt x="28575" y="38064"/>
                </a:lnTo>
                <a:lnTo>
                  <a:pt x="33631" y="38064"/>
                </a:lnTo>
                <a:lnTo>
                  <a:pt x="35120" y="37006"/>
                </a:lnTo>
                <a:lnTo>
                  <a:pt x="36114" y="35242"/>
                </a:lnTo>
                <a:lnTo>
                  <a:pt x="37984" y="28931"/>
                </a:lnTo>
                <a:lnTo>
                  <a:pt x="55825" y="28539"/>
                </a:lnTo>
                <a:lnTo>
                  <a:pt x="56267" y="29597"/>
                </a:lnTo>
                <a:lnTo>
                  <a:pt x="57034" y="36740"/>
                </a:lnTo>
                <a:lnTo>
                  <a:pt x="48938" y="46149"/>
                </a:lnTo>
                <a:lnTo>
                  <a:pt x="47741" y="55663"/>
                </a:lnTo>
                <a:lnTo>
                  <a:pt x="47659" y="61741"/>
                </a:lnTo>
                <a:lnTo>
                  <a:pt x="46589" y="63374"/>
                </a:lnTo>
                <a:lnTo>
                  <a:pt x="44818" y="64462"/>
                </a:lnTo>
                <a:lnTo>
                  <a:pt x="42579" y="65188"/>
                </a:lnTo>
                <a:lnTo>
                  <a:pt x="41086" y="66730"/>
                </a:lnTo>
                <a:lnTo>
                  <a:pt x="38493" y="74713"/>
                </a:lnTo>
                <a:lnTo>
                  <a:pt x="35452" y="75519"/>
                </a:lnTo>
                <a:lnTo>
                  <a:pt x="23529" y="76164"/>
                </a:lnTo>
                <a:lnTo>
                  <a:pt x="22036" y="75105"/>
                </a:lnTo>
                <a:lnTo>
                  <a:pt x="21041" y="73341"/>
                </a:lnTo>
                <a:lnTo>
                  <a:pt x="19312" y="66463"/>
                </a:lnTo>
                <a:lnTo>
                  <a:pt x="19053" y="43051"/>
                </a:lnTo>
                <a:lnTo>
                  <a:pt x="21873" y="37458"/>
                </a:lnTo>
                <a:lnTo>
                  <a:pt x="27251" y="30301"/>
                </a:lnTo>
                <a:lnTo>
                  <a:pt x="29372" y="21282"/>
                </a:lnTo>
                <a:lnTo>
                  <a:pt x="36742" y="11251"/>
                </a:lnTo>
                <a:lnTo>
                  <a:pt x="40318" y="10272"/>
                </a:lnTo>
                <a:lnTo>
                  <a:pt x="42754" y="10011"/>
                </a:lnTo>
                <a:lnTo>
                  <a:pt x="44378" y="8779"/>
                </a:lnTo>
                <a:lnTo>
                  <a:pt x="46182" y="4587"/>
                </a:lnTo>
                <a:lnTo>
                  <a:pt x="47721" y="3046"/>
                </a:lnTo>
                <a:lnTo>
                  <a:pt x="55699" y="370"/>
                </a:lnTo>
                <a:lnTo>
                  <a:pt x="65224" y="0"/>
                </a:lnTo>
                <a:lnTo>
                  <a:pt x="74749" y="8168"/>
                </a:lnTo>
                <a:lnTo>
                  <a:pt x="75555" y="11724"/>
                </a:lnTo>
                <a:lnTo>
                  <a:pt x="76073" y="17574"/>
                </a:lnTo>
                <a:lnTo>
                  <a:pt x="84390" y="27088"/>
                </a:lnTo>
                <a:lnTo>
                  <a:pt x="85330" y="33165"/>
                </a:lnTo>
                <a:lnTo>
                  <a:pt x="85715" y="55270"/>
                </a:lnTo>
                <a:lnTo>
                  <a:pt x="79177" y="64354"/>
                </a:lnTo>
                <a:lnTo>
                  <a:pt x="77082" y="73253"/>
                </a:lnTo>
                <a:lnTo>
                  <a:pt x="76316" y="83842"/>
                </a:lnTo>
                <a:lnTo>
                  <a:pt x="71177" y="90198"/>
                </a:lnTo>
                <a:lnTo>
                  <a:pt x="65855" y="92985"/>
                </a:lnTo>
                <a:lnTo>
                  <a:pt x="62953" y="93728"/>
                </a:lnTo>
                <a:lnTo>
                  <a:pt x="61018" y="95281"/>
                </a:lnTo>
                <a:lnTo>
                  <a:pt x="58870" y="99830"/>
                </a:lnTo>
                <a:lnTo>
                  <a:pt x="57238" y="101466"/>
                </a:lnTo>
                <a:lnTo>
                  <a:pt x="52603" y="103284"/>
                </a:lnTo>
                <a:lnTo>
                  <a:pt x="30054" y="104728"/>
                </a:lnTo>
                <a:lnTo>
                  <a:pt x="21263" y="98191"/>
                </a:lnTo>
                <a:lnTo>
                  <a:pt x="15447" y="96537"/>
                </a:lnTo>
                <a:lnTo>
                  <a:pt x="13473" y="95038"/>
                </a:lnTo>
                <a:lnTo>
                  <a:pt x="1478" y="77915"/>
                </a:lnTo>
                <a:lnTo>
                  <a:pt x="438" y="71626"/>
                </a:lnTo>
                <a:lnTo>
                  <a:pt x="3" y="39935"/>
                </a:lnTo>
                <a:lnTo>
                  <a:pt x="6547" y="30829"/>
                </a:lnTo>
                <a:lnTo>
                  <a:pt x="8201" y="24971"/>
                </a:lnTo>
                <a:lnTo>
                  <a:pt x="9701" y="22985"/>
                </a:lnTo>
                <a:lnTo>
                  <a:pt x="26824" y="10968"/>
                </a:lnTo>
                <a:lnTo>
                  <a:pt x="35834" y="8723"/>
                </a:lnTo>
                <a:lnTo>
                  <a:pt x="44719" y="3030"/>
                </a:lnTo>
                <a:lnTo>
                  <a:pt x="50920" y="1326"/>
                </a:lnTo>
                <a:lnTo>
                  <a:pt x="52997" y="1931"/>
                </a:lnTo>
                <a:lnTo>
                  <a:pt x="54381" y="3392"/>
                </a:lnTo>
                <a:lnTo>
                  <a:pt x="55304" y="5424"/>
                </a:lnTo>
                <a:lnTo>
                  <a:pt x="56978" y="6779"/>
                </a:lnTo>
                <a:lnTo>
                  <a:pt x="61659" y="8285"/>
                </a:lnTo>
                <a:lnTo>
                  <a:pt x="70246" y="9132"/>
                </a:lnTo>
                <a:lnTo>
                  <a:pt x="72230" y="10309"/>
                </a:lnTo>
                <a:lnTo>
                  <a:pt x="73554" y="12152"/>
                </a:lnTo>
                <a:lnTo>
                  <a:pt x="75678" y="17659"/>
                </a:lnTo>
                <a:lnTo>
                  <a:pt x="76200" y="61624"/>
                </a:lnTo>
                <a:lnTo>
                  <a:pt x="73378" y="67232"/>
                </a:lnTo>
                <a:lnTo>
                  <a:pt x="52520" y="90307"/>
                </a:lnTo>
                <a:lnTo>
                  <a:pt x="46978" y="93033"/>
                </a:lnTo>
                <a:lnTo>
                  <a:pt x="39853" y="94783"/>
                </a:lnTo>
                <a:lnTo>
                  <a:pt x="33563" y="100143"/>
                </a:lnTo>
                <a:lnTo>
                  <a:pt x="31900" y="100617"/>
                </a:lnTo>
                <a:lnTo>
                  <a:pt x="30792" y="99874"/>
                </a:lnTo>
                <a:lnTo>
                  <a:pt x="30053" y="98321"/>
                </a:lnTo>
                <a:lnTo>
                  <a:pt x="28502" y="97285"/>
                </a:lnTo>
                <a:lnTo>
                  <a:pt x="20504" y="95487"/>
                </a:lnTo>
                <a:lnTo>
                  <a:pt x="14424" y="95296"/>
                </a:lnTo>
                <a:lnTo>
                  <a:pt x="12791" y="94211"/>
                </a:lnTo>
                <a:lnTo>
                  <a:pt x="11702" y="92428"/>
                </a:lnTo>
                <a:lnTo>
                  <a:pt x="10976" y="90182"/>
                </a:lnTo>
                <a:lnTo>
                  <a:pt x="9434" y="88684"/>
                </a:lnTo>
                <a:lnTo>
                  <a:pt x="4899" y="87020"/>
                </a:lnTo>
                <a:lnTo>
                  <a:pt x="3266" y="85518"/>
                </a:lnTo>
                <a:lnTo>
                  <a:pt x="37" y="76290"/>
                </a:lnTo>
                <a:lnTo>
                  <a:pt x="0" y="6663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19" name="SMARTInkShape-Group257"/>
          <p:cNvGrpSpPr/>
          <p:nvPr/>
        </p:nvGrpSpPr>
        <p:grpSpPr>
          <a:xfrm>
            <a:off x="142875" y="4229101"/>
            <a:ext cx="1381126" cy="428625"/>
            <a:chOff x="142875" y="4229101"/>
            <a:chExt cx="1381126" cy="428625"/>
          </a:xfrm>
        </p:grpSpPr>
        <p:sp>
          <p:nvSpPr>
            <p:cNvPr id="16410" name="SMARTInkShape-967"/>
            <p:cNvSpPr/>
            <p:nvPr>
              <p:custDataLst>
                <p:tags r:id="rId71"/>
              </p:custDataLst>
            </p:nvPr>
          </p:nvSpPr>
          <p:spPr>
            <a:xfrm>
              <a:off x="1162050" y="4391025"/>
              <a:ext cx="95240" cy="38101"/>
            </a:xfrm>
            <a:custGeom>
              <a:avLst/>
              <a:gdLst/>
              <a:ahLst/>
              <a:cxnLst/>
              <a:rect l="0" t="0" r="0" b="0"/>
              <a:pathLst>
                <a:path w="95240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5057" y="28967"/>
                  </a:lnTo>
                  <a:lnTo>
                    <a:pt x="6546" y="27779"/>
                  </a:lnTo>
                  <a:lnTo>
                    <a:pt x="9408" y="19453"/>
                  </a:lnTo>
                  <a:lnTo>
                    <a:pt x="14547" y="19169"/>
                  </a:lnTo>
                  <a:lnTo>
                    <a:pt x="16048" y="18071"/>
                  </a:lnTo>
                  <a:lnTo>
                    <a:pt x="17716" y="14029"/>
                  </a:lnTo>
                  <a:lnTo>
                    <a:pt x="19219" y="12528"/>
                  </a:lnTo>
                  <a:lnTo>
                    <a:pt x="28148" y="9642"/>
                  </a:lnTo>
                  <a:lnTo>
                    <a:pt x="36095" y="3003"/>
                  </a:lnTo>
                  <a:lnTo>
                    <a:pt x="45897" y="395"/>
                  </a:lnTo>
                  <a:lnTo>
                    <a:pt x="93068" y="0"/>
                  </a:lnTo>
                  <a:lnTo>
                    <a:pt x="93796" y="0"/>
                  </a:lnTo>
                  <a:lnTo>
                    <a:pt x="94280" y="1058"/>
                  </a:lnTo>
                  <a:lnTo>
                    <a:pt x="95239" y="22666"/>
                  </a:lnTo>
                  <a:lnTo>
                    <a:pt x="92423" y="28771"/>
                  </a:lnTo>
                  <a:lnTo>
                    <a:pt x="857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968"/>
            <p:cNvSpPr/>
            <p:nvPr>
              <p:custDataLst>
                <p:tags r:id="rId72"/>
              </p:custDataLst>
            </p:nvPr>
          </p:nvSpPr>
          <p:spPr>
            <a:xfrm>
              <a:off x="1209675" y="4419600"/>
              <a:ext cx="114301" cy="85609"/>
            </a:xfrm>
            <a:custGeom>
              <a:avLst/>
              <a:gdLst/>
              <a:ahLst/>
              <a:cxnLst/>
              <a:rect l="0" t="0" r="0" b="0"/>
              <a:pathLst>
                <a:path w="114301" h="85609">
                  <a:moveTo>
                    <a:pt x="0" y="76200"/>
                  </a:moveTo>
                  <a:lnTo>
                    <a:pt x="0" y="76200"/>
                  </a:lnTo>
                  <a:lnTo>
                    <a:pt x="0" y="85608"/>
                  </a:lnTo>
                  <a:lnTo>
                    <a:pt x="0" y="71532"/>
                  </a:lnTo>
                  <a:lnTo>
                    <a:pt x="1058" y="69914"/>
                  </a:lnTo>
                  <a:lnTo>
                    <a:pt x="2822" y="68834"/>
                  </a:lnTo>
                  <a:lnTo>
                    <a:pt x="8201" y="67101"/>
                  </a:lnTo>
                  <a:lnTo>
                    <a:pt x="16868" y="60213"/>
                  </a:lnTo>
                  <a:lnTo>
                    <a:pt x="22666" y="58511"/>
                  </a:lnTo>
                  <a:lnTo>
                    <a:pt x="24636" y="57000"/>
                  </a:lnTo>
                  <a:lnTo>
                    <a:pt x="26824" y="52497"/>
                  </a:lnTo>
                  <a:lnTo>
                    <a:pt x="28466" y="50873"/>
                  </a:lnTo>
                  <a:lnTo>
                    <a:pt x="41679" y="42996"/>
                  </a:lnTo>
                  <a:lnTo>
                    <a:pt x="54055" y="32521"/>
                  </a:lnTo>
                  <a:lnTo>
                    <a:pt x="66691" y="26532"/>
                  </a:lnTo>
                  <a:lnTo>
                    <a:pt x="82552" y="13489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969"/>
            <p:cNvSpPr/>
            <p:nvPr>
              <p:custDataLst>
                <p:tags r:id="rId73"/>
              </p:custDataLst>
            </p:nvPr>
          </p:nvSpPr>
          <p:spPr>
            <a:xfrm>
              <a:off x="952500" y="4429128"/>
              <a:ext cx="133351" cy="123823"/>
            </a:xfrm>
            <a:custGeom>
              <a:avLst/>
              <a:gdLst/>
              <a:ahLst/>
              <a:cxnLst/>
              <a:rect l="0" t="0" r="0" b="0"/>
              <a:pathLst>
                <a:path w="133351" h="123823">
                  <a:moveTo>
                    <a:pt x="0" y="38097"/>
                  </a:moveTo>
                  <a:lnTo>
                    <a:pt x="0" y="38097"/>
                  </a:lnTo>
                  <a:lnTo>
                    <a:pt x="0" y="28964"/>
                  </a:lnTo>
                  <a:lnTo>
                    <a:pt x="17610" y="10965"/>
                  </a:lnTo>
                  <a:lnTo>
                    <a:pt x="23680" y="9949"/>
                  </a:lnTo>
                  <a:lnTo>
                    <a:pt x="25312" y="8748"/>
                  </a:lnTo>
                  <a:lnTo>
                    <a:pt x="27125" y="4592"/>
                  </a:lnTo>
                  <a:lnTo>
                    <a:pt x="28666" y="3060"/>
                  </a:lnTo>
                  <a:lnTo>
                    <a:pt x="33202" y="1359"/>
                  </a:lnTo>
                  <a:lnTo>
                    <a:pt x="60837" y="0"/>
                  </a:lnTo>
                  <a:lnTo>
                    <a:pt x="62783" y="1057"/>
                  </a:lnTo>
                  <a:lnTo>
                    <a:pt x="64080" y="2820"/>
                  </a:lnTo>
                  <a:lnTo>
                    <a:pt x="64945" y="5054"/>
                  </a:lnTo>
                  <a:lnTo>
                    <a:pt x="66580" y="6544"/>
                  </a:lnTo>
                  <a:lnTo>
                    <a:pt x="71219" y="8198"/>
                  </a:lnTo>
                  <a:lnTo>
                    <a:pt x="72879" y="9698"/>
                  </a:lnTo>
                  <a:lnTo>
                    <a:pt x="76967" y="19145"/>
                  </a:lnTo>
                  <a:lnTo>
                    <a:pt x="82659" y="26367"/>
                  </a:lnTo>
                  <a:lnTo>
                    <a:pt x="84817" y="35210"/>
                  </a:lnTo>
                  <a:lnTo>
                    <a:pt x="85605" y="50835"/>
                  </a:lnTo>
                  <a:lnTo>
                    <a:pt x="82850" y="57164"/>
                  </a:lnTo>
                  <a:lnTo>
                    <a:pt x="79155" y="63504"/>
                  </a:lnTo>
                  <a:lnTo>
                    <a:pt x="76784" y="76198"/>
                  </a:lnTo>
                  <a:lnTo>
                    <a:pt x="76589" y="79372"/>
                  </a:lnTo>
                  <a:lnTo>
                    <a:pt x="73551" y="85722"/>
                  </a:lnTo>
                  <a:lnTo>
                    <a:pt x="69731" y="92072"/>
                  </a:lnTo>
                  <a:lnTo>
                    <a:pt x="67077" y="102891"/>
                  </a:lnTo>
                  <a:lnTo>
                    <a:pt x="58509" y="112808"/>
                  </a:lnTo>
                  <a:lnTo>
                    <a:pt x="57151" y="123805"/>
                  </a:lnTo>
                  <a:lnTo>
                    <a:pt x="57150" y="123822"/>
                  </a:lnTo>
                  <a:lnTo>
                    <a:pt x="65351" y="115621"/>
                  </a:lnTo>
                  <a:lnTo>
                    <a:pt x="71339" y="114689"/>
                  </a:lnTo>
                  <a:lnTo>
                    <a:pt x="72959" y="113501"/>
                  </a:lnTo>
                  <a:lnTo>
                    <a:pt x="74760" y="109357"/>
                  </a:lnTo>
                  <a:lnTo>
                    <a:pt x="76298" y="107829"/>
                  </a:lnTo>
                  <a:lnTo>
                    <a:pt x="86372" y="102554"/>
                  </a:lnTo>
                  <a:lnTo>
                    <a:pt x="102508" y="88986"/>
                  </a:lnTo>
                  <a:lnTo>
                    <a:pt x="111394" y="86689"/>
                  </a:lnTo>
                  <a:lnTo>
                    <a:pt x="117595" y="86152"/>
                  </a:lnTo>
                  <a:lnTo>
                    <a:pt x="123878" y="83091"/>
                  </a:lnTo>
                  <a:lnTo>
                    <a:pt x="133350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3" name="SMARTInkShape-970"/>
            <p:cNvSpPr/>
            <p:nvPr>
              <p:custDataLst>
                <p:tags r:id="rId74"/>
              </p:custDataLst>
            </p:nvPr>
          </p:nvSpPr>
          <p:spPr>
            <a:xfrm>
              <a:off x="381000" y="4543425"/>
              <a:ext cx="28576" cy="95251"/>
            </a:xfrm>
            <a:custGeom>
              <a:avLst/>
              <a:gdLst/>
              <a:ahLst/>
              <a:cxnLst/>
              <a:rect l="0" t="0" r="0" b="0"/>
              <a:pathLst>
                <a:path w="28576" h="9525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2117" y="15810"/>
                  </a:lnTo>
                  <a:lnTo>
                    <a:pt x="13092" y="19148"/>
                  </a:lnTo>
                  <a:lnTo>
                    <a:pt x="15078" y="21232"/>
                  </a:lnTo>
                  <a:lnTo>
                    <a:pt x="18266" y="27124"/>
                  </a:lnTo>
                  <a:lnTo>
                    <a:pt x="19050" y="73987"/>
                  </a:lnTo>
                  <a:lnTo>
                    <a:pt x="19050" y="95120"/>
                  </a:lnTo>
                  <a:lnTo>
                    <a:pt x="285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971"/>
            <p:cNvSpPr/>
            <p:nvPr>
              <p:custDataLst>
                <p:tags r:id="rId75"/>
              </p:custDataLst>
            </p:nvPr>
          </p:nvSpPr>
          <p:spPr>
            <a:xfrm>
              <a:off x="1428750" y="4229101"/>
              <a:ext cx="95251" cy="209550"/>
            </a:xfrm>
            <a:custGeom>
              <a:avLst/>
              <a:gdLst/>
              <a:ahLst/>
              <a:cxnLst/>
              <a:rect l="0" t="0" r="0" b="0"/>
              <a:pathLst>
                <a:path w="95251" h="209550">
                  <a:moveTo>
                    <a:pt x="19050" y="76199"/>
                  </a:moveTo>
                  <a:lnTo>
                    <a:pt x="19050" y="76199"/>
                  </a:lnTo>
                  <a:lnTo>
                    <a:pt x="13993" y="76199"/>
                  </a:lnTo>
                  <a:lnTo>
                    <a:pt x="12504" y="75141"/>
                  </a:lnTo>
                  <a:lnTo>
                    <a:pt x="11511" y="73377"/>
                  </a:lnTo>
                  <a:lnTo>
                    <a:pt x="9918" y="62942"/>
                  </a:lnTo>
                  <a:lnTo>
                    <a:pt x="8728" y="61011"/>
                  </a:lnTo>
                  <a:lnTo>
                    <a:pt x="6877" y="59724"/>
                  </a:lnTo>
                  <a:lnTo>
                    <a:pt x="4585" y="58866"/>
                  </a:lnTo>
                  <a:lnTo>
                    <a:pt x="3056" y="57235"/>
                  </a:lnTo>
                  <a:lnTo>
                    <a:pt x="1358" y="52601"/>
                  </a:lnTo>
                  <a:lnTo>
                    <a:pt x="0" y="11370"/>
                  </a:lnTo>
                  <a:lnTo>
                    <a:pt x="8201" y="1485"/>
                  </a:lnTo>
                  <a:lnTo>
                    <a:pt x="11759" y="659"/>
                  </a:lnTo>
                  <a:lnTo>
                    <a:pt x="45863" y="0"/>
                  </a:lnTo>
                  <a:lnTo>
                    <a:pt x="54881" y="6545"/>
                  </a:lnTo>
                  <a:lnTo>
                    <a:pt x="63768" y="8641"/>
                  </a:lnTo>
                  <a:lnTo>
                    <a:pt x="69969" y="9131"/>
                  </a:lnTo>
                  <a:lnTo>
                    <a:pt x="72046" y="10320"/>
                  </a:lnTo>
                  <a:lnTo>
                    <a:pt x="73431" y="12172"/>
                  </a:lnTo>
                  <a:lnTo>
                    <a:pt x="76028" y="17051"/>
                  </a:lnTo>
                  <a:lnTo>
                    <a:pt x="93795" y="36623"/>
                  </a:lnTo>
                  <a:lnTo>
                    <a:pt x="94819" y="42718"/>
                  </a:lnTo>
                  <a:lnTo>
                    <a:pt x="95250" y="83969"/>
                  </a:lnTo>
                  <a:lnTo>
                    <a:pt x="88704" y="92982"/>
                  </a:lnTo>
                  <a:lnTo>
                    <a:pt x="87049" y="98827"/>
                  </a:lnTo>
                  <a:lnTo>
                    <a:pt x="85549" y="100810"/>
                  </a:lnTo>
                  <a:lnTo>
                    <a:pt x="72584" y="109308"/>
                  </a:lnTo>
                  <a:lnTo>
                    <a:pt x="69301" y="114902"/>
                  </a:lnTo>
                  <a:lnTo>
                    <a:pt x="68426" y="117877"/>
                  </a:lnTo>
                  <a:lnTo>
                    <a:pt x="66784" y="119860"/>
                  </a:lnTo>
                  <a:lnTo>
                    <a:pt x="62137" y="122062"/>
                  </a:lnTo>
                  <a:lnTo>
                    <a:pt x="60475" y="123707"/>
                  </a:lnTo>
                  <a:lnTo>
                    <a:pt x="49079" y="141112"/>
                  </a:lnTo>
                  <a:lnTo>
                    <a:pt x="39552" y="150920"/>
                  </a:lnTo>
                  <a:lnTo>
                    <a:pt x="38530" y="157018"/>
                  </a:lnTo>
                  <a:lnTo>
                    <a:pt x="37328" y="158653"/>
                  </a:lnTo>
                  <a:lnTo>
                    <a:pt x="29937" y="161493"/>
                  </a:lnTo>
                  <a:lnTo>
                    <a:pt x="29180" y="164555"/>
                  </a:lnTo>
                  <a:lnTo>
                    <a:pt x="28610" y="179246"/>
                  </a:lnTo>
                  <a:lnTo>
                    <a:pt x="27540" y="179822"/>
                  </a:lnTo>
                  <a:lnTo>
                    <a:pt x="23529" y="180462"/>
                  </a:lnTo>
                  <a:lnTo>
                    <a:pt x="22036" y="181691"/>
                  </a:lnTo>
                  <a:lnTo>
                    <a:pt x="20377" y="185879"/>
                  </a:lnTo>
                  <a:lnTo>
                    <a:pt x="20993" y="188477"/>
                  </a:lnTo>
                  <a:lnTo>
                    <a:pt x="27368" y="198294"/>
                  </a:lnTo>
                  <a:lnTo>
                    <a:pt x="28575" y="2095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972"/>
            <p:cNvSpPr/>
            <p:nvPr>
              <p:custDataLst>
                <p:tags r:id="rId76"/>
              </p:custDataLst>
            </p:nvPr>
          </p:nvSpPr>
          <p:spPr>
            <a:xfrm>
              <a:off x="142875" y="4344774"/>
              <a:ext cx="190501" cy="236752"/>
            </a:xfrm>
            <a:custGeom>
              <a:avLst/>
              <a:gdLst/>
              <a:ahLst/>
              <a:cxnLst/>
              <a:rect l="0" t="0" r="0" b="0"/>
              <a:pathLst>
                <a:path w="190501" h="236752">
                  <a:moveTo>
                    <a:pt x="28575" y="217701"/>
                  </a:moveTo>
                  <a:lnTo>
                    <a:pt x="28575" y="217701"/>
                  </a:lnTo>
                  <a:lnTo>
                    <a:pt x="10883" y="235393"/>
                  </a:lnTo>
                  <a:lnTo>
                    <a:pt x="11" y="236751"/>
                  </a:lnTo>
                  <a:lnTo>
                    <a:pt x="3" y="236751"/>
                  </a:lnTo>
                  <a:lnTo>
                    <a:pt x="0" y="222562"/>
                  </a:lnTo>
                  <a:lnTo>
                    <a:pt x="9701" y="193097"/>
                  </a:lnTo>
                  <a:lnTo>
                    <a:pt x="24636" y="165717"/>
                  </a:lnTo>
                  <a:lnTo>
                    <a:pt x="38706" y="122382"/>
                  </a:lnTo>
                  <a:lnTo>
                    <a:pt x="59152" y="75660"/>
                  </a:lnTo>
                  <a:lnTo>
                    <a:pt x="70246" y="57234"/>
                  </a:lnTo>
                  <a:lnTo>
                    <a:pt x="76910" y="37193"/>
                  </a:lnTo>
                  <a:lnTo>
                    <a:pt x="85605" y="27335"/>
                  </a:lnTo>
                  <a:lnTo>
                    <a:pt x="85725" y="72535"/>
                  </a:lnTo>
                  <a:lnTo>
                    <a:pt x="85725" y="115986"/>
                  </a:lnTo>
                  <a:lnTo>
                    <a:pt x="85725" y="159982"/>
                  </a:lnTo>
                  <a:lnTo>
                    <a:pt x="86783" y="185680"/>
                  </a:lnTo>
                  <a:lnTo>
                    <a:pt x="94367" y="213526"/>
                  </a:lnTo>
                  <a:lnTo>
                    <a:pt x="95247" y="227174"/>
                  </a:lnTo>
                  <a:lnTo>
                    <a:pt x="95249" y="222155"/>
                  </a:lnTo>
                  <a:lnTo>
                    <a:pt x="98072" y="216858"/>
                  </a:lnTo>
                  <a:lnTo>
                    <a:pt x="101796" y="210976"/>
                  </a:lnTo>
                  <a:lnTo>
                    <a:pt x="104186" y="198577"/>
                  </a:lnTo>
                  <a:lnTo>
                    <a:pt x="105572" y="191210"/>
                  </a:lnTo>
                  <a:lnTo>
                    <a:pt x="120578" y="146857"/>
                  </a:lnTo>
                  <a:lnTo>
                    <a:pt x="131174" y="103342"/>
                  </a:lnTo>
                  <a:lnTo>
                    <a:pt x="135527" y="84334"/>
                  </a:lnTo>
                  <a:lnTo>
                    <a:pt x="150223" y="38960"/>
                  </a:lnTo>
                  <a:lnTo>
                    <a:pt x="152491" y="31369"/>
                  </a:lnTo>
                  <a:lnTo>
                    <a:pt x="159748" y="17872"/>
                  </a:lnTo>
                  <a:lnTo>
                    <a:pt x="160474" y="14632"/>
                  </a:lnTo>
                  <a:lnTo>
                    <a:pt x="162016" y="12472"/>
                  </a:lnTo>
                  <a:lnTo>
                    <a:pt x="164102" y="11031"/>
                  </a:lnTo>
                  <a:lnTo>
                    <a:pt x="169999" y="8720"/>
                  </a:lnTo>
                  <a:lnTo>
                    <a:pt x="179524" y="0"/>
                  </a:lnTo>
                  <a:lnTo>
                    <a:pt x="181066" y="600"/>
                  </a:lnTo>
                  <a:lnTo>
                    <a:pt x="189049" y="6948"/>
                  </a:lnTo>
                  <a:lnTo>
                    <a:pt x="189855" y="10439"/>
                  </a:lnTo>
                  <a:lnTo>
                    <a:pt x="190500" y="27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973"/>
            <p:cNvSpPr/>
            <p:nvPr>
              <p:custDataLst>
                <p:tags r:id="rId77"/>
              </p:custDataLst>
            </p:nvPr>
          </p:nvSpPr>
          <p:spPr>
            <a:xfrm>
              <a:off x="476250" y="4419600"/>
              <a:ext cx="152401" cy="57151"/>
            </a:xfrm>
            <a:custGeom>
              <a:avLst/>
              <a:gdLst/>
              <a:ahLst/>
              <a:cxnLst/>
              <a:rect l="0" t="0" r="0" b="0"/>
              <a:pathLst>
                <a:path w="152401" h="57151">
                  <a:moveTo>
                    <a:pt x="0" y="57150"/>
                  </a:moveTo>
                  <a:lnTo>
                    <a:pt x="0" y="57150"/>
                  </a:lnTo>
                  <a:lnTo>
                    <a:pt x="8201" y="57150"/>
                  </a:lnTo>
                  <a:lnTo>
                    <a:pt x="8642" y="56092"/>
                  </a:lnTo>
                  <a:lnTo>
                    <a:pt x="9515" y="47742"/>
                  </a:lnTo>
                  <a:lnTo>
                    <a:pt x="46174" y="47625"/>
                  </a:lnTo>
                  <a:lnTo>
                    <a:pt x="54943" y="41079"/>
                  </a:lnTo>
                  <a:lnTo>
                    <a:pt x="63787" y="38983"/>
                  </a:lnTo>
                  <a:lnTo>
                    <a:pt x="79413" y="38217"/>
                  </a:lnTo>
                  <a:lnTo>
                    <a:pt x="85742" y="35330"/>
                  </a:lnTo>
                  <a:lnTo>
                    <a:pt x="92082" y="31578"/>
                  </a:lnTo>
                  <a:lnTo>
                    <a:pt x="104777" y="29168"/>
                  </a:lnTo>
                  <a:lnTo>
                    <a:pt x="107951" y="28970"/>
                  </a:lnTo>
                  <a:lnTo>
                    <a:pt x="114301" y="25929"/>
                  </a:lnTo>
                  <a:lnTo>
                    <a:pt x="130175" y="13410"/>
                  </a:lnTo>
                  <a:lnTo>
                    <a:pt x="142875" y="747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974"/>
            <p:cNvSpPr/>
            <p:nvPr>
              <p:custDataLst>
                <p:tags r:id="rId78"/>
              </p:custDataLst>
            </p:nvPr>
          </p:nvSpPr>
          <p:spPr>
            <a:xfrm>
              <a:off x="723900" y="4286381"/>
              <a:ext cx="180976" cy="247520"/>
            </a:xfrm>
            <a:custGeom>
              <a:avLst/>
              <a:gdLst/>
              <a:ahLst/>
              <a:cxnLst/>
              <a:rect l="0" t="0" r="0" b="0"/>
              <a:pathLst>
                <a:path w="180976" h="247520">
                  <a:moveTo>
                    <a:pt x="0" y="247519"/>
                  </a:moveTo>
                  <a:lnTo>
                    <a:pt x="0" y="247519"/>
                  </a:lnTo>
                  <a:lnTo>
                    <a:pt x="0" y="230186"/>
                  </a:lnTo>
                  <a:lnTo>
                    <a:pt x="6546" y="220145"/>
                  </a:lnTo>
                  <a:lnTo>
                    <a:pt x="10322" y="194346"/>
                  </a:lnTo>
                  <a:lnTo>
                    <a:pt x="24690" y="166960"/>
                  </a:lnTo>
                  <a:lnTo>
                    <a:pt x="28482" y="149801"/>
                  </a:lnTo>
                  <a:lnTo>
                    <a:pt x="34780" y="136486"/>
                  </a:lnTo>
                  <a:lnTo>
                    <a:pt x="45444" y="94939"/>
                  </a:lnTo>
                  <a:lnTo>
                    <a:pt x="47714" y="83397"/>
                  </a:lnTo>
                  <a:lnTo>
                    <a:pt x="68717" y="38629"/>
                  </a:lnTo>
                  <a:lnTo>
                    <a:pt x="72874" y="31912"/>
                  </a:lnTo>
                  <a:lnTo>
                    <a:pt x="75762" y="20839"/>
                  </a:lnTo>
                  <a:lnTo>
                    <a:pt x="76162" y="10887"/>
                  </a:lnTo>
                  <a:lnTo>
                    <a:pt x="76200" y="54536"/>
                  </a:lnTo>
                  <a:lnTo>
                    <a:pt x="76200" y="98334"/>
                  </a:lnTo>
                  <a:lnTo>
                    <a:pt x="76200" y="142747"/>
                  </a:lnTo>
                  <a:lnTo>
                    <a:pt x="77258" y="154387"/>
                  </a:lnTo>
                  <a:lnTo>
                    <a:pt x="84401" y="173936"/>
                  </a:lnTo>
                  <a:lnTo>
                    <a:pt x="85609" y="193496"/>
                  </a:lnTo>
                  <a:lnTo>
                    <a:pt x="86706" y="195628"/>
                  </a:lnTo>
                  <a:lnTo>
                    <a:pt x="88496" y="197050"/>
                  </a:lnTo>
                  <a:lnTo>
                    <a:pt x="93916" y="199332"/>
                  </a:lnTo>
                  <a:lnTo>
                    <a:pt x="99911" y="199727"/>
                  </a:lnTo>
                  <a:lnTo>
                    <a:pt x="101532" y="198725"/>
                  </a:lnTo>
                  <a:lnTo>
                    <a:pt x="102613" y="196998"/>
                  </a:lnTo>
                  <a:lnTo>
                    <a:pt x="103334" y="194788"/>
                  </a:lnTo>
                  <a:lnTo>
                    <a:pt x="112124" y="180590"/>
                  </a:lnTo>
                  <a:lnTo>
                    <a:pt x="112850" y="177500"/>
                  </a:lnTo>
                  <a:lnTo>
                    <a:pt x="121648" y="161772"/>
                  </a:lnTo>
                  <a:lnTo>
                    <a:pt x="122374" y="158604"/>
                  </a:lnTo>
                  <a:lnTo>
                    <a:pt x="130085" y="144857"/>
                  </a:lnTo>
                  <a:lnTo>
                    <a:pt x="133441" y="129848"/>
                  </a:lnTo>
                  <a:lnTo>
                    <a:pt x="139610" y="117168"/>
                  </a:lnTo>
                  <a:lnTo>
                    <a:pt x="142966" y="101534"/>
                  </a:lnTo>
                  <a:lnTo>
                    <a:pt x="149135" y="88671"/>
                  </a:lnTo>
                  <a:lnTo>
                    <a:pt x="158861" y="44410"/>
                  </a:lnTo>
                  <a:lnTo>
                    <a:pt x="162714" y="22381"/>
                  </a:lnTo>
                  <a:lnTo>
                    <a:pt x="170091" y="11313"/>
                  </a:lnTo>
                  <a:lnTo>
                    <a:pt x="171440" y="0"/>
                  </a:lnTo>
                  <a:lnTo>
                    <a:pt x="171450" y="14062"/>
                  </a:lnTo>
                  <a:lnTo>
                    <a:pt x="172508" y="15680"/>
                  </a:lnTo>
                  <a:lnTo>
                    <a:pt x="174272" y="16760"/>
                  </a:lnTo>
                  <a:lnTo>
                    <a:pt x="180975" y="189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975"/>
            <p:cNvSpPr/>
            <p:nvPr>
              <p:custDataLst>
                <p:tags r:id="rId79"/>
              </p:custDataLst>
            </p:nvPr>
          </p:nvSpPr>
          <p:spPr>
            <a:xfrm>
              <a:off x="1504953" y="4572000"/>
              <a:ext cx="19048" cy="85726"/>
            </a:xfrm>
            <a:custGeom>
              <a:avLst/>
              <a:gdLst/>
              <a:ahLst/>
              <a:cxnLst/>
              <a:rect l="0" t="0" r="0" b="0"/>
              <a:pathLst>
                <a:path w="19048" h="85726">
                  <a:moveTo>
                    <a:pt x="9522" y="38100"/>
                  </a:moveTo>
                  <a:lnTo>
                    <a:pt x="9522" y="38100"/>
                  </a:lnTo>
                  <a:lnTo>
                    <a:pt x="32" y="38100"/>
                  </a:lnTo>
                  <a:lnTo>
                    <a:pt x="0" y="29899"/>
                  </a:lnTo>
                  <a:lnTo>
                    <a:pt x="6544" y="21232"/>
                  </a:lnTo>
                  <a:lnTo>
                    <a:pt x="9130" y="11276"/>
                  </a:lnTo>
                  <a:lnTo>
                    <a:pt x="9519" y="130"/>
                  </a:lnTo>
                  <a:lnTo>
                    <a:pt x="18930" y="0"/>
                  </a:lnTo>
                  <a:lnTo>
                    <a:pt x="19047" y="46370"/>
                  </a:lnTo>
                  <a:lnTo>
                    <a:pt x="17989" y="63683"/>
                  </a:lnTo>
                  <a:lnTo>
                    <a:pt x="952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2" name="SMARTInkShape-Group258"/>
          <p:cNvGrpSpPr/>
          <p:nvPr/>
        </p:nvGrpSpPr>
        <p:grpSpPr>
          <a:xfrm>
            <a:off x="95250" y="1990725"/>
            <a:ext cx="2409826" cy="2562226"/>
            <a:chOff x="95250" y="1990725"/>
            <a:chExt cx="2409826" cy="2562226"/>
          </a:xfrm>
        </p:grpSpPr>
        <p:sp>
          <p:nvSpPr>
            <p:cNvPr id="16420" name="SMARTInkShape-976"/>
            <p:cNvSpPr/>
            <p:nvPr>
              <p:custDataLst>
                <p:tags r:id="rId69"/>
              </p:custDataLst>
            </p:nvPr>
          </p:nvSpPr>
          <p:spPr>
            <a:xfrm>
              <a:off x="2343330" y="1990725"/>
              <a:ext cx="161746" cy="2562226"/>
            </a:xfrm>
            <a:custGeom>
              <a:avLst/>
              <a:gdLst/>
              <a:ahLst/>
              <a:cxnLst/>
              <a:rect l="0" t="0" r="0" b="0"/>
              <a:pathLst>
                <a:path w="161746" h="2562226">
                  <a:moveTo>
                    <a:pt x="28395" y="0"/>
                  </a:moveTo>
                  <a:lnTo>
                    <a:pt x="28395" y="0"/>
                  </a:lnTo>
                  <a:lnTo>
                    <a:pt x="23339" y="5056"/>
                  </a:lnTo>
                  <a:lnTo>
                    <a:pt x="20856" y="10361"/>
                  </a:lnTo>
                  <a:lnTo>
                    <a:pt x="20194" y="13258"/>
                  </a:lnTo>
                  <a:lnTo>
                    <a:pt x="18694" y="15188"/>
                  </a:lnTo>
                  <a:lnTo>
                    <a:pt x="14206" y="17334"/>
                  </a:lnTo>
                  <a:lnTo>
                    <a:pt x="12586" y="18964"/>
                  </a:lnTo>
                  <a:lnTo>
                    <a:pt x="10785" y="23598"/>
                  </a:lnTo>
                  <a:lnTo>
                    <a:pt x="8571" y="41742"/>
                  </a:lnTo>
                  <a:lnTo>
                    <a:pt x="2883" y="54231"/>
                  </a:lnTo>
                  <a:lnTo>
                    <a:pt x="0" y="98273"/>
                  </a:lnTo>
                  <a:lnTo>
                    <a:pt x="902" y="144331"/>
                  </a:lnTo>
                  <a:lnTo>
                    <a:pt x="7364" y="188593"/>
                  </a:lnTo>
                  <a:lnTo>
                    <a:pt x="8954" y="233280"/>
                  </a:lnTo>
                  <a:lnTo>
                    <a:pt x="14285" y="270321"/>
                  </a:lnTo>
                  <a:lnTo>
                    <a:pt x="17512" y="313163"/>
                  </a:lnTo>
                  <a:lnTo>
                    <a:pt x="18468" y="359372"/>
                  </a:lnTo>
                  <a:lnTo>
                    <a:pt x="23807" y="406577"/>
                  </a:lnTo>
                  <a:lnTo>
                    <a:pt x="32092" y="454077"/>
                  </a:lnTo>
                  <a:lnTo>
                    <a:pt x="36194" y="501666"/>
                  </a:lnTo>
                  <a:lnTo>
                    <a:pt x="37153" y="536229"/>
                  </a:lnTo>
                  <a:lnTo>
                    <a:pt x="38637" y="572757"/>
                  </a:lnTo>
                  <a:lnTo>
                    <a:pt x="42825" y="610159"/>
                  </a:lnTo>
                  <a:lnTo>
                    <a:pt x="48214" y="647948"/>
                  </a:lnTo>
                  <a:lnTo>
                    <a:pt x="53078" y="686968"/>
                  </a:lnTo>
                  <a:lnTo>
                    <a:pt x="55240" y="729006"/>
                  </a:lnTo>
                  <a:lnTo>
                    <a:pt x="59024" y="769561"/>
                  </a:lnTo>
                  <a:lnTo>
                    <a:pt x="63174" y="809810"/>
                  </a:lnTo>
                  <a:lnTo>
                    <a:pt x="65019" y="852394"/>
                  </a:lnTo>
                  <a:lnTo>
                    <a:pt x="68661" y="896014"/>
                  </a:lnTo>
                  <a:lnTo>
                    <a:pt x="73808" y="940095"/>
                  </a:lnTo>
                  <a:lnTo>
                    <a:pt x="79623" y="984381"/>
                  </a:lnTo>
                  <a:lnTo>
                    <a:pt x="82913" y="1031580"/>
                  </a:lnTo>
                  <a:lnTo>
                    <a:pt x="83790" y="1056020"/>
                  </a:lnTo>
                  <a:lnTo>
                    <a:pt x="84375" y="1080780"/>
                  </a:lnTo>
                  <a:lnTo>
                    <a:pt x="84765" y="1105753"/>
                  </a:lnTo>
                  <a:lnTo>
                    <a:pt x="85025" y="1130869"/>
                  </a:lnTo>
                  <a:lnTo>
                    <a:pt x="86257" y="1156079"/>
                  </a:lnTo>
                  <a:lnTo>
                    <a:pt x="88136" y="1181353"/>
                  </a:lnTo>
                  <a:lnTo>
                    <a:pt x="90447" y="1206669"/>
                  </a:lnTo>
                  <a:lnTo>
                    <a:pt x="91988" y="1232013"/>
                  </a:lnTo>
                  <a:lnTo>
                    <a:pt x="93015" y="1257375"/>
                  </a:lnTo>
                  <a:lnTo>
                    <a:pt x="93700" y="1282750"/>
                  </a:lnTo>
                  <a:lnTo>
                    <a:pt x="94157" y="1308133"/>
                  </a:lnTo>
                  <a:lnTo>
                    <a:pt x="94461" y="1333522"/>
                  </a:lnTo>
                  <a:lnTo>
                    <a:pt x="94664" y="1358914"/>
                  </a:lnTo>
                  <a:lnTo>
                    <a:pt x="95858" y="1385368"/>
                  </a:lnTo>
                  <a:lnTo>
                    <a:pt x="97712" y="1412529"/>
                  </a:lnTo>
                  <a:lnTo>
                    <a:pt x="100006" y="1440161"/>
                  </a:lnTo>
                  <a:lnTo>
                    <a:pt x="101536" y="1467049"/>
                  </a:lnTo>
                  <a:lnTo>
                    <a:pt x="102556" y="1493441"/>
                  </a:lnTo>
                  <a:lnTo>
                    <a:pt x="103235" y="1519502"/>
                  </a:lnTo>
                  <a:lnTo>
                    <a:pt x="103689" y="1545343"/>
                  </a:lnTo>
                  <a:lnTo>
                    <a:pt x="103991" y="1571037"/>
                  </a:lnTo>
                  <a:lnTo>
                    <a:pt x="104193" y="1596633"/>
                  </a:lnTo>
                  <a:lnTo>
                    <a:pt x="104327" y="1623222"/>
                  </a:lnTo>
                  <a:lnTo>
                    <a:pt x="104416" y="1650473"/>
                  </a:lnTo>
                  <a:lnTo>
                    <a:pt x="104476" y="1678165"/>
                  </a:lnTo>
                  <a:lnTo>
                    <a:pt x="104516" y="1705094"/>
                  </a:lnTo>
                  <a:lnTo>
                    <a:pt x="104542" y="1731513"/>
                  </a:lnTo>
                  <a:lnTo>
                    <a:pt x="104560" y="1757592"/>
                  </a:lnTo>
                  <a:lnTo>
                    <a:pt x="104572" y="1783444"/>
                  </a:lnTo>
                  <a:lnTo>
                    <a:pt x="104579" y="1809146"/>
                  </a:lnTo>
                  <a:lnTo>
                    <a:pt x="104585" y="1834748"/>
                  </a:lnTo>
                  <a:lnTo>
                    <a:pt x="104588" y="1860282"/>
                  </a:lnTo>
                  <a:lnTo>
                    <a:pt x="104590" y="1885771"/>
                  </a:lnTo>
                  <a:lnTo>
                    <a:pt x="104592" y="1911231"/>
                  </a:lnTo>
                  <a:lnTo>
                    <a:pt x="104593" y="1936671"/>
                  </a:lnTo>
                  <a:lnTo>
                    <a:pt x="104594" y="1962097"/>
                  </a:lnTo>
                  <a:lnTo>
                    <a:pt x="104594" y="1987515"/>
                  </a:lnTo>
                  <a:lnTo>
                    <a:pt x="105653" y="2011868"/>
                  </a:lnTo>
                  <a:lnTo>
                    <a:pt x="109651" y="2058683"/>
                  </a:lnTo>
                  <a:lnTo>
                    <a:pt x="112134" y="2104184"/>
                  </a:lnTo>
                  <a:lnTo>
                    <a:pt x="114296" y="2149101"/>
                  </a:lnTo>
                  <a:lnTo>
                    <a:pt x="118784" y="2193759"/>
                  </a:lnTo>
                  <a:lnTo>
                    <a:pt x="121485" y="2235479"/>
                  </a:lnTo>
                  <a:lnTo>
                    <a:pt x="123743" y="2275188"/>
                  </a:lnTo>
                  <a:lnTo>
                    <a:pt x="128275" y="2314003"/>
                  </a:lnTo>
                  <a:lnTo>
                    <a:pt x="130994" y="2349599"/>
                  </a:lnTo>
                  <a:lnTo>
                    <a:pt x="133261" y="2383058"/>
                  </a:lnTo>
                  <a:lnTo>
                    <a:pt x="137797" y="2415567"/>
                  </a:lnTo>
                  <a:lnTo>
                    <a:pt x="140518" y="2447655"/>
                  </a:lnTo>
                  <a:lnTo>
                    <a:pt x="144872" y="2492647"/>
                  </a:lnTo>
                  <a:lnTo>
                    <a:pt x="152866" y="2529968"/>
                  </a:lnTo>
                  <a:lnTo>
                    <a:pt x="161745" y="2562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1" name="SMARTInkShape-977"/>
            <p:cNvSpPr/>
            <p:nvPr>
              <p:custDataLst>
                <p:tags r:id="rId70"/>
              </p:custDataLst>
            </p:nvPr>
          </p:nvSpPr>
          <p:spPr>
            <a:xfrm>
              <a:off x="95250" y="3991368"/>
              <a:ext cx="2047876" cy="94858"/>
            </a:xfrm>
            <a:custGeom>
              <a:avLst/>
              <a:gdLst/>
              <a:ahLst/>
              <a:cxnLst/>
              <a:rect l="0" t="0" r="0" b="0"/>
              <a:pathLst>
                <a:path w="2047876" h="94858">
                  <a:moveTo>
                    <a:pt x="0" y="94857"/>
                  </a:moveTo>
                  <a:lnTo>
                    <a:pt x="0" y="94857"/>
                  </a:lnTo>
                  <a:lnTo>
                    <a:pt x="45717" y="94857"/>
                  </a:lnTo>
                  <a:lnTo>
                    <a:pt x="67873" y="93799"/>
                  </a:lnTo>
                  <a:lnTo>
                    <a:pt x="108835" y="86215"/>
                  </a:lnTo>
                  <a:lnTo>
                    <a:pt x="146499" y="82684"/>
                  </a:lnTo>
                  <a:lnTo>
                    <a:pt x="189334" y="77165"/>
                  </a:lnTo>
                  <a:lnTo>
                    <a:pt x="235974" y="69529"/>
                  </a:lnTo>
                  <a:lnTo>
                    <a:pt x="273353" y="67244"/>
                  </a:lnTo>
                  <a:lnTo>
                    <a:pt x="311240" y="66567"/>
                  </a:lnTo>
                  <a:lnTo>
                    <a:pt x="349277" y="65308"/>
                  </a:lnTo>
                  <a:lnTo>
                    <a:pt x="388416" y="59761"/>
                  </a:lnTo>
                  <a:lnTo>
                    <a:pt x="431998" y="57647"/>
                  </a:lnTo>
                  <a:lnTo>
                    <a:pt x="473251" y="55962"/>
                  </a:lnTo>
                  <a:lnTo>
                    <a:pt x="518518" y="50290"/>
                  </a:lnTo>
                  <a:lnTo>
                    <a:pt x="565444" y="47079"/>
                  </a:lnTo>
                  <a:lnTo>
                    <a:pt x="612862" y="40954"/>
                  </a:lnTo>
                  <a:lnTo>
                    <a:pt x="660426" y="38669"/>
                  </a:lnTo>
                  <a:lnTo>
                    <a:pt x="692161" y="38135"/>
                  </a:lnTo>
                  <a:lnTo>
                    <a:pt x="726727" y="35075"/>
                  </a:lnTo>
                  <a:lnTo>
                    <a:pt x="763257" y="31245"/>
                  </a:lnTo>
                  <a:lnTo>
                    <a:pt x="800658" y="29544"/>
                  </a:lnTo>
                  <a:lnTo>
                    <a:pt x="838448" y="28787"/>
                  </a:lnTo>
                  <a:lnTo>
                    <a:pt x="876410" y="27393"/>
                  </a:lnTo>
                  <a:lnTo>
                    <a:pt x="914449" y="23245"/>
                  </a:lnTo>
                  <a:lnTo>
                    <a:pt x="952522" y="20696"/>
                  </a:lnTo>
                  <a:lnTo>
                    <a:pt x="991668" y="18505"/>
                  </a:lnTo>
                  <a:lnTo>
                    <a:pt x="1033761" y="14003"/>
                  </a:lnTo>
                  <a:lnTo>
                    <a:pt x="1074341" y="11297"/>
                  </a:lnTo>
                  <a:lnTo>
                    <a:pt x="1114601" y="10094"/>
                  </a:lnTo>
                  <a:lnTo>
                    <a:pt x="1157190" y="9560"/>
                  </a:lnTo>
                  <a:lnTo>
                    <a:pt x="1200812" y="9322"/>
                  </a:lnTo>
                  <a:lnTo>
                    <a:pt x="1244894" y="9216"/>
                  </a:lnTo>
                  <a:lnTo>
                    <a:pt x="1289181" y="9170"/>
                  </a:lnTo>
                  <a:lnTo>
                    <a:pt x="1330736" y="9149"/>
                  </a:lnTo>
                  <a:lnTo>
                    <a:pt x="1371430" y="8081"/>
                  </a:lnTo>
                  <a:lnTo>
                    <a:pt x="1414210" y="4079"/>
                  </a:lnTo>
                  <a:lnTo>
                    <a:pt x="1457918" y="1594"/>
                  </a:lnTo>
                  <a:lnTo>
                    <a:pt x="1502039" y="490"/>
                  </a:lnTo>
                  <a:lnTo>
                    <a:pt x="1546342" y="0"/>
                  </a:lnTo>
                  <a:lnTo>
                    <a:pt x="1590727" y="2604"/>
                  </a:lnTo>
                  <a:lnTo>
                    <a:pt x="1634090" y="6231"/>
                  </a:lnTo>
                  <a:lnTo>
                    <a:pt x="1674529" y="7843"/>
                  </a:lnTo>
                  <a:lnTo>
                    <a:pt x="1716491" y="8559"/>
                  </a:lnTo>
                  <a:lnTo>
                    <a:pt x="1760893" y="9935"/>
                  </a:lnTo>
                  <a:lnTo>
                    <a:pt x="1784587" y="11784"/>
                  </a:lnTo>
                  <a:lnTo>
                    <a:pt x="1831374" y="15602"/>
                  </a:lnTo>
                  <a:lnTo>
                    <a:pt x="1873336" y="17299"/>
                  </a:lnTo>
                  <a:lnTo>
                    <a:pt x="1915974" y="20876"/>
                  </a:lnTo>
                  <a:lnTo>
                    <a:pt x="1959619" y="25993"/>
                  </a:lnTo>
                  <a:lnTo>
                    <a:pt x="2003711" y="31795"/>
                  </a:lnTo>
                  <a:lnTo>
                    <a:pt x="2047875" y="377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5" name="SMARTInkShape-Group259"/>
          <p:cNvGrpSpPr/>
          <p:nvPr/>
        </p:nvGrpSpPr>
        <p:grpSpPr>
          <a:xfrm>
            <a:off x="676275" y="3333750"/>
            <a:ext cx="1447801" cy="427264"/>
            <a:chOff x="676275" y="3333750"/>
            <a:chExt cx="1447801" cy="427264"/>
          </a:xfrm>
        </p:grpSpPr>
        <p:sp>
          <p:nvSpPr>
            <p:cNvPr id="16423" name="SMARTInkShape-978"/>
            <p:cNvSpPr/>
            <p:nvPr>
              <p:custDataLst>
                <p:tags r:id="rId57"/>
              </p:custDataLst>
            </p:nvPr>
          </p:nvSpPr>
          <p:spPr>
            <a:xfrm>
              <a:off x="1038225" y="3458016"/>
              <a:ext cx="361547" cy="275653"/>
            </a:xfrm>
            <a:custGeom>
              <a:avLst/>
              <a:gdLst/>
              <a:ahLst/>
              <a:cxnLst/>
              <a:rect l="0" t="0" r="0" b="0"/>
              <a:pathLst>
                <a:path w="361547" h="275653">
                  <a:moveTo>
                    <a:pt x="0" y="18609"/>
                  </a:moveTo>
                  <a:lnTo>
                    <a:pt x="0" y="18609"/>
                  </a:lnTo>
                  <a:lnTo>
                    <a:pt x="9133" y="18609"/>
                  </a:lnTo>
                  <a:lnTo>
                    <a:pt x="9525" y="63085"/>
                  </a:lnTo>
                  <a:lnTo>
                    <a:pt x="9525" y="94807"/>
                  </a:lnTo>
                  <a:lnTo>
                    <a:pt x="9525" y="62652"/>
                  </a:lnTo>
                  <a:lnTo>
                    <a:pt x="12347" y="56528"/>
                  </a:lnTo>
                  <a:lnTo>
                    <a:pt x="16071" y="50279"/>
                  </a:lnTo>
                  <a:lnTo>
                    <a:pt x="18461" y="37643"/>
                  </a:lnTo>
                  <a:lnTo>
                    <a:pt x="18658" y="34474"/>
                  </a:lnTo>
                  <a:lnTo>
                    <a:pt x="21698" y="28129"/>
                  </a:lnTo>
                  <a:lnTo>
                    <a:pt x="25519" y="21782"/>
                  </a:lnTo>
                  <a:lnTo>
                    <a:pt x="28172" y="10965"/>
                  </a:lnTo>
                  <a:lnTo>
                    <a:pt x="37697" y="0"/>
                  </a:lnTo>
                  <a:lnTo>
                    <a:pt x="37981" y="4746"/>
                  </a:lnTo>
                  <a:lnTo>
                    <a:pt x="40869" y="9978"/>
                  </a:lnTo>
                  <a:lnTo>
                    <a:pt x="46291" y="16904"/>
                  </a:lnTo>
                  <a:lnTo>
                    <a:pt x="48420" y="32422"/>
                  </a:lnTo>
                  <a:lnTo>
                    <a:pt x="55112" y="46777"/>
                  </a:lnTo>
                  <a:lnTo>
                    <a:pt x="58129" y="88815"/>
                  </a:lnTo>
                  <a:lnTo>
                    <a:pt x="65786" y="126590"/>
                  </a:lnTo>
                  <a:lnTo>
                    <a:pt x="66558" y="158313"/>
                  </a:lnTo>
                  <a:lnTo>
                    <a:pt x="63801" y="168189"/>
                  </a:lnTo>
                  <a:lnTo>
                    <a:pt x="60106" y="177164"/>
                  </a:lnTo>
                  <a:lnTo>
                    <a:pt x="57265" y="220044"/>
                  </a:lnTo>
                  <a:lnTo>
                    <a:pt x="47456" y="252573"/>
                  </a:lnTo>
                  <a:lnTo>
                    <a:pt x="38002" y="265976"/>
                  </a:lnTo>
                  <a:lnTo>
                    <a:pt x="29005" y="275339"/>
                  </a:lnTo>
                  <a:lnTo>
                    <a:pt x="23646" y="275652"/>
                  </a:lnTo>
                  <a:lnTo>
                    <a:pt x="22114" y="274638"/>
                  </a:lnTo>
                  <a:lnTo>
                    <a:pt x="21093" y="272903"/>
                  </a:lnTo>
                  <a:lnTo>
                    <a:pt x="19170" y="266648"/>
                  </a:lnTo>
                  <a:lnTo>
                    <a:pt x="12528" y="258732"/>
                  </a:lnTo>
                  <a:lnTo>
                    <a:pt x="10415" y="250035"/>
                  </a:lnTo>
                  <a:lnTo>
                    <a:pt x="9527" y="203816"/>
                  </a:lnTo>
                  <a:lnTo>
                    <a:pt x="9526" y="201465"/>
                  </a:lnTo>
                  <a:lnTo>
                    <a:pt x="18658" y="190500"/>
                  </a:lnTo>
                  <a:lnTo>
                    <a:pt x="44742" y="214697"/>
                  </a:lnTo>
                  <a:lnTo>
                    <a:pt x="50930" y="216884"/>
                  </a:lnTo>
                  <a:lnTo>
                    <a:pt x="53003" y="218526"/>
                  </a:lnTo>
                  <a:lnTo>
                    <a:pt x="56980" y="224834"/>
                  </a:lnTo>
                  <a:lnTo>
                    <a:pt x="70246" y="232778"/>
                  </a:lnTo>
                  <a:lnTo>
                    <a:pt x="73554" y="238326"/>
                  </a:lnTo>
                  <a:lnTo>
                    <a:pt x="74436" y="241287"/>
                  </a:lnTo>
                  <a:lnTo>
                    <a:pt x="76082" y="243261"/>
                  </a:lnTo>
                  <a:lnTo>
                    <a:pt x="80734" y="245454"/>
                  </a:lnTo>
                  <a:lnTo>
                    <a:pt x="102929" y="247164"/>
                  </a:lnTo>
                  <a:lnTo>
                    <a:pt x="112014" y="240654"/>
                  </a:lnTo>
                  <a:lnTo>
                    <a:pt x="120914" y="237506"/>
                  </a:lnTo>
                  <a:lnTo>
                    <a:pt x="146445" y="215028"/>
                  </a:lnTo>
                  <a:lnTo>
                    <a:pt x="149754" y="208917"/>
                  </a:lnTo>
                  <a:lnTo>
                    <a:pt x="162070" y="165540"/>
                  </a:lnTo>
                  <a:lnTo>
                    <a:pt x="169284" y="152133"/>
                  </a:lnTo>
                  <a:lnTo>
                    <a:pt x="171447" y="115349"/>
                  </a:lnTo>
                  <a:lnTo>
                    <a:pt x="170389" y="114852"/>
                  </a:lnTo>
                  <a:lnTo>
                    <a:pt x="166392" y="114300"/>
                  </a:lnTo>
                  <a:lnTo>
                    <a:pt x="164903" y="115212"/>
                  </a:lnTo>
                  <a:lnTo>
                    <a:pt x="163911" y="116877"/>
                  </a:lnTo>
                  <a:lnTo>
                    <a:pt x="162513" y="124278"/>
                  </a:lnTo>
                  <a:lnTo>
                    <a:pt x="162041" y="131204"/>
                  </a:lnTo>
                  <a:lnTo>
                    <a:pt x="155402" y="141235"/>
                  </a:lnTo>
                  <a:lnTo>
                    <a:pt x="152435" y="183604"/>
                  </a:lnTo>
                  <a:lnTo>
                    <a:pt x="155238" y="190012"/>
                  </a:lnTo>
                  <a:lnTo>
                    <a:pt x="160604" y="197693"/>
                  </a:lnTo>
                  <a:lnTo>
                    <a:pt x="161534" y="204081"/>
                  </a:lnTo>
                  <a:lnTo>
                    <a:pt x="162722" y="205756"/>
                  </a:lnTo>
                  <a:lnTo>
                    <a:pt x="164573" y="206874"/>
                  </a:lnTo>
                  <a:lnTo>
                    <a:pt x="166865" y="207619"/>
                  </a:lnTo>
                  <a:lnTo>
                    <a:pt x="168394" y="209174"/>
                  </a:lnTo>
                  <a:lnTo>
                    <a:pt x="170092" y="213724"/>
                  </a:lnTo>
                  <a:lnTo>
                    <a:pt x="171603" y="215361"/>
                  </a:lnTo>
                  <a:lnTo>
                    <a:pt x="176104" y="217179"/>
                  </a:lnTo>
                  <a:lnTo>
                    <a:pt x="177728" y="216606"/>
                  </a:lnTo>
                  <a:lnTo>
                    <a:pt x="178810" y="215165"/>
                  </a:lnTo>
                  <a:lnTo>
                    <a:pt x="179532" y="213146"/>
                  </a:lnTo>
                  <a:lnTo>
                    <a:pt x="181071" y="211800"/>
                  </a:lnTo>
                  <a:lnTo>
                    <a:pt x="189049" y="209463"/>
                  </a:lnTo>
                  <a:lnTo>
                    <a:pt x="195126" y="204158"/>
                  </a:lnTo>
                  <a:lnTo>
                    <a:pt x="197848" y="198795"/>
                  </a:lnTo>
                  <a:lnTo>
                    <a:pt x="200797" y="183606"/>
                  </a:lnTo>
                  <a:lnTo>
                    <a:pt x="207507" y="170988"/>
                  </a:lnTo>
                  <a:lnTo>
                    <a:pt x="210339" y="155131"/>
                  </a:lnTo>
                  <a:lnTo>
                    <a:pt x="217036" y="142434"/>
                  </a:lnTo>
                  <a:lnTo>
                    <a:pt x="219040" y="101551"/>
                  </a:lnTo>
                  <a:lnTo>
                    <a:pt x="217993" y="99304"/>
                  </a:lnTo>
                  <a:lnTo>
                    <a:pt x="216237" y="97806"/>
                  </a:lnTo>
                  <a:lnTo>
                    <a:pt x="214008" y="96807"/>
                  </a:lnTo>
                  <a:lnTo>
                    <a:pt x="212522" y="95083"/>
                  </a:lnTo>
                  <a:lnTo>
                    <a:pt x="207315" y="84711"/>
                  </a:lnTo>
                  <a:lnTo>
                    <a:pt x="201465" y="77527"/>
                  </a:lnTo>
                  <a:lnTo>
                    <a:pt x="197843" y="76545"/>
                  </a:lnTo>
                  <a:lnTo>
                    <a:pt x="186894" y="75914"/>
                  </a:lnTo>
                  <a:lnTo>
                    <a:pt x="180783" y="78650"/>
                  </a:lnTo>
                  <a:lnTo>
                    <a:pt x="174540" y="82335"/>
                  </a:lnTo>
                  <a:lnTo>
                    <a:pt x="165075" y="85468"/>
                  </a:lnTo>
                  <a:lnTo>
                    <a:pt x="158739" y="89952"/>
                  </a:lnTo>
                  <a:lnTo>
                    <a:pt x="155217" y="95473"/>
                  </a:lnTo>
                  <a:lnTo>
                    <a:pt x="152594" y="101454"/>
                  </a:lnTo>
                  <a:lnTo>
                    <a:pt x="147900" y="107640"/>
                  </a:lnTo>
                  <a:lnTo>
                    <a:pt x="145109" y="116739"/>
                  </a:lnTo>
                  <a:lnTo>
                    <a:pt x="142914" y="163220"/>
                  </a:lnTo>
                  <a:lnTo>
                    <a:pt x="142878" y="183583"/>
                  </a:lnTo>
                  <a:lnTo>
                    <a:pt x="145699" y="190003"/>
                  </a:lnTo>
                  <a:lnTo>
                    <a:pt x="149422" y="196384"/>
                  </a:lnTo>
                  <a:lnTo>
                    <a:pt x="151076" y="202748"/>
                  </a:lnTo>
                  <a:lnTo>
                    <a:pt x="152576" y="204868"/>
                  </a:lnTo>
                  <a:lnTo>
                    <a:pt x="154634" y="206282"/>
                  </a:lnTo>
                  <a:lnTo>
                    <a:pt x="162587" y="208271"/>
                  </a:lnTo>
                  <a:lnTo>
                    <a:pt x="194071" y="209105"/>
                  </a:lnTo>
                  <a:lnTo>
                    <a:pt x="196055" y="208048"/>
                  </a:lnTo>
                  <a:lnTo>
                    <a:pt x="197379" y="206285"/>
                  </a:lnTo>
                  <a:lnTo>
                    <a:pt x="199907" y="201504"/>
                  </a:lnTo>
                  <a:lnTo>
                    <a:pt x="204559" y="195851"/>
                  </a:lnTo>
                  <a:lnTo>
                    <a:pt x="210154" y="192633"/>
                  </a:lnTo>
                  <a:lnTo>
                    <a:pt x="213128" y="191776"/>
                  </a:lnTo>
                  <a:lnTo>
                    <a:pt x="215110" y="190145"/>
                  </a:lnTo>
                  <a:lnTo>
                    <a:pt x="235481" y="161431"/>
                  </a:lnTo>
                  <a:lnTo>
                    <a:pt x="238008" y="155110"/>
                  </a:lnTo>
                  <a:lnTo>
                    <a:pt x="244323" y="145602"/>
                  </a:lnTo>
                  <a:lnTo>
                    <a:pt x="246171" y="139256"/>
                  </a:lnTo>
                  <a:lnTo>
                    <a:pt x="247723" y="137140"/>
                  </a:lnTo>
                  <a:lnTo>
                    <a:pt x="249815" y="135730"/>
                  </a:lnTo>
                  <a:lnTo>
                    <a:pt x="252268" y="134790"/>
                  </a:lnTo>
                  <a:lnTo>
                    <a:pt x="253904" y="133104"/>
                  </a:lnTo>
                  <a:lnTo>
                    <a:pt x="257164" y="123423"/>
                  </a:lnTo>
                  <a:lnTo>
                    <a:pt x="257175" y="171026"/>
                  </a:lnTo>
                  <a:lnTo>
                    <a:pt x="257175" y="183712"/>
                  </a:lnTo>
                  <a:lnTo>
                    <a:pt x="259997" y="190061"/>
                  </a:lnTo>
                  <a:lnTo>
                    <a:pt x="263721" y="196410"/>
                  </a:lnTo>
                  <a:lnTo>
                    <a:pt x="266307" y="207227"/>
                  </a:lnTo>
                  <a:lnTo>
                    <a:pt x="274867" y="217145"/>
                  </a:lnTo>
                  <a:lnTo>
                    <a:pt x="278443" y="217972"/>
                  </a:lnTo>
                  <a:lnTo>
                    <a:pt x="280879" y="218193"/>
                  </a:lnTo>
                  <a:lnTo>
                    <a:pt x="286407" y="215616"/>
                  </a:lnTo>
                  <a:lnTo>
                    <a:pt x="327428" y="176955"/>
                  </a:lnTo>
                  <a:lnTo>
                    <a:pt x="338746" y="158033"/>
                  </a:lnTo>
                  <a:lnTo>
                    <a:pt x="342728" y="146468"/>
                  </a:lnTo>
                  <a:lnTo>
                    <a:pt x="349081" y="136339"/>
                  </a:lnTo>
                  <a:lnTo>
                    <a:pt x="351434" y="125576"/>
                  </a:lnTo>
                  <a:lnTo>
                    <a:pt x="353190" y="110510"/>
                  </a:lnTo>
                  <a:lnTo>
                    <a:pt x="360587" y="92030"/>
                  </a:lnTo>
                  <a:lnTo>
                    <a:pt x="361546" y="82226"/>
                  </a:lnTo>
                  <a:lnTo>
                    <a:pt x="358948" y="75811"/>
                  </a:lnTo>
                  <a:lnTo>
                    <a:pt x="355325" y="69432"/>
                  </a:lnTo>
                  <a:lnTo>
                    <a:pt x="353714" y="63069"/>
                  </a:lnTo>
                  <a:lnTo>
                    <a:pt x="352225" y="60949"/>
                  </a:lnTo>
                  <a:lnTo>
                    <a:pt x="350175" y="59536"/>
                  </a:lnTo>
                  <a:lnTo>
                    <a:pt x="347750" y="58593"/>
                  </a:lnTo>
                  <a:lnTo>
                    <a:pt x="346134" y="56907"/>
                  </a:lnTo>
                  <a:lnTo>
                    <a:pt x="344337" y="52211"/>
                  </a:lnTo>
                  <a:lnTo>
                    <a:pt x="342800" y="50535"/>
                  </a:lnTo>
                  <a:lnTo>
                    <a:pt x="338270" y="48674"/>
                  </a:lnTo>
                  <a:lnTo>
                    <a:pt x="335580" y="49235"/>
                  </a:lnTo>
                  <a:lnTo>
                    <a:pt x="323658" y="54919"/>
                  </a:lnTo>
                  <a:lnTo>
                    <a:pt x="311446" y="59001"/>
                  </a:lnTo>
                  <a:lnTo>
                    <a:pt x="297244" y="66913"/>
                  </a:lnTo>
                  <a:lnTo>
                    <a:pt x="289800" y="73944"/>
                  </a:lnTo>
                  <a:lnTo>
                    <a:pt x="257190" y="116512"/>
                  </a:lnTo>
                  <a:lnTo>
                    <a:pt x="250477" y="130873"/>
                  </a:lnTo>
                  <a:lnTo>
                    <a:pt x="247815" y="155015"/>
                  </a:lnTo>
                  <a:lnTo>
                    <a:pt x="247699" y="169680"/>
                  </a:lnTo>
                  <a:lnTo>
                    <a:pt x="250494" y="178533"/>
                  </a:lnTo>
                  <a:lnTo>
                    <a:pt x="257175" y="1900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979"/>
            <p:cNvSpPr/>
            <p:nvPr>
              <p:custDataLst>
                <p:tags r:id="rId58"/>
              </p:custDataLst>
            </p:nvPr>
          </p:nvSpPr>
          <p:spPr>
            <a:xfrm>
              <a:off x="914400" y="3514736"/>
              <a:ext cx="47626" cy="209526"/>
            </a:xfrm>
            <a:custGeom>
              <a:avLst/>
              <a:gdLst/>
              <a:ahLst/>
              <a:cxnLst/>
              <a:rect l="0" t="0" r="0" b="0"/>
              <a:pathLst>
                <a:path w="47626" h="209526">
                  <a:moveTo>
                    <a:pt x="0" y="95239"/>
                  </a:moveTo>
                  <a:lnTo>
                    <a:pt x="0" y="95239"/>
                  </a:lnTo>
                  <a:lnTo>
                    <a:pt x="0" y="104764"/>
                  </a:lnTo>
                  <a:lnTo>
                    <a:pt x="0" y="96563"/>
                  </a:lnTo>
                  <a:lnTo>
                    <a:pt x="8201" y="87154"/>
                  </a:lnTo>
                  <a:lnTo>
                    <a:pt x="9133" y="81084"/>
                  </a:lnTo>
                  <a:lnTo>
                    <a:pt x="9490" y="63361"/>
                  </a:lnTo>
                  <a:lnTo>
                    <a:pt x="10560" y="61287"/>
                  </a:lnTo>
                  <a:lnTo>
                    <a:pt x="12332" y="59904"/>
                  </a:lnTo>
                  <a:lnTo>
                    <a:pt x="14571" y="58983"/>
                  </a:lnTo>
                  <a:lnTo>
                    <a:pt x="16064" y="57310"/>
                  </a:lnTo>
                  <a:lnTo>
                    <a:pt x="17723" y="52629"/>
                  </a:lnTo>
                  <a:lnTo>
                    <a:pt x="19846" y="41000"/>
                  </a:lnTo>
                  <a:lnTo>
                    <a:pt x="27216" y="30411"/>
                  </a:lnTo>
                  <a:lnTo>
                    <a:pt x="28307" y="21325"/>
                  </a:lnTo>
                  <a:lnTo>
                    <a:pt x="28456" y="15469"/>
                  </a:lnTo>
                  <a:lnTo>
                    <a:pt x="29554" y="13484"/>
                  </a:lnTo>
                  <a:lnTo>
                    <a:pt x="31344" y="12160"/>
                  </a:lnTo>
                  <a:lnTo>
                    <a:pt x="36765" y="10037"/>
                  </a:lnTo>
                  <a:lnTo>
                    <a:pt x="37507" y="6924"/>
                  </a:lnTo>
                  <a:lnTo>
                    <a:pt x="38099" y="0"/>
                  </a:lnTo>
                  <a:lnTo>
                    <a:pt x="29899" y="8191"/>
                  </a:lnTo>
                  <a:lnTo>
                    <a:pt x="28967" y="14178"/>
                  </a:lnTo>
                  <a:lnTo>
                    <a:pt x="28577" y="61576"/>
                  </a:lnTo>
                  <a:lnTo>
                    <a:pt x="28575" y="108854"/>
                  </a:lnTo>
                  <a:lnTo>
                    <a:pt x="28575" y="155412"/>
                  </a:lnTo>
                  <a:lnTo>
                    <a:pt x="28575" y="199997"/>
                  </a:lnTo>
                  <a:lnTo>
                    <a:pt x="28575" y="209374"/>
                  </a:lnTo>
                  <a:lnTo>
                    <a:pt x="36776" y="209525"/>
                  </a:lnTo>
                  <a:lnTo>
                    <a:pt x="37217" y="208471"/>
                  </a:lnTo>
                  <a:lnTo>
                    <a:pt x="37708" y="204478"/>
                  </a:lnTo>
                  <a:lnTo>
                    <a:pt x="38897" y="202990"/>
                  </a:lnTo>
                  <a:lnTo>
                    <a:pt x="43040" y="201337"/>
                  </a:lnTo>
                  <a:lnTo>
                    <a:pt x="44569" y="198779"/>
                  </a:lnTo>
                  <a:lnTo>
                    <a:pt x="47625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980"/>
            <p:cNvSpPr/>
            <p:nvPr>
              <p:custDataLst>
                <p:tags r:id="rId59"/>
              </p:custDataLst>
            </p:nvPr>
          </p:nvSpPr>
          <p:spPr>
            <a:xfrm>
              <a:off x="676275" y="3619500"/>
              <a:ext cx="57141" cy="19051"/>
            </a:xfrm>
            <a:custGeom>
              <a:avLst/>
              <a:gdLst/>
              <a:ahLst/>
              <a:cxnLst/>
              <a:rect l="0" t="0" r="0" b="0"/>
              <a:pathLst>
                <a:path w="5714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59"/>
                  </a:lnTo>
                  <a:lnTo>
                    <a:pt x="8201" y="9528"/>
                  </a:lnTo>
                  <a:lnTo>
                    <a:pt x="8642" y="8469"/>
                  </a:lnTo>
                  <a:lnTo>
                    <a:pt x="9133" y="4469"/>
                  </a:lnTo>
                  <a:lnTo>
                    <a:pt x="10322" y="2979"/>
                  </a:lnTo>
                  <a:lnTo>
                    <a:pt x="17692" y="393"/>
                  </a:lnTo>
                  <a:lnTo>
                    <a:pt x="56747" y="0"/>
                  </a:lnTo>
                  <a:lnTo>
                    <a:pt x="57140" y="14189"/>
                  </a:lnTo>
                  <a:lnTo>
                    <a:pt x="56085" y="15809"/>
                  </a:lnTo>
                  <a:lnTo>
                    <a:pt x="54323" y="16890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981"/>
            <p:cNvSpPr/>
            <p:nvPr>
              <p:custDataLst>
                <p:tags r:id="rId60"/>
              </p:custDataLst>
            </p:nvPr>
          </p:nvSpPr>
          <p:spPr>
            <a:xfrm>
              <a:off x="1514475" y="3381375"/>
              <a:ext cx="19051" cy="142838"/>
            </a:xfrm>
            <a:custGeom>
              <a:avLst/>
              <a:gdLst/>
              <a:ahLst/>
              <a:cxnLst/>
              <a:rect l="0" t="0" r="0" b="0"/>
              <a:pathLst>
                <a:path w="19051" h="142838">
                  <a:moveTo>
                    <a:pt x="19050" y="0"/>
                  </a:moveTo>
                  <a:lnTo>
                    <a:pt x="19050" y="0"/>
                  </a:lnTo>
                  <a:lnTo>
                    <a:pt x="13993" y="0"/>
                  </a:lnTo>
                  <a:lnTo>
                    <a:pt x="12504" y="1058"/>
                  </a:lnTo>
                  <a:lnTo>
                    <a:pt x="11511" y="2822"/>
                  </a:lnTo>
                  <a:lnTo>
                    <a:pt x="10849" y="5057"/>
                  </a:lnTo>
                  <a:lnTo>
                    <a:pt x="1440" y="17333"/>
                  </a:lnTo>
                  <a:lnTo>
                    <a:pt x="426" y="23598"/>
                  </a:lnTo>
                  <a:lnTo>
                    <a:pt x="5" y="69339"/>
                  </a:lnTo>
                  <a:lnTo>
                    <a:pt x="0" y="107831"/>
                  </a:lnTo>
                  <a:lnTo>
                    <a:pt x="2822" y="114247"/>
                  </a:lnTo>
                  <a:lnTo>
                    <a:pt x="8201" y="121933"/>
                  </a:lnTo>
                  <a:lnTo>
                    <a:pt x="9408" y="131860"/>
                  </a:lnTo>
                  <a:lnTo>
                    <a:pt x="9525" y="142837"/>
                  </a:lnTo>
                  <a:lnTo>
                    <a:pt x="14582" y="137807"/>
                  </a:lnTo>
                  <a:lnTo>
                    <a:pt x="17064" y="132509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982"/>
            <p:cNvSpPr/>
            <p:nvPr>
              <p:custDataLst>
                <p:tags r:id="rId61"/>
              </p:custDataLst>
            </p:nvPr>
          </p:nvSpPr>
          <p:spPr>
            <a:xfrm>
              <a:off x="1524000" y="3390900"/>
              <a:ext cx="104776" cy="91136"/>
            </a:xfrm>
            <a:custGeom>
              <a:avLst/>
              <a:gdLst/>
              <a:ahLst/>
              <a:cxnLst/>
              <a:rect l="0" t="0" r="0" b="0"/>
              <a:pathLst>
                <a:path w="104776" h="91136">
                  <a:moveTo>
                    <a:pt x="0" y="76200"/>
                  </a:moveTo>
                  <a:lnTo>
                    <a:pt x="0" y="76200"/>
                  </a:lnTo>
                  <a:lnTo>
                    <a:pt x="0" y="91135"/>
                  </a:lnTo>
                  <a:lnTo>
                    <a:pt x="0" y="77797"/>
                  </a:lnTo>
                  <a:lnTo>
                    <a:pt x="1058" y="77265"/>
                  </a:lnTo>
                  <a:lnTo>
                    <a:pt x="5057" y="76673"/>
                  </a:lnTo>
                  <a:lnTo>
                    <a:pt x="6546" y="75457"/>
                  </a:lnTo>
                  <a:lnTo>
                    <a:pt x="17610" y="58879"/>
                  </a:lnTo>
                  <a:lnTo>
                    <a:pt x="23680" y="52606"/>
                  </a:lnTo>
                  <a:lnTo>
                    <a:pt x="29222" y="49839"/>
                  </a:lnTo>
                  <a:lnTo>
                    <a:pt x="32181" y="49101"/>
                  </a:lnTo>
                  <a:lnTo>
                    <a:pt x="34154" y="47551"/>
                  </a:lnTo>
                  <a:lnTo>
                    <a:pt x="36346" y="43006"/>
                  </a:lnTo>
                  <a:lnTo>
                    <a:pt x="37989" y="41370"/>
                  </a:lnTo>
                  <a:lnTo>
                    <a:pt x="42637" y="39554"/>
                  </a:lnTo>
                  <a:lnTo>
                    <a:pt x="44300" y="38011"/>
                  </a:lnTo>
                  <a:lnTo>
                    <a:pt x="46147" y="33474"/>
                  </a:lnTo>
                  <a:lnTo>
                    <a:pt x="47698" y="31841"/>
                  </a:lnTo>
                  <a:lnTo>
                    <a:pt x="52244" y="30026"/>
                  </a:lnTo>
                  <a:lnTo>
                    <a:pt x="53879" y="28485"/>
                  </a:lnTo>
                  <a:lnTo>
                    <a:pt x="55696" y="23949"/>
                  </a:lnTo>
                  <a:lnTo>
                    <a:pt x="57239" y="22316"/>
                  </a:lnTo>
                  <a:lnTo>
                    <a:pt x="61776" y="20501"/>
                  </a:lnTo>
                  <a:lnTo>
                    <a:pt x="70280" y="19480"/>
                  </a:lnTo>
                  <a:lnTo>
                    <a:pt x="72253" y="18278"/>
                  </a:lnTo>
                  <a:lnTo>
                    <a:pt x="73569" y="16419"/>
                  </a:lnTo>
                  <a:lnTo>
                    <a:pt x="74446" y="14120"/>
                  </a:lnTo>
                  <a:lnTo>
                    <a:pt x="76089" y="12589"/>
                  </a:lnTo>
                  <a:lnTo>
                    <a:pt x="84247" y="9928"/>
                  </a:lnTo>
                  <a:lnTo>
                    <a:pt x="93796" y="9560"/>
                  </a:lnTo>
                  <a:lnTo>
                    <a:pt x="94281" y="8490"/>
                  </a:lnTo>
                  <a:lnTo>
                    <a:pt x="95122" y="1327"/>
                  </a:lnTo>
                  <a:lnTo>
                    <a:pt x="98015" y="59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8" name="SMARTInkShape-983"/>
            <p:cNvSpPr/>
            <p:nvPr>
              <p:custDataLst>
                <p:tags r:id="rId62"/>
              </p:custDataLst>
            </p:nvPr>
          </p:nvSpPr>
          <p:spPr>
            <a:xfrm>
              <a:off x="1543050" y="3476625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9525" y="0"/>
                  </a:moveTo>
                  <a:lnTo>
                    <a:pt x="9525" y="0"/>
                  </a:lnTo>
                  <a:lnTo>
                    <a:pt x="35" y="9491"/>
                  </a:lnTo>
                  <a:lnTo>
                    <a:pt x="0" y="116"/>
                  </a:lnTo>
                  <a:lnTo>
                    <a:pt x="14189" y="3"/>
                  </a:lnTo>
                  <a:lnTo>
                    <a:pt x="15809" y="1060"/>
                  </a:lnTo>
                  <a:lnTo>
                    <a:pt x="16890" y="2823"/>
                  </a:lnTo>
                  <a:lnTo>
                    <a:pt x="17610" y="5057"/>
                  </a:lnTo>
                  <a:lnTo>
                    <a:pt x="19148" y="6546"/>
                  </a:lnTo>
                  <a:lnTo>
                    <a:pt x="28145" y="9409"/>
                  </a:lnTo>
                  <a:lnTo>
                    <a:pt x="33504" y="9491"/>
                  </a:lnTo>
                  <a:lnTo>
                    <a:pt x="38880" y="12332"/>
                  </a:lnTo>
                  <a:lnTo>
                    <a:pt x="45897" y="17723"/>
                  </a:lnTo>
                  <a:lnTo>
                    <a:pt x="52170" y="18657"/>
                  </a:lnTo>
                  <a:lnTo>
                    <a:pt x="53830" y="19846"/>
                  </a:lnTo>
                  <a:lnTo>
                    <a:pt x="54936" y="21698"/>
                  </a:lnTo>
                  <a:lnTo>
                    <a:pt x="55674" y="23990"/>
                  </a:lnTo>
                  <a:lnTo>
                    <a:pt x="57224" y="25518"/>
                  </a:lnTo>
                  <a:lnTo>
                    <a:pt x="66245" y="28456"/>
                  </a:lnTo>
                  <a:lnTo>
                    <a:pt x="75797" y="37704"/>
                  </a:lnTo>
                  <a:lnTo>
                    <a:pt x="857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9" name="SMARTInkShape-984"/>
            <p:cNvSpPr/>
            <p:nvPr>
              <p:custDataLst>
                <p:tags r:id="rId63"/>
              </p:custDataLst>
            </p:nvPr>
          </p:nvSpPr>
          <p:spPr>
            <a:xfrm>
              <a:off x="1666875" y="3409950"/>
              <a:ext cx="19051" cy="104773"/>
            </a:xfrm>
            <a:custGeom>
              <a:avLst/>
              <a:gdLst/>
              <a:ahLst/>
              <a:cxnLst/>
              <a:rect l="0" t="0" r="0" b="0"/>
              <a:pathLst>
                <a:path w="19051" h="104773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525" y="44719"/>
                  </a:lnTo>
                  <a:lnTo>
                    <a:pt x="9525" y="71177"/>
                  </a:lnTo>
                  <a:lnTo>
                    <a:pt x="12347" y="76790"/>
                  </a:lnTo>
                  <a:lnTo>
                    <a:pt x="16071" y="82812"/>
                  </a:lnTo>
                  <a:lnTo>
                    <a:pt x="18934" y="94703"/>
                  </a:lnTo>
                  <a:lnTo>
                    <a:pt x="19050" y="104772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985"/>
            <p:cNvSpPr/>
            <p:nvPr>
              <p:custDataLst>
                <p:tags r:id="rId64"/>
              </p:custDataLst>
            </p:nvPr>
          </p:nvSpPr>
          <p:spPr>
            <a:xfrm>
              <a:off x="695359" y="3676650"/>
              <a:ext cx="57117" cy="24539"/>
            </a:xfrm>
            <a:custGeom>
              <a:avLst/>
              <a:gdLst/>
              <a:ahLst/>
              <a:cxnLst/>
              <a:rect l="0" t="0" r="0" b="0"/>
              <a:pathLst>
                <a:path w="57117" h="24539">
                  <a:moveTo>
                    <a:pt x="9491" y="19050"/>
                  </a:moveTo>
                  <a:lnTo>
                    <a:pt x="9491" y="19050"/>
                  </a:lnTo>
                  <a:lnTo>
                    <a:pt x="1290" y="19050"/>
                  </a:lnTo>
                  <a:lnTo>
                    <a:pt x="849" y="20108"/>
                  </a:lnTo>
                  <a:lnTo>
                    <a:pt x="227" y="24538"/>
                  </a:lnTo>
                  <a:lnTo>
                    <a:pt x="0" y="19982"/>
                  </a:lnTo>
                  <a:lnTo>
                    <a:pt x="2804" y="19464"/>
                  </a:lnTo>
                  <a:lnTo>
                    <a:pt x="14431" y="19057"/>
                  </a:lnTo>
                  <a:lnTo>
                    <a:pt x="15959" y="17996"/>
                  </a:lnTo>
                  <a:lnTo>
                    <a:pt x="16978" y="16231"/>
                  </a:lnTo>
                  <a:lnTo>
                    <a:pt x="18613" y="10849"/>
                  </a:lnTo>
                  <a:lnTo>
                    <a:pt x="21659" y="10114"/>
                  </a:lnTo>
                  <a:lnTo>
                    <a:pt x="45839" y="9528"/>
                  </a:lnTo>
                  <a:lnTo>
                    <a:pt x="571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986"/>
            <p:cNvSpPr/>
            <p:nvPr>
              <p:custDataLst>
                <p:tags r:id="rId65"/>
              </p:custDataLst>
            </p:nvPr>
          </p:nvSpPr>
          <p:spPr>
            <a:xfrm>
              <a:off x="1666878" y="3381375"/>
              <a:ext cx="95248" cy="28576"/>
            </a:xfrm>
            <a:custGeom>
              <a:avLst/>
              <a:gdLst/>
              <a:ahLst/>
              <a:cxnLst/>
              <a:rect l="0" t="0" r="0" b="0"/>
              <a:pathLst>
                <a:path w="95248" h="28576">
                  <a:moveTo>
                    <a:pt x="9522" y="28575"/>
                  </a:moveTo>
                  <a:lnTo>
                    <a:pt x="9522" y="28575"/>
                  </a:lnTo>
                  <a:lnTo>
                    <a:pt x="9522" y="20374"/>
                  </a:lnTo>
                  <a:lnTo>
                    <a:pt x="8464" y="19933"/>
                  </a:lnTo>
                  <a:lnTo>
                    <a:pt x="0" y="19050"/>
                  </a:lnTo>
                  <a:lnTo>
                    <a:pt x="47102" y="19050"/>
                  </a:lnTo>
                  <a:lnTo>
                    <a:pt x="64942" y="19050"/>
                  </a:lnTo>
                  <a:lnTo>
                    <a:pt x="74721" y="10849"/>
                  </a:lnTo>
                  <a:lnTo>
                    <a:pt x="83510" y="8728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987"/>
            <p:cNvSpPr/>
            <p:nvPr>
              <p:custDataLst>
                <p:tags r:id="rId66"/>
              </p:custDataLst>
            </p:nvPr>
          </p:nvSpPr>
          <p:spPr>
            <a:xfrm>
              <a:off x="1809750" y="3629039"/>
              <a:ext cx="180976" cy="131975"/>
            </a:xfrm>
            <a:custGeom>
              <a:avLst/>
              <a:gdLst/>
              <a:ahLst/>
              <a:cxnLst/>
              <a:rect l="0" t="0" r="0" b="0"/>
              <a:pathLst>
                <a:path w="180976" h="131975">
                  <a:moveTo>
                    <a:pt x="0" y="123811"/>
                  </a:moveTo>
                  <a:lnTo>
                    <a:pt x="0" y="123811"/>
                  </a:lnTo>
                  <a:lnTo>
                    <a:pt x="0" y="115610"/>
                  </a:lnTo>
                  <a:lnTo>
                    <a:pt x="8201" y="106201"/>
                  </a:lnTo>
                  <a:lnTo>
                    <a:pt x="9133" y="100131"/>
                  </a:lnTo>
                  <a:lnTo>
                    <a:pt x="10322" y="98499"/>
                  </a:lnTo>
                  <a:lnTo>
                    <a:pt x="12173" y="97411"/>
                  </a:lnTo>
                  <a:lnTo>
                    <a:pt x="17692" y="95666"/>
                  </a:lnTo>
                  <a:lnTo>
                    <a:pt x="18446" y="92605"/>
                  </a:lnTo>
                  <a:lnTo>
                    <a:pt x="19049" y="85722"/>
                  </a:lnTo>
                  <a:lnTo>
                    <a:pt x="19050" y="93913"/>
                  </a:lnTo>
                  <a:lnTo>
                    <a:pt x="20108" y="94354"/>
                  </a:lnTo>
                  <a:lnTo>
                    <a:pt x="24107" y="94844"/>
                  </a:lnTo>
                  <a:lnTo>
                    <a:pt x="25596" y="96033"/>
                  </a:lnTo>
                  <a:lnTo>
                    <a:pt x="28183" y="103403"/>
                  </a:lnTo>
                  <a:lnTo>
                    <a:pt x="28565" y="118915"/>
                  </a:lnTo>
                  <a:lnTo>
                    <a:pt x="29626" y="120547"/>
                  </a:lnTo>
                  <a:lnTo>
                    <a:pt x="31392" y="121635"/>
                  </a:lnTo>
                  <a:lnTo>
                    <a:pt x="36775" y="123381"/>
                  </a:lnTo>
                  <a:lnTo>
                    <a:pt x="37511" y="126442"/>
                  </a:lnTo>
                  <a:lnTo>
                    <a:pt x="37707" y="128741"/>
                  </a:lnTo>
                  <a:lnTo>
                    <a:pt x="38896" y="130272"/>
                  </a:lnTo>
                  <a:lnTo>
                    <a:pt x="43040" y="131974"/>
                  </a:lnTo>
                  <a:lnTo>
                    <a:pt x="44568" y="131370"/>
                  </a:lnTo>
                  <a:lnTo>
                    <a:pt x="45587" y="129909"/>
                  </a:lnTo>
                  <a:lnTo>
                    <a:pt x="47223" y="125015"/>
                  </a:lnTo>
                  <a:lnTo>
                    <a:pt x="50268" y="124346"/>
                  </a:lnTo>
                  <a:lnTo>
                    <a:pt x="52562" y="124168"/>
                  </a:lnTo>
                  <a:lnTo>
                    <a:pt x="54092" y="122991"/>
                  </a:lnTo>
                  <a:lnTo>
                    <a:pt x="55791" y="118861"/>
                  </a:lnTo>
                  <a:lnTo>
                    <a:pt x="57302" y="117335"/>
                  </a:lnTo>
                  <a:lnTo>
                    <a:pt x="61803" y="115641"/>
                  </a:lnTo>
                  <a:lnTo>
                    <a:pt x="63428" y="114131"/>
                  </a:lnTo>
                  <a:lnTo>
                    <a:pt x="74024" y="95041"/>
                  </a:lnTo>
                  <a:lnTo>
                    <a:pt x="74749" y="91931"/>
                  </a:lnTo>
                  <a:lnTo>
                    <a:pt x="82460" y="78277"/>
                  </a:lnTo>
                  <a:lnTo>
                    <a:pt x="85816" y="63283"/>
                  </a:lnTo>
                  <a:lnTo>
                    <a:pt x="93073" y="48198"/>
                  </a:lnTo>
                  <a:lnTo>
                    <a:pt x="95250" y="9666"/>
                  </a:lnTo>
                  <a:lnTo>
                    <a:pt x="95250" y="55266"/>
                  </a:lnTo>
                  <a:lnTo>
                    <a:pt x="95250" y="95079"/>
                  </a:lnTo>
                  <a:lnTo>
                    <a:pt x="109715" y="95234"/>
                  </a:lnTo>
                  <a:lnTo>
                    <a:pt x="111243" y="94177"/>
                  </a:lnTo>
                  <a:lnTo>
                    <a:pt x="112262" y="92413"/>
                  </a:lnTo>
                  <a:lnTo>
                    <a:pt x="112942" y="90179"/>
                  </a:lnTo>
                  <a:lnTo>
                    <a:pt x="121660" y="75938"/>
                  </a:lnTo>
                  <a:lnTo>
                    <a:pt x="122381" y="72846"/>
                  </a:lnTo>
                  <a:lnTo>
                    <a:pt x="128454" y="63437"/>
                  </a:lnTo>
                  <a:lnTo>
                    <a:pt x="138929" y="50776"/>
                  </a:lnTo>
                  <a:lnTo>
                    <a:pt x="144918" y="38084"/>
                  </a:lnTo>
                  <a:lnTo>
                    <a:pt x="149074" y="31735"/>
                  </a:lnTo>
                  <a:lnTo>
                    <a:pt x="152473" y="22211"/>
                  </a:lnTo>
                  <a:lnTo>
                    <a:pt x="158654" y="12686"/>
                  </a:lnTo>
                  <a:lnTo>
                    <a:pt x="160471" y="6336"/>
                  </a:lnTo>
                  <a:lnTo>
                    <a:pt x="162014" y="4219"/>
                  </a:lnTo>
                  <a:lnTo>
                    <a:pt x="164101" y="2808"/>
                  </a:lnTo>
                  <a:lnTo>
                    <a:pt x="171412" y="0"/>
                  </a:lnTo>
                  <a:lnTo>
                    <a:pt x="171450" y="46797"/>
                  </a:lnTo>
                  <a:lnTo>
                    <a:pt x="171450" y="85672"/>
                  </a:lnTo>
                  <a:lnTo>
                    <a:pt x="179651" y="85708"/>
                  </a:lnTo>
                  <a:lnTo>
                    <a:pt x="180092" y="84650"/>
                  </a:lnTo>
                  <a:lnTo>
                    <a:pt x="180975" y="761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988"/>
            <p:cNvSpPr/>
            <p:nvPr>
              <p:custDataLst>
                <p:tags r:id="rId67"/>
              </p:custDataLst>
            </p:nvPr>
          </p:nvSpPr>
          <p:spPr>
            <a:xfrm>
              <a:off x="1724025" y="3333750"/>
              <a:ext cx="133341" cy="361951"/>
            </a:xfrm>
            <a:custGeom>
              <a:avLst/>
              <a:gdLst/>
              <a:ahLst/>
              <a:cxnLst/>
              <a:rect l="0" t="0" r="0" b="0"/>
              <a:pathLst>
                <a:path w="133341" h="361951">
                  <a:moveTo>
                    <a:pt x="123825" y="0"/>
                  </a:moveTo>
                  <a:lnTo>
                    <a:pt x="123825" y="0"/>
                  </a:lnTo>
                  <a:lnTo>
                    <a:pt x="132026" y="0"/>
                  </a:lnTo>
                  <a:lnTo>
                    <a:pt x="132467" y="1058"/>
                  </a:lnTo>
                  <a:lnTo>
                    <a:pt x="133340" y="27723"/>
                  </a:lnTo>
                  <a:lnTo>
                    <a:pt x="130523" y="36310"/>
                  </a:lnTo>
                  <a:lnTo>
                    <a:pt x="126802" y="43654"/>
                  </a:lnTo>
                  <a:lnTo>
                    <a:pt x="123648" y="53739"/>
                  </a:lnTo>
                  <a:lnTo>
                    <a:pt x="117540" y="63430"/>
                  </a:lnTo>
                  <a:lnTo>
                    <a:pt x="102597" y="107007"/>
                  </a:lnTo>
                  <a:lnTo>
                    <a:pt x="83682" y="154444"/>
                  </a:lnTo>
                  <a:lnTo>
                    <a:pt x="79526" y="166008"/>
                  </a:lnTo>
                  <a:lnTo>
                    <a:pt x="76127" y="183361"/>
                  </a:lnTo>
                  <a:lnTo>
                    <a:pt x="68856" y="199242"/>
                  </a:lnTo>
                  <a:lnTo>
                    <a:pt x="57060" y="234037"/>
                  </a:lnTo>
                  <a:lnTo>
                    <a:pt x="42046" y="260466"/>
                  </a:lnTo>
                  <a:lnTo>
                    <a:pt x="38211" y="272144"/>
                  </a:lnTo>
                  <a:lnTo>
                    <a:pt x="31901" y="282306"/>
                  </a:lnTo>
                  <a:lnTo>
                    <a:pt x="16874" y="323257"/>
                  </a:lnTo>
                  <a:lnTo>
                    <a:pt x="12791" y="329936"/>
                  </a:lnTo>
                  <a:lnTo>
                    <a:pt x="9435" y="339647"/>
                  </a:lnTo>
                  <a:lnTo>
                    <a:pt x="1452" y="350533"/>
                  </a:lnTo>
                  <a:lnTo>
                    <a:pt x="0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989"/>
            <p:cNvSpPr/>
            <p:nvPr>
              <p:custDataLst>
                <p:tags r:id="rId68"/>
              </p:custDataLst>
            </p:nvPr>
          </p:nvSpPr>
          <p:spPr>
            <a:xfrm>
              <a:off x="1990725" y="3467100"/>
              <a:ext cx="133351" cy="95251"/>
            </a:xfrm>
            <a:custGeom>
              <a:avLst/>
              <a:gdLst/>
              <a:ahLst/>
              <a:cxnLst/>
              <a:rect l="0" t="0" r="0" b="0"/>
              <a:pathLst>
                <a:path w="133351" h="95251">
                  <a:moveTo>
                    <a:pt x="0" y="57150"/>
                  </a:moveTo>
                  <a:lnTo>
                    <a:pt x="0" y="57150"/>
                  </a:lnTo>
                  <a:lnTo>
                    <a:pt x="0" y="29012"/>
                  </a:lnTo>
                  <a:lnTo>
                    <a:pt x="8201" y="20412"/>
                  </a:lnTo>
                  <a:lnTo>
                    <a:pt x="9490" y="9953"/>
                  </a:lnTo>
                  <a:lnTo>
                    <a:pt x="14571" y="9652"/>
                  </a:lnTo>
                  <a:lnTo>
                    <a:pt x="16064" y="8551"/>
                  </a:lnTo>
                  <a:lnTo>
                    <a:pt x="17723" y="4506"/>
                  </a:lnTo>
                  <a:lnTo>
                    <a:pt x="19223" y="3004"/>
                  </a:lnTo>
                  <a:lnTo>
                    <a:pt x="27134" y="396"/>
                  </a:lnTo>
                  <a:lnTo>
                    <a:pt x="56720" y="0"/>
                  </a:lnTo>
                  <a:lnTo>
                    <a:pt x="57022" y="5057"/>
                  </a:lnTo>
                  <a:lnTo>
                    <a:pt x="58123" y="6546"/>
                  </a:lnTo>
                  <a:lnTo>
                    <a:pt x="65340" y="9132"/>
                  </a:lnTo>
                  <a:lnTo>
                    <a:pt x="66081" y="12173"/>
                  </a:lnTo>
                  <a:lnTo>
                    <a:pt x="66675" y="42727"/>
                  </a:lnTo>
                  <a:lnTo>
                    <a:pt x="65617" y="44360"/>
                  </a:lnTo>
                  <a:lnTo>
                    <a:pt x="63853" y="45448"/>
                  </a:lnTo>
                  <a:lnTo>
                    <a:pt x="61618" y="46174"/>
                  </a:lnTo>
                  <a:lnTo>
                    <a:pt x="60129" y="47716"/>
                  </a:lnTo>
                  <a:lnTo>
                    <a:pt x="58474" y="52252"/>
                  </a:lnTo>
                  <a:lnTo>
                    <a:pt x="57160" y="74722"/>
                  </a:lnTo>
                  <a:lnTo>
                    <a:pt x="47625" y="85725"/>
                  </a:lnTo>
                  <a:lnTo>
                    <a:pt x="47625" y="95133"/>
                  </a:lnTo>
                  <a:lnTo>
                    <a:pt x="66279" y="95250"/>
                  </a:lnTo>
                  <a:lnTo>
                    <a:pt x="74841" y="87049"/>
                  </a:lnTo>
                  <a:lnTo>
                    <a:pt x="80853" y="86118"/>
                  </a:lnTo>
                  <a:lnTo>
                    <a:pt x="82478" y="84928"/>
                  </a:lnTo>
                  <a:lnTo>
                    <a:pt x="83560" y="83077"/>
                  </a:lnTo>
                  <a:lnTo>
                    <a:pt x="84281" y="80785"/>
                  </a:lnTo>
                  <a:lnTo>
                    <a:pt x="95341" y="66768"/>
                  </a:lnTo>
                  <a:lnTo>
                    <a:pt x="99877" y="62130"/>
                  </a:lnTo>
                  <a:lnTo>
                    <a:pt x="105420" y="59363"/>
                  </a:lnTo>
                  <a:lnTo>
                    <a:pt x="108380" y="58626"/>
                  </a:lnTo>
                  <a:lnTo>
                    <a:pt x="114491" y="52162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8" name="SMARTInkShape-Group260"/>
          <p:cNvGrpSpPr/>
          <p:nvPr/>
        </p:nvGrpSpPr>
        <p:grpSpPr>
          <a:xfrm>
            <a:off x="104785" y="3543311"/>
            <a:ext cx="371428" cy="323839"/>
            <a:chOff x="104785" y="3543311"/>
            <a:chExt cx="371428" cy="323839"/>
          </a:xfrm>
        </p:grpSpPr>
        <p:sp>
          <p:nvSpPr>
            <p:cNvPr id="16436" name="SMARTInkShape-990"/>
            <p:cNvSpPr/>
            <p:nvPr>
              <p:custDataLst>
                <p:tags r:id="rId55"/>
              </p:custDataLst>
            </p:nvPr>
          </p:nvSpPr>
          <p:spPr>
            <a:xfrm>
              <a:off x="381000" y="3724276"/>
              <a:ext cx="95213" cy="114300"/>
            </a:xfrm>
            <a:custGeom>
              <a:avLst/>
              <a:gdLst/>
              <a:ahLst/>
              <a:cxnLst/>
              <a:rect l="0" t="0" r="0" b="0"/>
              <a:pathLst>
                <a:path w="95213" h="114300">
                  <a:moveTo>
                    <a:pt x="9525" y="66674"/>
                  </a:moveTo>
                  <a:lnTo>
                    <a:pt x="9525" y="66674"/>
                  </a:lnTo>
                  <a:lnTo>
                    <a:pt x="18934" y="66674"/>
                  </a:lnTo>
                  <a:lnTo>
                    <a:pt x="19050" y="57149"/>
                  </a:lnTo>
                  <a:lnTo>
                    <a:pt x="19050" y="65350"/>
                  </a:lnTo>
                  <a:lnTo>
                    <a:pt x="28183" y="75773"/>
                  </a:lnTo>
                  <a:lnTo>
                    <a:pt x="28541" y="84362"/>
                  </a:lnTo>
                  <a:lnTo>
                    <a:pt x="36773" y="93805"/>
                  </a:lnTo>
                  <a:lnTo>
                    <a:pt x="37707" y="99878"/>
                  </a:lnTo>
                  <a:lnTo>
                    <a:pt x="38896" y="101510"/>
                  </a:lnTo>
                  <a:lnTo>
                    <a:pt x="40748" y="102598"/>
                  </a:lnTo>
                  <a:lnTo>
                    <a:pt x="47506" y="104736"/>
                  </a:lnTo>
                  <a:lnTo>
                    <a:pt x="55815" y="104771"/>
                  </a:lnTo>
                  <a:lnTo>
                    <a:pt x="65234" y="96573"/>
                  </a:lnTo>
                  <a:lnTo>
                    <a:pt x="67448" y="87906"/>
                  </a:lnTo>
                  <a:lnTo>
                    <a:pt x="83560" y="66068"/>
                  </a:lnTo>
                  <a:lnTo>
                    <a:pt x="84281" y="63095"/>
                  </a:lnTo>
                  <a:lnTo>
                    <a:pt x="93074" y="47571"/>
                  </a:lnTo>
                  <a:lnTo>
                    <a:pt x="95212" y="24074"/>
                  </a:lnTo>
                  <a:lnTo>
                    <a:pt x="92411" y="18460"/>
                  </a:lnTo>
                  <a:lnTo>
                    <a:pt x="87046" y="11289"/>
                  </a:lnTo>
                  <a:lnTo>
                    <a:pt x="86116" y="4991"/>
                  </a:lnTo>
                  <a:lnTo>
                    <a:pt x="84928" y="3327"/>
                  </a:lnTo>
                  <a:lnTo>
                    <a:pt x="83077" y="2217"/>
                  </a:lnTo>
                  <a:lnTo>
                    <a:pt x="76047" y="291"/>
                  </a:lnTo>
                  <a:lnTo>
                    <a:pt x="43115" y="0"/>
                  </a:lnTo>
                  <a:lnTo>
                    <a:pt x="41443" y="1058"/>
                  </a:lnTo>
                  <a:lnTo>
                    <a:pt x="40329" y="2822"/>
                  </a:lnTo>
                  <a:lnTo>
                    <a:pt x="39586" y="5056"/>
                  </a:lnTo>
                  <a:lnTo>
                    <a:pt x="38032" y="6545"/>
                  </a:lnTo>
                  <a:lnTo>
                    <a:pt x="33484" y="8200"/>
                  </a:lnTo>
                  <a:lnTo>
                    <a:pt x="31847" y="9700"/>
                  </a:lnTo>
                  <a:lnTo>
                    <a:pt x="11702" y="46243"/>
                  </a:lnTo>
                  <a:lnTo>
                    <a:pt x="908" y="91175"/>
                  </a:lnTo>
                  <a:lnTo>
                    <a:pt x="0" y="1142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991"/>
            <p:cNvSpPr/>
            <p:nvPr>
              <p:custDataLst>
                <p:tags r:id="rId56"/>
              </p:custDataLst>
            </p:nvPr>
          </p:nvSpPr>
          <p:spPr>
            <a:xfrm>
              <a:off x="104785" y="3543311"/>
              <a:ext cx="238080" cy="323839"/>
            </a:xfrm>
            <a:custGeom>
              <a:avLst/>
              <a:gdLst/>
              <a:ahLst/>
              <a:cxnLst/>
              <a:rect l="0" t="0" r="0" b="0"/>
              <a:pathLst>
                <a:path w="238080" h="323839">
                  <a:moveTo>
                    <a:pt x="9515" y="295264"/>
                  </a:moveTo>
                  <a:lnTo>
                    <a:pt x="9515" y="295264"/>
                  </a:lnTo>
                  <a:lnTo>
                    <a:pt x="9515" y="285856"/>
                  </a:lnTo>
                  <a:lnTo>
                    <a:pt x="106" y="295149"/>
                  </a:lnTo>
                  <a:lnTo>
                    <a:pt x="0" y="303455"/>
                  </a:lnTo>
                  <a:lnTo>
                    <a:pt x="9123" y="313887"/>
                  </a:lnTo>
                  <a:lnTo>
                    <a:pt x="9399" y="319244"/>
                  </a:lnTo>
                  <a:lnTo>
                    <a:pt x="10496" y="320776"/>
                  </a:lnTo>
                  <a:lnTo>
                    <a:pt x="12286" y="321797"/>
                  </a:lnTo>
                  <a:lnTo>
                    <a:pt x="18645" y="323719"/>
                  </a:lnTo>
                  <a:lnTo>
                    <a:pt x="33502" y="323838"/>
                  </a:lnTo>
                  <a:lnTo>
                    <a:pt x="35031" y="322780"/>
                  </a:lnTo>
                  <a:lnTo>
                    <a:pt x="36051" y="321016"/>
                  </a:lnTo>
                  <a:lnTo>
                    <a:pt x="37687" y="315638"/>
                  </a:lnTo>
                  <a:lnTo>
                    <a:pt x="46256" y="306229"/>
                  </a:lnTo>
                  <a:lnTo>
                    <a:pt x="48405" y="297469"/>
                  </a:lnTo>
                  <a:lnTo>
                    <a:pt x="54081" y="287568"/>
                  </a:lnTo>
                  <a:lnTo>
                    <a:pt x="57930" y="261197"/>
                  </a:lnTo>
                  <a:lnTo>
                    <a:pt x="63606" y="250010"/>
                  </a:lnTo>
                  <a:lnTo>
                    <a:pt x="73131" y="206436"/>
                  </a:lnTo>
                  <a:lnTo>
                    <a:pt x="76011" y="170793"/>
                  </a:lnTo>
                  <a:lnTo>
                    <a:pt x="76183" y="127160"/>
                  </a:lnTo>
                  <a:lnTo>
                    <a:pt x="76189" y="85538"/>
                  </a:lnTo>
                  <a:lnTo>
                    <a:pt x="76190" y="65336"/>
                  </a:lnTo>
                  <a:lnTo>
                    <a:pt x="79012" y="57959"/>
                  </a:lnTo>
                  <a:lnTo>
                    <a:pt x="82736" y="51154"/>
                  </a:lnTo>
                  <a:lnTo>
                    <a:pt x="85127" y="38161"/>
                  </a:lnTo>
                  <a:lnTo>
                    <a:pt x="85323" y="34962"/>
                  </a:lnTo>
                  <a:lnTo>
                    <a:pt x="88363" y="28585"/>
                  </a:lnTo>
                  <a:lnTo>
                    <a:pt x="92184" y="22224"/>
                  </a:lnTo>
                  <a:lnTo>
                    <a:pt x="93882" y="15868"/>
                  </a:lnTo>
                  <a:lnTo>
                    <a:pt x="95393" y="13750"/>
                  </a:lnTo>
                  <a:lnTo>
                    <a:pt x="97458" y="12338"/>
                  </a:lnTo>
                  <a:lnTo>
                    <a:pt x="102576" y="9711"/>
                  </a:lnTo>
                  <a:lnTo>
                    <a:pt x="111407" y="3340"/>
                  </a:lnTo>
                  <a:lnTo>
                    <a:pt x="121972" y="430"/>
                  </a:lnTo>
                  <a:lnTo>
                    <a:pt x="146157" y="0"/>
                  </a:lnTo>
                  <a:lnTo>
                    <a:pt x="152442" y="2816"/>
                  </a:lnTo>
                  <a:lnTo>
                    <a:pt x="158763" y="6537"/>
                  </a:lnTo>
                  <a:lnTo>
                    <a:pt x="168272" y="9690"/>
                  </a:lnTo>
                  <a:lnTo>
                    <a:pt x="174618" y="14178"/>
                  </a:lnTo>
                  <a:lnTo>
                    <a:pt x="178144" y="19701"/>
                  </a:lnTo>
                  <a:lnTo>
                    <a:pt x="179084" y="22655"/>
                  </a:lnTo>
                  <a:lnTo>
                    <a:pt x="180770" y="24625"/>
                  </a:lnTo>
                  <a:lnTo>
                    <a:pt x="209592" y="44971"/>
                  </a:lnTo>
                  <a:lnTo>
                    <a:pt x="215913" y="47498"/>
                  </a:lnTo>
                  <a:lnTo>
                    <a:pt x="222250" y="52148"/>
                  </a:lnTo>
                  <a:lnTo>
                    <a:pt x="225772" y="57743"/>
                  </a:lnTo>
                  <a:lnTo>
                    <a:pt x="229277" y="73093"/>
                  </a:lnTo>
                  <a:lnTo>
                    <a:pt x="235026" y="82563"/>
                  </a:lnTo>
                  <a:lnTo>
                    <a:pt x="237505" y="95244"/>
                  </a:lnTo>
                  <a:lnTo>
                    <a:pt x="238079" y="109263"/>
                  </a:lnTo>
                  <a:lnTo>
                    <a:pt x="235277" y="114878"/>
                  </a:lnTo>
                  <a:lnTo>
                    <a:pt x="231562" y="120901"/>
                  </a:lnTo>
                  <a:lnTo>
                    <a:pt x="229177" y="133391"/>
                  </a:lnTo>
                  <a:lnTo>
                    <a:pt x="228981" y="136548"/>
                  </a:lnTo>
                  <a:lnTo>
                    <a:pt x="227792" y="138653"/>
                  </a:lnTo>
                  <a:lnTo>
                    <a:pt x="225942" y="140057"/>
                  </a:lnTo>
                  <a:lnTo>
                    <a:pt x="223649" y="140992"/>
                  </a:lnTo>
                  <a:lnTo>
                    <a:pt x="222121" y="142675"/>
                  </a:lnTo>
                  <a:lnTo>
                    <a:pt x="216847" y="152979"/>
                  </a:lnTo>
                  <a:lnTo>
                    <a:pt x="205927" y="165205"/>
                  </a:lnTo>
                  <a:lnTo>
                    <a:pt x="199820" y="168669"/>
                  </a:lnTo>
                  <a:lnTo>
                    <a:pt x="193578" y="171266"/>
                  </a:lnTo>
                  <a:lnTo>
                    <a:pt x="184114" y="177620"/>
                  </a:lnTo>
                  <a:lnTo>
                    <a:pt x="174607" y="181031"/>
                  </a:lnTo>
                  <a:lnTo>
                    <a:pt x="151801" y="197836"/>
                  </a:lnTo>
                  <a:lnTo>
                    <a:pt x="133778" y="200003"/>
                  </a:lnTo>
                  <a:lnTo>
                    <a:pt x="133379" y="208214"/>
                  </a:lnTo>
                  <a:lnTo>
                    <a:pt x="133343" y="201222"/>
                  </a:lnTo>
                  <a:lnTo>
                    <a:pt x="136164" y="200551"/>
                  </a:lnTo>
                  <a:lnTo>
                    <a:pt x="152390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1" name="SMARTInkShape-Group261"/>
          <p:cNvGrpSpPr/>
          <p:nvPr/>
        </p:nvGrpSpPr>
        <p:grpSpPr>
          <a:xfrm>
            <a:off x="742950" y="2867062"/>
            <a:ext cx="1352551" cy="304760"/>
            <a:chOff x="742950" y="2867062"/>
            <a:chExt cx="1352551" cy="304760"/>
          </a:xfrm>
        </p:grpSpPr>
        <p:sp>
          <p:nvSpPr>
            <p:cNvPr id="16439" name="SMARTInkShape-992"/>
            <p:cNvSpPr/>
            <p:nvPr>
              <p:custDataLst>
                <p:tags r:id="rId43"/>
              </p:custDataLst>
            </p:nvPr>
          </p:nvSpPr>
          <p:spPr>
            <a:xfrm>
              <a:off x="1600317" y="2905125"/>
              <a:ext cx="95134" cy="28576"/>
            </a:xfrm>
            <a:custGeom>
              <a:avLst/>
              <a:gdLst/>
              <a:ahLst/>
              <a:cxnLst/>
              <a:rect l="0" t="0" r="0" b="0"/>
              <a:pathLst>
                <a:path w="95134" h="28576">
                  <a:moveTo>
                    <a:pt x="18933" y="28575"/>
                  </a:moveTo>
                  <a:lnTo>
                    <a:pt x="18933" y="28575"/>
                  </a:lnTo>
                  <a:lnTo>
                    <a:pt x="0" y="28575"/>
                  </a:lnTo>
                  <a:lnTo>
                    <a:pt x="17575" y="28575"/>
                  </a:lnTo>
                  <a:lnTo>
                    <a:pt x="18028" y="27517"/>
                  </a:lnTo>
                  <a:lnTo>
                    <a:pt x="18531" y="23519"/>
                  </a:lnTo>
                  <a:lnTo>
                    <a:pt x="19723" y="22029"/>
                  </a:lnTo>
                  <a:lnTo>
                    <a:pt x="23870" y="20374"/>
                  </a:lnTo>
                  <a:lnTo>
                    <a:pt x="51089" y="19060"/>
                  </a:lnTo>
                  <a:lnTo>
                    <a:pt x="53070" y="17999"/>
                  </a:lnTo>
                  <a:lnTo>
                    <a:pt x="54391" y="16232"/>
                  </a:lnTo>
                  <a:lnTo>
                    <a:pt x="55272" y="13997"/>
                  </a:lnTo>
                  <a:lnTo>
                    <a:pt x="56917" y="12506"/>
                  </a:lnTo>
                  <a:lnTo>
                    <a:pt x="65079" y="9918"/>
                  </a:lnTo>
                  <a:lnTo>
                    <a:pt x="79686" y="9560"/>
                  </a:lnTo>
                  <a:lnTo>
                    <a:pt x="81660" y="8490"/>
                  </a:lnTo>
                  <a:lnTo>
                    <a:pt x="82976" y="6718"/>
                  </a:lnTo>
                  <a:lnTo>
                    <a:pt x="83853" y="4479"/>
                  </a:lnTo>
                  <a:lnTo>
                    <a:pt x="85496" y="2986"/>
                  </a:lnTo>
                  <a:lnTo>
                    <a:pt x="9513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993"/>
            <p:cNvSpPr/>
            <p:nvPr>
              <p:custDataLst>
                <p:tags r:id="rId44"/>
              </p:custDataLst>
            </p:nvPr>
          </p:nvSpPr>
          <p:spPr>
            <a:xfrm>
              <a:off x="876303" y="2937763"/>
              <a:ext cx="123823" cy="81663"/>
            </a:xfrm>
            <a:custGeom>
              <a:avLst/>
              <a:gdLst/>
              <a:ahLst/>
              <a:cxnLst/>
              <a:rect l="0" t="0" r="0" b="0"/>
              <a:pathLst>
                <a:path w="123823" h="81663">
                  <a:moveTo>
                    <a:pt x="9522" y="81662"/>
                  </a:moveTo>
                  <a:lnTo>
                    <a:pt x="9522" y="81662"/>
                  </a:lnTo>
                  <a:lnTo>
                    <a:pt x="1321" y="81662"/>
                  </a:lnTo>
                  <a:lnTo>
                    <a:pt x="880" y="80604"/>
                  </a:lnTo>
                  <a:lnTo>
                    <a:pt x="0" y="57982"/>
                  </a:lnTo>
                  <a:lnTo>
                    <a:pt x="1057" y="56350"/>
                  </a:lnTo>
                  <a:lnTo>
                    <a:pt x="2821" y="55263"/>
                  </a:lnTo>
                  <a:lnTo>
                    <a:pt x="5054" y="54537"/>
                  </a:lnTo>
                  <a:lnTo>
                    <a:pt x="6544" y="52996"/>
                  </a:lnTo>
                  <a:lnTo>
                    <a:pt x="9130" y="45013"/>
                  </a:lnTo>
                  <a:lnTo>
                    <a:pt x="9406" y="38935"/>
                  </a:lnTo>
                  <a:lnTo>
                    <a:pt x="10503" y="37302"/>
                  </a:lnTo>
                  <a:lnTo>
                    <a:pt x="12293" y="36214"/>
                  </a:lnTo>
                  <a:lnTo>
                    <a:pt x="14544" y="35488"/>
                  </a:lnTo>
                  <a:lnTo>
                    <a:pt x="16045" y="33946"/>
                  </a:lnTo>
                  <a:lnTo>
                    <a:pt x="17713" y="29410"/>
                  </a:lnTo>
                  <a:lnTo>
                    <a:pt x="19216" y="27777"/>
                  </a:lnTo>
                  <a:lnTo>
                    <a:pt x="23708" y="25963"/>
                  </a:lnTo>
                  <a:lnTo>
                    <a:pt x="25329" y="24421"/>
                  </a:lnTo>
                  <a:lnTo>
                    <a:pt x="27131" y="19885"/>
                  </a:lnTo>
                  <a:lnTo>
                    <a:pt x="28670" y="18252"/>
                  </a:lnTo>
                  <a:lnTo>
                    <a:pt x="33201" y="16438"/>
                  </a:lnTo>
                  <a:lnTo>
                    <a:pt x="34833" y="14896"/>
                  </a:lnTo>
                  <a:lnTo>
                    <a:pt x="36647" y="10360"/>
                  </a:lnTo>
                  <a:lnTo>
                    <a:pt x="38188" y="8727"/>
                  </a:lnTo>
                  <a:lnTo>
                    <a:pt x="42724" y="6913"/>
                  </a:lnTo>
                  <a:lnTo>
                    <a:pt x="63582" y="4488"/>
                  </a:lnTo>
                  <a:lnTo>
                    <a:pt x="69885" y="443"/>
                  </a:lnTo>
                  <a:lnTo>
                    <a:pt x="73047" y="0"/>
                  </a:lnTo>
                  <a:lnTo>
                    <a:pt x="111122" y="6466"/>
                  </a:lnTo>
                  <a:lnTo>
                    <a:pt x="123822" y="14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1" name="SMARTInkShape-994"/>
            <p:cNvSpPr/>
            <p:nvPr>
              <p:custDataLst>
                <p:tags r:id="rId45"/>
              </p:custDataLst>
            </p:nvPr>
          </p:nvSpPr>
          <p:spPr>
            <a:xfrm>
              <a:off x="1390650" y="2905244"/>
              <a:ext cx="28576" cy="161803"/>
            </a:xfrm>
            <a:custGeom>
              <a:avLst/>
              <a:gdLst/>
              <a:ahLst/>
              <a:cxnLst/>
              <a:rect l="0" t="0" r="0" b="0"/>
              <a:pathLst>
                <a:path w="28576" h="161803">
                  <a:moveTo>
                    <a:pt x="0" y="28456"/>
                  </a:moveTo>
                  <a:lnTo>
                    <a:pt x="0" y="28456"/>
                  </a:lnTo>
                  <a:lnTo>
                    <a:pt x="0" y="0"/>
                  </a:lnTo>
                  <a:lnTo>
                    <a:pt x="8201" y="8093"/>
                  </a:lnTo>
                  <a:lnTo>
                    <a:pt x="9132" y="14073"/>
                  </a:lnTo>
                  <a:lnTo>
                    <a:pt x="9515" y="41195"/>
                  </a:lnTo>
                  <a:lnTo>
                    <a:pt x="12343" y="47523"/>
                  </a:lnTo>
                  <a:lnTo>
                    <a:pt x="14578" y="50692"/>
                  </a:lnTo>
                  <a:lnTo>
                    <a:pt x="17725" y="65266"/>
                  </a:lnTo>
                  <a:lnTo>
                    <a:pt x="19027" y="110046"/>
                  </a:lnTo>
                  <a:lnTo>
                    <a:pt x="19040" y="116929"/>
                  </a:lnTo>
                  <a:lnTo>
                    <a:pt x="9560" y="160006"/>
                  </a:lnTo>
                  <a:lnTo>
                    <a:pt x="10606" y="160606"/>
                  </a:lnTo>
                  <a:lnTo>
                    <a:pt x="19015" y="161802"/>
                  </a:lnTo>
                  <a:lnTo>
                    <a:pt x="19040" y="156748"/>
                  </a:lnTo>
                  <a:lnTo>
                    <a:pt x="20101" y="155259"/>
                  </a:lnTo>
                  <a:lnTo>
                    <a:pt x="21868" y="154267"/>
                  </a:lnTo>
                  <a:lnTo>
                    <a:pt x="28575" y="1522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995"/>
            <p:cNvSpPr/>
            <p:nvPr>
              <p:custDataLst>
                <p:tags r:id="rId46"/>
              </p:custDataLst>
            </p:nvPr>
          </p:nvSpPr>
          <p:spPr>
            <a:xfrm>
              <a:off x="2000285" y="2876550"/>
              <a:ext cx="95216" cy="133351"/>
            </a:xfrm>
            <a:custGeom>
              <a:avLst/>
              <a:gdLst/>
              <a:ahLst/>
              <a:cxnLst/>
              <a:rect l="0" t="0" r="0" b="0"/>
              <a:pathLst>
                <a:path w="95216" h="133351">
                  <a:moveTo>
                    <a:pt x="9490" y="19050"/>
                  </a:moveTo>
                  <a:lnTo>
                    <a:pt x="9490" y="19050"/>
                  </a:lnTo>
                  <a:lnTo>
                    <a:pt x="4433" y="19050"/>
                  </a:lnTo>
                  <a:lnTo>
                    <a:pt x="2944" y="17992"/>
                  </a:lnTo>
                  <a:lnTo>
                    <a:pt x="1951" y="16228"/>
                  </a:lnTo>
                  <a:lnTo>
                    <a:pt x="0" y="9641"/>
                  </a:lnTo>
                  <a:lnTo>
                    <a:pt x="9099" y="395"/>
                  </a:lnTo>
                  <a:lnTo>
                    <a:pt x="46146" y="0"/>
                  </a:lnTo>
                  <a:lnTo>
                    <a:pt x="46627" y="1058"/>
                  </a:lnTo>
                  <a:lnTo>
                    <a:pt x="47590" y="48392"/>
                  </a:lnTo>
                  <a:lnTo>
                    <a:pt x="47590" y="57139"/>
                  </a:lnTo>
                  <a:lnTo>
                    <a:pt x="47590" y="48017"/>
                  </a:lnTo>
                  <a:lnTo>
                    <a:pt x="65200" y="30019"/>
                  </a:lnTo>
                  <a:lnTo>
                    <a:pt x="66213" y="23946"/>
                  </a:lnTo>
                  <a:lnTo>
                    <a:pt x="67414" y="22314"/>
                  </a:lnTo>
                  <a:lnTo>
                    <a:pt x="73101" y="20017"/>
                  </a:lnTo>
                  <a:lnTo>
                    <a:pt x="75762" y="19178"/>
                  </a:lnTo>
                  <a:lnTo>
                    <a:pt x="90627" y="19051"/>
                  </a:lnTo>
                  <a:lnTo>
                    <a:pt x="92157" y="20109"/>
                  </a:lnTo>
                  <a:lnTo>
                    <a:pt x="93176" y="21873"/>
                  </a:lnTo>
                  <a:lnTo>
                    <a:pt x="94946" y="28751"/>
                  </a:lnTo>
                  <a:lnTo>
                    <a:pt x="95215" y="74446"/>
                  </a:lnTo>
                  <a:lnTo>
                    <a:pt x="87014" y="84247"/>
                  </a:lnTo>
                  <a:lnTo>
                    <a:pt x="86082" y="90344"/>
                  </a:lnTo>
                  <a:lnTo>
                    <a:pt x="85725" y="103020"/>
                  </a:lnTo>
                  <a:lnTo>
                    <a:pt x="79151" y="112033"/>
                  </a:lnTo>
                  <a:lnTo>
                    <a:pt x="77492" y="117879"/>
                  </a:lnTo>
                  <a:lnTo>
                    <a:pt x="75992" y="119861"/>
                  </a:lnTo>
                  <a:lnTo>
                    <a:pt x="5711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996"/>
            <p:cNvSpPr/>
            <p:nvPr>
              <p:custDataLst>
                <p:tags r:id="rId47"/>
              </p:custDataLst>
            </p:nvPr>
          </p:nvSpPr>
          <p:spPr>
            <a:xfrm>
              <a:off x="1790700" y="3009912"/>
              <a:ext cx="209551" cy="133339"/>
            </a:xfrm>
            <a:custGeom>
              <a:avLst/>
              <a:gdLst/>
              <a:ahLst/>
              <a:cxnLst/>
              <a:rect l="0" t="0" r="0" b="0"/>
              <a:pathLst>
                <a:path w="209551" h="133339">
                  <a:moveTo>
                    <a:pt x="0" y="133338"/>
                  </a:moveTo>
                  <a:lnTo>
                    <a:pt x="0" y="133338"/>
                  </a:lnTo>
                  <a:lnTo>
                    <a:pt x="5057" y="133338"/>
                  </a:lnTo>
                  <a:lnTo>
                    <a:pt x="6546" y="132280"/>
                  </a:lnTo>
                  <a:lnTo>
                    <a:pt x="7539" y="130516"/>
                  </a:lnTo>
                  <a:lnTo>
                    <a:pt x="8201" y="128282"/>
                  </a:lnTo>
                  <a:lnTo>
                    <a:pt x="9701" y="126792"/>
                  </a:lnTo>
                  <a:lnTo>
                    <a:pt x="14189" y="125137"/>
                  </a:lnTo>
                  <a:lnTo>
                    <a:pt x="15809" y="123637"/>
                  </a:lnTo>
                  <a:lnTo>
                    <a:pt x="17610" y="119149"/>
                  </a:lnTo>
                  <a:lnTo>
                    <a:pt x="18623" y="110672"/>
                  </a:lnTo>
                  <a:lnTo>
                    <a:pt x="19824" y="108702"/>
                  </a:lnTo>
                  <a:lnTo>
                    <a:pt x="21683" y="107389"/>
                  </a:lnTo>
                  <a:lnTo>
                    <a:pt x="23980" y="106514"/>
                  </a:lnTo>
                  <a:lnTo>
                    <a:pt x="25511" y="104872"/>
                  </a:lnTo>
                  <a:lnTo>
                    <a:pt x="27213" y="100225"/>
                  </a:lnTo>
                  <a:lnTo>
                    <a:pt x="28172" y="91659"/>
                  </a:lnTo>
                  <a:lnTo>
                    <a:pt x="29364" y="89677"/>
                  </a:lnTo>
                  <a:lnTo>
                    <a:pt x="31218" y="88356"/>
                  </a:lnTo>
                  <a:lnTo>
                    <a:pt x="33512" y="87475"/>
                  </a:lnTo>
                  <a:lnTo>
                    <a:pt x="35041" y="85829"/>
                  </a:lnTo>
                  <a:lnTo>
                    <a:pt x="37698" y="77667"/>
                  </a:lnTo>
                  <a:lnTo>
                    <a:pt x="38100" y="66674"/>
                  </a:lnTo>
                  <a:lnTo>
                    <a:pt x="33043" y="71723"/>
                  </a:lnTo>
                  <a:lnTo>
                    <a:pt x="30561" y="77026"/>
                  </a:lnTo>
                  <a:lnTo>
                    <a:pt x="28580" y="106802"/>
                  </a:lnTo>
                  <a:lnTo>
                    <a:pt x="28578" y="109297"/>
                  </a:lnTo>
                  <a:lnTo>
                    <a:pt x="31398" y="114892"/>
                  </a:lnTo>
                  <a:lnTo>
                    <a:pt x="36777" y="122051"/>
                  </a:lnTo>
                  <a:lnTo>
                    <a:pt x="37984" y="131859"/>
                  </a:lnTo>
                  <a:lnTo>
                    <a:pt x="39081" y="132352"/>
                  </a:lnTo>
                  <a:lnTo>
                    <a:pt x="46291" y="133208"/>
                  </a:lnTo>
                  <a:lnTo>
                    <a:pt x="89027" y="91935"/>
                  </a:lnTo>
                  <a:lnTo>
                    <a:pt x="92484" y="85656"/>
                  </a:lnTo>
                  <a:lnTo>
                    <a:pt x="95079" y="79338"/>
                  </a:lnTo>
                  <a:lnTo>
                    <a:pt x="111654" y="57136"/>
                  </a:lnTo>
                  <a:lnTo>
                    <a:pt x="115010" y="41263"/>
                  </a:lnTo>
                  <a:lnTo>
                    <a:pt x="120743" y="30680"/>
                  </a:lnTo>
                  <a:lnTo>
                    <a:pt x="123970" y="16725"/>
                  </a:lnTo>
                  <a:lnTo>
                    <a:pt x="126039" y="14321"/>
                  </a:lnTo>
                  <a:lnTo>
                    <a:pt x="128476" y="12718"/>
                  </a:lnTo>
                  <a:lnTo>
                    <a:pt x="130100" y="10591"/>
                  </a:lnTo>
                  <a:lnTo>
                    <a:pt x="133347" y="0"/>
                  </a:lnTo>
                  <a:lnTo>
                    <a:pt x="128292" y="5048"/>
                  </a:lnTo>
                  <a:lnTo>
                    <a:pt x="125811" y="10351"/>
                  </a:lnTo>
                  <a:lnTo>
                    <a:pt x="122844" y="34946"/>
                  </a:lnTo>
                  <a:lnTo>
                    <a:pt x="116301" y="47619"/>
                  </a:lnTo>
                  <a:lnTo>
                    <a:pt x="114303" y="93357"/>
                  </a:lnTo>
                  <a:lnTo>
                    <a:pt x="123433" y="104322"/>
                  </a:lnTo>
                  <a:lnTo>
                    <a:pt x="128765" y="104632"/>
                  </a:lnTo>
                  <a:lnTo>
                    <a:pt x="130293" y="103617"/>
                  </a:lnTo>
                  <a:lnTo>
                    <a:pt x="131312" y="101883"/>
                  </a:lnTo>
                  <a:lnTo>
                    <a:pt x="132948" y="96551"/>
                  </a:lnTo>
                  <a:lnTo>
                    <a:pt x="138287" y="90571"/>
                  </a:lnTo>
                  <a:lnTo>
                    <a:pt x="143658" y="87872"/>
                  </a:lnTo>
                  <a:lnTo>
                    <a:pt x="146572" y="87152"/>
                  </a:lnTo>
                  <a:lnTo>
                    <a:pt x="148515" y="85614"/>
                  </a:lnTo>
                  <a:lnTo>
                    <a:pt x="159711" y="66471"/>
                  </a:lnTo>
                  <a:lnTo>
                    <a:pt x="160449" y="63360"/>
                  </a:lnTo>
                  <a:lnTo>
                    <a:pt x="166544" y="53925"/>
                  </a:lnTo>
                  <a:lnTo>
                    <a:pt x="196682" y="21330"/>
                  </a:lnTo>
                  <a:lnTo>
                    <a:pt x="200093" y="12427"/>
                  </a:lnTo>
                  <a:lnTo>
                    <a:pt x="209422" y="150"/>
                  </a:lnTo>
                  <a:lnTo>
                    <a:pt x="209550" y="41302"/>
                  </a:lnTo>
                  <a:lnTo>
                    <a:pt x="206728" y="47630"/>
                  </a:lnTo>
                  <a:lnTo>
                    <a:pt x="203004" y="53971"/>
                  </a:lnTo>
                  <a:lnTo>
                    <a:pt x="200614" y="66665"/>
                  </a:lnTo>
                  <a:lnTo>
                    <a:pt x="200027" y="114014"/>
                  </a:lnTo>
                  <a:lnTo>
                    <a:pt x="200025" y="123369"/>
                  </a:lnTo>
                  <a:lnTo>
                    <a:pt x="208226" y="123774"/>
                  </a:lnTo>
                  <a:lnTo>
                    <a:pt x="208667" y="122729"/>
                  </a:lnTo>
                  <a:lnTo>
                    <a:pt x="209550" y="1142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4" name="SMARTInkShape-997"/>
            <p:cNvSpPr/>
            <p:nvPr>
              <p:custDataLst>
                <p:tags r:id="rId48"/>
              </p:custDataLst>
            </p:nvPr>
          </p:nvSpPr>
          <p:spPr>
            <a:xfrm>
              <a:off x="885825" y="3009935"/>
              <a:ext cx="95248" cy="142713"/>
            </a:xfrm>
            <a:custGeom>
              <a:avLst/>
              <a:gdLst/>
              <a:ahLst/>
              <a:cxnLst/>
              <a:rect l="0" t="0" r="0" b="0"/>
              <a:pathLst>
                <a:path w="95248" h="142713">
                  <a:moveTo>
                    <a:pt x="0" y="9490"/>
                  </a:moveTo>
                  <a:lnTo>
                    <a:pt x="0" y="9490"/>
                  </a:lnTo>
                  <a:lnTo>
                    <a:pt x="5057" y="9490"/>
                  </a:lnTo>
                  <a:lnTo>
                    <a:pt x="6546" y="8432"/>
                  </a:lnTo>
                  <a:lnTo>
                    <a:pt x="7539" y="6668"/>
                  </a:lnTo>
                  <a:lnTo>
                    <a:pt x="9409" y="357"/>
                  </a:lnTo>
                  <a:lnTo>
                    <a:pt x="17716" y="0"/>
                  </a:lnTo>
                  <a:lnTo>
                    <a:pt x="18161" y="1046"/>
                  </a:lnTo>
                  <a:lnTo>
                    <a:pt x="18655" y="5032"/>
                  </a:lnTo>
                  <a:lnTo>
                    <a:pt x="19845" y="6518"/>
                  </a:lnTo>
                  <a:lnTo>
                    <a:pt x="28728" y="10287"/>
                  </a:lnTo>
                  <a:lnTo>
                    <a:pt x="55699" y="36614"/>
                  </a:lnTo>
                  <a:lnTo>
                    <a:pt x="61776" y="37635"/>
                  </a:lnTo>
                  <a:lnTo>
                    <a:pt x="63410" y="38837"/>
                  </a:lnTo>
                  <a:lnTo>
                    <a:pt x="74749" y="55387"/>
                  </a:lnTo>
                  <a:lnTo>
                    <a:pt x="93799" y="74711"/>
                  </a:lnTo>
                  <a:lnTo>
                    <a:pt x="95122" y="84238"/>
                  </a:lnTo>
                  <a:lnTo>
                    <a:pt x="95247" y="108042"/>
                  </a:lnTo>
                  <a:lnTo>
                    <a:pt x="94189" y="110117"/>
                  </a:lnTo>
                  <a:lnTo>
                    <a:pt x="92426" y="111499"/>
                  </a:lnTo>
                  <a:lnTo>
                    <a:pt x="90192" y="112421"/>
                  </a:lnTo>
                  <a:lnTo>
                    <a:pt x="88703" y="114094"/>
                  </a:lnTo>
                  <a:lnTo>
                    <a:pt x="86117" y="122304"/>
                  </a:lnTo>
                  <a:lnTo>
                    <a:pt x="77558" y="131860"/>
                  </a:lnTo>
                  <a:lnTo>
                    <a:pt x="76603" y="137940"/>
                  </a:lnTo>
                  <a:lnTo>
                    <a:pt x="75410" y="139574"/>
                  </a:lnTo>
                  <a:lnTo>
                    <a:pt x="73557" y="140662"/>
                  </a:lnTo>
                  <a:lnTo>
                    <a:pt x="67078" y="142712"/>
                  </a:lnTo>
                  <a:lnTo>
                    <a:pt x="47625" y="1237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998"/>
            <p:cNvSpPr/>
            <p:nvPr>
              <p:custDataLst>
                <p:tags r:id="rId49"/>
              </p:custDataLst>
            </p:nvPr>
          </p:nvSpPr>
          <p:spPr>
            <a:xfrm>
              <a:off x="1447800" y="2971800"/>
              <a:ext cx="104776" cy="95216"/>
            </a:xfrm>
            <a:custGeom>
              <a:avLst/>
              <a:gdLst/>
              <a:ahLst/>
              <a:cxnLst/>
              <a:rect l="0" t="0" r="0" b="0"/>
              <a:pathLst>
                <a:path w="104776" h="9521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8" y="8201"/>
                  </a:lnTo>
                  <a:lnTo>
                    <a:pt x="12295" y="8936"/>
                  </a:lnTo>
                  <a:lnTo>
                    <a:pt x="14547" y="9133"/>
                  </a:lnTo>
                  <a:lnTo>
                    <a:pt x="16048" y="10322"/>
                  </a:lnTo>
                  <a:lnTo>
                    <a:pt x="17716" y="14465"/>
                  </a:lnTo>
                  <a:lnTo>
                    <a:pt x="19219" y="15994"/>
                  </a:lnTo>
                  <a:lnTo>
                    <a:pt x="23711" y="17692"/>
                  </a:lnTo>
                  <a:lnTo>
                    <a:pt x="25332" y="19203"/>
                  </a:lnTo>
                  <a:lnTo>
                    <a:pt x="27134" y="23703"/>
                  </a:lnTo>
                  <a:lnTo>
                    <a:pt x="28673" y="25328"/>
                  </a:lnTo>
                  <a:lnTo>
                    <a:pt x="41706" y="33204"/>
                  </a:lnTo>
                  <a:lnTo>
                    <a:pt x="44994" y="38746"/>
                  </a:lnTo>
                  <a:lnTo>
                    <a:pt x="47514" y="44737"/>
                  </a:lnTo>
                  <a:lnTo>
                    <a:pt x="63404" y="64390"/>
                  </a:lnTo>
                  <a:lnTo>
                    <a:pt x="65221" y="70245"/>
                  </a:lnTo>
                  <a:lnTo>
                    <a:pt x="66764" y="72230"/>
                  </a:lnTo>
                  <a:lnTo>
                    <a:pt x="71301" y="74436"/>
                  </a:lnTo>
                  <a:lnTo>
                    <a:pt x="72934" y="76082"/>
                  </a:lnTo>
                  <a:lnTo>
                    <a:pt x="76072" y="85287"/>
                  </a:lnTo>
                  <a:lnTo>
                    <a:pt x="85329" y="94846"/>
                  </a:lnTo>
                  <a:lnTo>
                    <a:pt x="93891" y="95215"/>
                  </a:lnTo>
                  <a:lnTo>
                    <a:pt x="94344" y="94168"/>
                  </a:lnTo>
                  <a:lnTo>
                    <a:pt x="94848" y="90183"/>
                  </a:lnTo>
                  <a:lnTo>
                    <a:pt x="96040" y="88697"/>
                  </a:lnTo>
                  <a:lnTo>
                    <a:pt x="103415" y="86116"/>
                  </a:lnTo>
                  <a:lnTo>
                    <a:pt x="104171" y="83077"/>
                  </a:lnTo>
                  <a:lnTo>
                    <a:pt x="1047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999"/>
            <p:cNvSpPr/>
            <p:nvPr>
              <p:custDataLst>
                <p:tags r:id="rId50"/>
              </p:custDataLst>
            </p:nvPr>
          </p:nvSpPr>
          <p:spPr>
            <a:xfrm>
              <a:off x="1704975" y="2867062"/>
              <a:ext cx="104776" cy="266664"/>
            </a:xfrm>
            <a:custGeom>
              <a:avLst/>
              <a:gdLst/>
              <a:ahLst/>
              <a:cxnLst/>
              <a:rect l="0" t="0" r="0" b="0"/>
              <a:pathLst>
                <a:path w="104776" h="266664">
                  <a:moveTo>
                    <a:pt x="104775" y="19013"/>
                  </a:moveTo>
                  <a:lnTo>
                    <a:pt x="104775" y="19013"/>
                  </a:lnTo>
                  <a:lnTo>
                    <a:pt x="104775" y="10812"/>
                  </a:lnTo>
                  <a:lnTo>
                    <a:pt x="95366" y="89"/>
                  </a:lnTo>
                  <a:lnTo>
                    <a:pt x="90228" y="0"/>
                  </a:lnTo>
                  <a:lnTo>
                    <a:pt x="88727" y="1046"/>
                  </a:lnTo>
                  <a:lnTo>
                    <a:pt x="87726" y="2802"/>
                  </a:lnTo>
                  <a:lnTo>
                    <a:pt x="87059" y="5030"/>
                  </a:lnTo>
                  <a:lnTo>
                    <a:pt x="78361" y="19262"/>
                  </a:lnTo>
                  <a:lnTo>
                    <a:pt x="77641" y="22354"/>
                  </a:lnTo>
                  <a:lnTo>
                    <a:pt x="68851" y="38085"/>
                  </a:lnTo>
                  <a:lnTo>
                    <a:pt x="68125" y="41253"/>
                  </a:lnTo>
                  <a:lnTo>
                    <a:pt x="60415" y="54999"/>
                  </a:lnTo>
                  <a:lnTo>
                    <a:pt x="52221" y="101728"/>
                  </a:lnTo>
                  <a:lnTo>
                    <a:pt x="40290" y="146023"/>
                  </a:lnTo>
                  <a:lnTo>
                    <a:pt x="31203" y="171415"/>
                  </a:lnTo>
                  <a:lnTo>
                    <a:pt x="28684" y="183056"/>
                  </a:lnTo>
                  <a:lnTo>
                    <a:pt x="22375" y="196617"/>
                  </a:lnTo>
                  <a:lnTo>
                    <a:pt x="18284" y="224395"/>
                  </a:lnTo>
                  <a:lnTo>
                    <a:pt x="11569" y="237892"/>
                  </a:lnTo>
                  <a:lnTo>
                    <a:pt x="9929" y="250749"/>
                  </a:lnTo>
                  <a:lnTo>
                    <a:pt x="8736" y="252879"/>
                  </a:lnTo>
                  <a:lnTo>
                    <a:pt x="6882" y="254299"/>
                  </a:lnTo>
                  <a:lnTo>
                    <a:pt x="4588" y="255245"/>
                  </a:lnTo>
                  <a:lnTo>
                    <a:pt x="3059" y="256934"/>
                  </a:lnTo>
                  <a:lnTo>
                    <a:pt x="0" y="2666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7" name="SMARTInkShape-1000"/>
            <p:cNvSpPr/>
            <p:nvPr>
              <p:custDataLst>
                <p:tags r:id="rId51"/>
              </p:custDataLst>
            </p:nvPr>
          </p:nvSpPr>
          <p:spPr>
            <a:xfrm>
              <a:off x="742950" y="2972238"/>
              <a:ext cx="76201" cy="199584"/>
            </a:xfrm>
            <a:custGeom>
              <a:avLst/>
              <a:gdLst/>
              <a:ahLst/>
              <a:cxnLst/>
              <a:rect l="0" t="0" r="0" b="0"/>
              <a:pathLst>
                <a:path w="76201" h="199584">
                  <a:moveTo>
                    <a:pt x="0" y="171012"/>
                  </a:moveTo>
                  <a:lnTo>
                    <a:pt x="0" y="171012"/>
                  </a:lnTo>
                  <a:lnTo>
                    <a:pt x="8201" y="171012"/>
                  </a:lnTo>
                  <a:lnTo>
                    <a:pt x="8642" y="169954"/>
                  </a:lnTo>
                  <a:lnTo>
                    <a:pt x="9133" y="165956"/>
                  </a:lnTo>
                  <a:lnTo>
                    <a:pt x="10322" y="164466"/>
                  </a:lnTo>
                  <a:lnTo>
                    <a:pt x="14465" y="162811"/>
                  </a:lnTo>
                  <a:lnTo>
                    <a:pt x="15993" y="161311"/>
                  </a:lnTo>
                  <a:lnTo>
                    <a:pt x="17692" y="156823"/>
                  </a:lnTo>
                  <a:lnTo>
                    <a:pt x="19840" y="145318"/>
                  </a:lnTo>
                  <a:lnTo>
                    <a:pt x="35510" y="123370"/>
                  </a:lnTo>
                  <a:lnTo>
                    <a:pt x="38007" y="117029"/>
                  </a:lnTo>
                  <a:lnTo>
                    <a:pt x="44305" y="107510"/>
                  </a:lnTo>
                  <a:lnTo>
                    <a:pt x="47699" y="97986"/>
                  </a:lnTo>
                  <a:lnTo>
                    <a:pt x="64043" y="75762"/>
                  </a:lnTo>
                  <a:lnTo>
                    <a:pt x="69266" y="49173"/>
                  </a:lnTo>
                  <a:lnTo>
                    <a:pt x="73118" y="41720"/>
                  </a:lnTo>
                  <a:lnTo>
                    <a:pt x="75929" y="28411"/>
                  </a:lnTo>
                  <a:lnTo>
                    <a:pt x="76199" y="1041"/>
                  </a:lnTo>
                  <a:lnTo>
                    <a:pt x="75141" y="548"/>
                  </a:lnTo>
                  <a:lnTo>
                    <a:pt x="71143" y="0"/>
                  </a:lnTo>
                  <a:lnTo>
                    <a:pt x="69654" y="912"/>
                  </a:lnTo>
                  <a:lnTo>
                    <a:pt x="68661" y="2579"/>
                  </a:lnTo>
                  <a:lnTo>
                    <a:pt x="66936" y="9288"/>
                  </a:lnTo>
                  <a:lnTo>
                    <a:pt x="66685" y="31444"/>
                  </a:lnTo>
                  <a:lnTo>
                    <a:pt x="63857" y="37720"/>
                  </a:lnTo>
                  <a:lnTo>
                    <a:pt x="60131" y="44038"/>
                  </a:lnTo>
                  <a:lnTo>
                    <a:pt x="57739" y="56717"/>
                  </a:lnTo>
                  <a:lnTo>
                    <a:pt x="57155" y="103748"/>
                  </a:lnTo>
                  <a:lnTo>
                    <a:pt x="57150" y="151369"/>
                  </a:lnTo>
                  <a:lnTo>
                    <a:pt x="57150" y="198108"/>
                  </a:lnTo>
                  <a:lnTo>
                    <a:pt x="58208" y="198601"/>
                  </a:lnTo>
                  <a:lnTo>
                    <a:pt x="66641" y="199583"/>
                  </a:lnTo>
                  <a:lnTo>
                    <a:pt x="66665" y="194529"/>
                  </a:lnTo>
                  <a:lnTo>
                    <a:pt x="69493" y="189225"/>
                  </a:lnTo>
                  <a:lnTo>
                    <a:pt x="76200" y="1805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6" name="SMARTInkShape-1001"/>
            <p:cNvSpPr/>
            <p:nvPr>
              <p:custDataLst>
                <p:tags r:id="rId52"/>
              </p:custDataLst>
            </p:nvPr>
          </p:nvSpPr>
          <p:spPr>
            <a:xfrm>
              <a:off x="1028828" y="2952916"/>
              <a:ext cx="237960" cy="188880"/>
            </a:xfrm>
            <a:custGeom>
              <a:avLst/>
              <a:gdLst/>
              <a:ahLst/>
              <a:cxnLst/>
              <a:rect l="0" t="0" r="0" b="0"/>
              <a:pathLst>
                <a:path w="237960" h="188880">
                  <a:moveTo>
                    <a:pt x="18922" y="18884"/>
                  </a:moveTo>
                  <a:lnTo>
                    <a:pt x="18922" y="18884"/>
                  </a:lnTo>
                  <a:lnTo>
                    <a:pt x="18922" y="65128"/>
                  </a:lnTo>
                  <a:lnTo>
                    <a:pt x="18922" y="110060"/>
                  </a:lnTo>
                  <a:lnTo>
                    <a:pt x="18922" y="116910"/>
                  </a:lnTo>
                  <a:lnTo>
                    <a:pt x="29244" y="158316"/>
                  </a:lnTo>
                  <a:lnTo>
                    <a:pt x="36614" y="169367"/>
                  </a:lnTo>
                  <a:lnTo>
                    <a:pt x="37569" y="175772"/>
                  </a:lnTo>
                  <a:lnTo>
                    <a:pt x="38762" y="177451"/>
                  </a:lnTo>
                  <a:lnTo>
                    <a:pt x="40615" y="178570"/>
                  </a:lnTo>
                  <a:lnTo>
                    <a:pt x="42909" y="179317"/>
                  </a:lnTo>
                  <a:lnTo>
                    <a:pt x="44439" y="180872"/>
                  </a:lnTo>
                  <a:lnTo>
                    <a:pt x="46138" y="185423"/>
                  </a:lnTo>
                  <a:lnTo>
                    <a:pt x="47649" y="187060"/>
                  </a:lnTo>
                  <a:lnTo>
                    <a:pt x="52150" y="188879"/>
                  </a:lnTo>
                  <a:lnTo>
                    <a:pt x="53775" y="188306"/>
                  </a:lnTo>
                  <a:lnTo>
                    <a:pt x="54857" y="186865"/>
                  </a:lnTo>
                  <a:lnTo>
                    <a:pt x="55579" y="184846"/>
                  </a:lnTo>
                  <a:lnTo>
                    <a:pt x="57118" y="183500"/>
                  </a:lnTo>
                  <a:lnTo>
                    <a:pt x="65096" y="181163"/>
                  </a:lnTo>
                  <a:lnTo>
                    <a:pt x="65902" y="178144"/>
                  </a:lnTo>
                  <a:lnTo>
                    <a:pt x="66117" y="175858"/>
                  </a:lnTo>
                  <a:lnTo>
                    <a:pt x="69178" y="170494"/>
                  </a:lnTo>
                  <a:lnTo>
                    <a:pt x="73008" y="164583"/>
                  </a:lnTo>
                  <a:lnTo>
                    <a:pt x="74710" y="158428"/>
                  </a:lnTo>
                  <a:lnTo>
                    <a:pt x="76223" y="156363"/>
                  </a:lnTo>
                  <a:lnTo>
                    <a:pt x="78289" y="154987"/>
                  </a:lnTo>
                  <a:lnTo>
                    <a:pt x="83407" y="152399"/>
                  </a:lnTo>
                  <a:lnTo>
                    <a:pt x="89210" y="147722"/>
                  </a:lnTo>
                  <a:lnTo>
                    <a:pt x="92495" y="139292"/>
                  </a:lnTo>
                  <a:lnTo>
                    <a:pt x="95834" y="118113"/>
                  </a:lnTo>
                  <a:lnTo>
                    <a:pt x="101566" y="106964"/>
                  </a:lnTo>
                  <a:lnTo>
                    <a:pt x="104567" y="60251"/>
                  </a:lnTo>
                  <a:lnTo>
                    <a:pt x="103565" y="44429"/>
                  </a:lnTo>
                  <a:lnTo>
                    <a:pt x="92887" y="19078"/>
                  </a:lnTo>
                  <a:lnTo>
                    <a:pt x="81980" y="6223"/>
                  </a:lnTo>
                  <a:lnTo>
                    <a:pt x="75876" y="2673"/>
                  </a:lnTo>
                  <a:lnTo>
                    <a:pt x="63333" y="395"/>
                  </a:lnTo>
                  <a:lnTo>
                    <a:pt x="53836" y="0"/>
                  </a:lnTo>
                  <a:lnTo>
                    <a:pt x="47492" y="2730"/>
                  </a:lnTo>
                  <a:lnTo>
                    <a:pt x="25272" y="22229"/>
                  </a:lnTo>
                  <a:lnTo>
                    <a:pt x="21744" y="28484"/>
                  </a:lnTo>
                  <a:lnTo>
                    <a:pt x="19118" y="34793"/>
                  </a:lnTo>
                  <a:lnTo>
                    <a:pt x="14423" y="41124"/>
                  </a:lnTo>
                  <a:lnTo>
                    <a:pt x="11631" y="50288"/>
                  </a:lnTo>
                  <a:lnTo>
                    <a:pt x="9331" y="60358"/>
                  </a:lnTo>
                  <a:lnTo>
                    <a:pt x="3145" y="73035"/>
                  </a:lnTo>
                  <a:lnTo>
                    <a:pt x="0" y="112414"/>
                  </a:lnTo>
                  <a:lnTo>
                    <a:pt x="2751" y="121483"/>
                  </a:lnTo>
                  <a:lnTo>
                    <a:pt x="6443" y="129042"/>
                  </a:lnTo>
                  <a:lnTo>
                    <a:pt x="9580" y="139247"/>
                  </a:lnTo>
                  <a:lnTo>
                    <a:pt x="23552" y="156722"/>
                  </a:lnTo>
                  <a:lnTo>
                    <a:pt x="29094" y="159520"/>
                  </a:lnTo>
                  <a:lnTo>
                    <a:pt x="42509" y="161628"/>
                  </a:lnTo>
                  <a:lnTo>
                    <a:pt x="51076" y="161720"/>
                  </a:lnTo>
                  <a:lnTo>
                    <a:pt x="57202" y="158920"/>
                  </a:lnTo>
                  <a:lnTo>
                    <a:pt x="73787" y="145949"/>
                  </a:lnTo>
                  <a:lnTo>
                    <a:pt x="82686" y="142611"/>
                  </a:lnTo>
                  <a:lnTo>
                    <a:pt x="98332" y="129577"/>
                  </a:lnTo>
                  <a:lnTo>
                    <a:pt x="101840" y="123467"/>
                  </a:lnTo>
                  <a:lnTo>
                    <a:pt x="104458" y="117224"/>
                  </a:lnTo>
                  <a:lnTo>
                    <a:pt x="121049" y="95079"/>
                  </a:lnTo>
                  <a:lnTo>
                    <a:pt x="131743" y="64658"/>
                  </a:lnTo>
                  <a:lnTo>
                    <a:pt x="133295" y="62100"/>
                  </a:lnTo>
                  <a:lnTo>
                    <a:pt x="135387" y="60394"/>
                  </a:lnTo>
                  <a:lnTo>
                    <a:pt x="137840" y="59258"/>
                  </a:lnTo>
                  <a:lnTo>
                    <a:pt x="139476" y="57442"/>
                  </a:lnTo>
                  <a:lnTo>
                    <a:pt x="142619" y="47910"/>
                  </a:lnTo>
                  <a:lnTo>
                    <a:pt x="142736" y="55700"/>
                  </a:lnTo>
                  <a:lnTo>
                    <a:pt x="136199" y="64335"/>
                  </a:lnTo>
                  <a:lnTo>
                    <a:pt x="134104" y="73155"/>
                  </a:lnTo>
                  <a:lnTo>
                    <a:pt x="133338" y="88773"/>
                  </a:lnTo>
                  <a:lnTo>
                    <a:pt x="130451" y="95101"/>
                  </a:lnTo>
                  <a:lnTo>
                    <a:pt x="128200" y="98270"/>
                  </a:lnTo>
                  <a:lnTo>
                    <a:pt x="127757" y="101442"/>
                  </a:lnTo>
                  <a:lnTo>
                    <a:pt x="133140" y="136359"/>
                  </a:lnTo>
                  <a:lnTo>
                    <a:pt x="134226" y="138476"/>
                  </a:lnTo>
                  <a:lnTo>
                    <a:pt x="136008" y="139887"/>
                  </a:lnTo>
                  <a:lnTo>
                    <a:pt x="138255" y="140828"/>
                  </a:lnTo>
                  <a:lnTo>
                    <a:pt x="139752" y="142513"/>
                  </a:lnTo>
                  <a:lnTo>
                    <a:pt x="141416" y="147208"/>
                  </a:lnTo>
                  <a:lnTo>
                    <a:pt x="142918" y="148883"/>
                  </a:lnTo>
                  <a:lnTo>
                    <a:pt x="147409" y="150745"/>
                  </a:lnTo>
                  <a:lnTo>
                    <a:pt x="174901" y="152223"/>
                  </a:lnTo>
                  <a:lnTo>
                    <a:pt x="176883" y="151168"/>
                  </a:lnTo>
                  <a:lnTo>
                    <a:pt x="178204" y="149407"/>
                  </a:lnTo>
                  <a:lnTo>
                    <a:pt x="179085" y="147174"/>
                  </a:lnTo>
                  <a:lnTo>
                    <a:pt x="180731" y="145686"/>
                  </a:lnTo>
                  <a:lnTo>
                    <a:pt x="190976" y="140475"/>
                  </a:lnTo>
                  <a:lnTo>
                    <a:pt x="213931" y="119121"/>
                  </a:lnTo>
                  <a:lnTo>
                    <a:pt x="216718" y="113528"/>
                  </a:lnTo>
                  <a:lnTo>
                    <a:pt x="217461" y="110555"/>
                  </a:lnTo>
                  <a:lnTo>
                    <a:pt x="226290" y="95031"/>
                  </a:lnTo>
                  <a:lnTo>
                    <a:pt x="237806" y="47633"/>
                  </a:lnTo>
                  <a:lnTo>
                    <a:pt x="237959" y="34794"/>
                  </a:lnTo>
                  <a:lnTo>
                    <a:pt x="235158" y="28424"/>
                  </a:lnTo>
                  <a:lnTo>
                    <a:pt x="231444" y="22066"/>
                  </a:lnTo>
                  <a:lnTo>
                    <a:pt x="229793" y="15712"/>
                  </a:lnTo>
                  <a:lnTo>
                    <a:pt x="228294" y="13594"/>
                  </a:lnTo>
                  <a:lnTo>
                    <a:pt x="226237" y="12182"/>
                  </a:lnTo>
                  <a:lnTo>
                    <a:pt x="218285" y="10196"/>
                  </a:lnTo>
                  <a:lnTo>
                    <a:pt x="196683" y="9408"/>
                  </a:lnTo>
                  <a:lnTo>
                    <a:pt x="190355" y="12203"/>
                  </a:lnTo>
                  <a:lnTo>
                    <a:pt x="184015" y="15915"/>
                  </a:lnTo>
                  <a:lnTo>
                    <a:pt x="174495" y="19063"/>
                  </a:lnTo>
                  <a:lnTo>
                    <a:pt x="153565" y="37082"/>
                  </a:lnTo>
                  <a:lnTo>
                    <a:pt x="147555" y="45669"/>
                  </a:lnTo>
                  <a:lnTo>
                    <a:pt x="141349" y="56454"/>
                  </a:lnTo>
                  <a:lnTo>
                    <a:pt x="120440" y="92435"/>
                  </a:lnTo>
                  <a:lnTo>
                    <a:pt x="115410" y="116355"/>
                  </a:lnTo>
                  <a:lnTo>
                    <a:pt x="114172" y="1331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1002"/>
            <p:cNvSpPr/>
            <p:nvPr>
              <p:custDataLst>
                <p:tags r:id="rId53"/>
              </p:custDataLst>
            </p:nvPr>
          </p:nvSpPr>
          <p:spPr>
            <a:xfrm>
              <a:off x="1600200" y="2933700"/>
              <a:ext cx="19051" cy="123787"/>
            </a:xfrm>
            <a:custGeom>
              <a:avLst/>
              <a:gdLst/>
              <a:ahLst/>
              <a:cxnLst/>
              <a:rect l="0" t="0" r="0" b="0"/>
              <a:pathLst>
                <a:path w="19051" h="123787">
                  <a:moveTo>
                    <a:pt x="0" y="0"/>
                  </a:moveTo>
                  <a:lnTo>
                    <a:pt x="0" y="0"/>
                  </a:lnTo>
                  <a:lnTo>
                    <a:pt x="0" y="44721"/>
                  </a:lnTo>
                  <a:lnTo>
                    <a:pt x="0" y="83844"/>
                  </a:lnTo>
                  <a:lnTo>
                    <a:pt x="6546" y="92958"/>
                  </a:lnTo>
                  <a:lnTo>
                    <a:pt x="8642" y="101861"/>
                  </a:lnTo>
                  <a:lnTo>
                    <a:pt x="9408" y="112453"/>
                  </a:lnTo>
                  <a:lnTo>
                    <a:pt x="19015" y="123786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1003"/>
            <p:cNvSpPr/>
            <p:nvPr>
              <p:custDataLst>
                <p:tags r:id="rId54"/>
              </p:custDataLst>
            </p:nvPr>
          </p:nvSpPr>
          <p:spPr>
            <a:xfrm>
              <a:off x="1400175" y="2895600"/>
              <a:ext cx="161926" cy="160588"/>
            </a:xfrm>
            <a:custGeom>
              <a:avLst/>
              <a:gdLst/>
              <a:ahLst/>
              <a:cxnLst/>
              <a:rect l="0" t="0" r="0" b="0"/>
              <a:pathLst>
                <a:path w="161926" h="160588">
                  <a:moveTo>
                    <a:pt x="0" y="47625"/>
                  </a:moveTo>
                  <a:lnTo>
                    <a:pt x="0" y="47625"/>
                  </a:lnTo>
                  <a:lnTo>
                    <a:pt x="0" y="29933"/>
                  </a:lnTo>
                  <a:lnTo>
                    <a:pt x="1058" y="29480"/>
                  </a:lnTo>
                  <a:lnTo>
                    <a:pt x="5057" y="28977"/>
                  </a:lnTo>
                  <a:lnTo>
                    <a:pt x="6546" y="29901"/>
                  </a:lnTo>
                  <a:lnTo>
                    <a:pt x="7539" y="31576"/>
                  </a:lnTo>
                  <a:lnTo>
                    <a:pt x="9263" y="38299"/>
                  </a:lnTo>
                  <a:lnTo>
                    <a:pt x="9525" y="83616"/>
                  </a:lnTo>
                  <a:lnTo>
                    <a:pt x="9525" y="117083"/>
                  </a:lnTo>
                  <a:lnTo>
                    <a:pt x="12347" y="123651"/>
                  </a:lnTo>
                  <a:lnTo>
                    <a:pt x="16071" y="130097"/>
                  </a:lnTo>
                  <a:lnTo>
                    <a:pt x="18461" y="142860"/>
                  </a:lnTo>
                  <a:lnTo>
                    <a:pt x="19040" y="152235"/>
                  </a:lnTo>
                  <a:lnTo>
                    <a:pt x="27250" y="160587"/>
                  </a:lnTo>
                  <a:lnTo>
                    <a:pt x="27692" y="159974"/>
                  </a:lnTo>
                  <a:lnTo>
                    <a:pt x="28458" y="153607"/>
                  </a:lnTo>
                  <a:lnTo>
                    <a:pt x="51240" y="124686"/>
                  </a:lnTo>
                  <a:lnTo>
                    <a:pt x="59194" y="105306"/>
                  </a:lnTo>
                  <a:lnTo>
                    <a:pt x="63350" y="98661"/>
                  </a:lnTo>
                  <a:lnTo>
                    <a:pt x="66748" y="88970"/>
                  </a:lnTo>
                  <a:lnTo>
                    <a:pt x="72929" y="79396"/>
                  </a:lnTo>
                  <a:lnTo>
                    <a:pt x="75231" y="69856"/>
                  </a:lnTo>
                  <a:lnTo>
                    <a:pt x="75770" y="63503"/>
                  </a:lnTo>
                  <a:lnTo>
                    <a:pt x="78831" y="57151"/>
                  </a:lnTo>
                  <a:lnTo>
                    <a:pt x="84363" y="49506"/>
                  </a:lnTo>
                  <a:lnTo>
                    <a:pt x="85605" y="39589"/>
                  </a:lnTo>
                  <a:lnTo>
                    <a:pt x="86704" y="39093"/>
                  </a:lnTo>
                  <a:lnTo>
                    <a:pt x="93915" y="38231"/>
                  </a:lnTo>
                  <a:lnTo>
                    <a:pt x="94360" y="39246"/>
                  </a:lnTo>
                  <a:lnTo>
                    <a:pt x="96308" y="82576"/>
                  </a:lnTo>
                  <a:lnTo>
                    <a:pt x="102789" y="95255"/>
                  </a:lnTo>
                  <a:lnTo>
                    <a:pt x="104658" y="112419"/>
                  </a:lnTo>
                  <a:lnTo>
                    <a:pt x="111298" y="121533"/>
                  </a:lnTo>
                  <a:lnTo>
                    <a:pt x="114183" y="132827"/>
                  </a:lnTo>
                  <a:lnTo>
                    <a:pt x="123429" y="142469"/>
                  </a:lnTo>
                  <a:lnTo>
                    <a:pt x="123790" y="134638"/>
                  </a:lnTo>
                  <a:lnTo>
                    <a:pt x="126632" y="133923"/>
                  </a:lnTo>
                  <a:lnTo>
                    <a:pt x="132023" y="133463"/>
                  </a:lnTo>
                  <a:lnTo>
                    <a:pt x="132760" y="130578"/>
                  </a:lnTo>
                  <a:lnTo>
                    <a:pt x="133350" y="87479"/>
                  </a:lnTo>
                  <a:lnTo>
                    <a:pt x="125149" y="77678"/>
                  </a:lnTo>
                  <a:lnTo>
                    <a:pt x="123942" y="68129"/>
                  </a:lnTo>
                  <a:lnTo>
                    <a:pt x="122844" y="67644"/>
                  </a:lnTo>
                  <a:lnTo>
                    <a:pt x="118803" y="67105"/>
                  </a:lnTo>
                  <a:lnTo>
                    <a:pt x="117302" y="65904"/>
                  </a:lnTo>
                  <a:lnTo>
                    <a:pt x="115634" y="61746"/>
                  </a:lnTo>
                  <a:lnTo>
                    <a:pt x="114131" y="60214"/>
                  </a:lnTo>
                  <a:lnTo>
                    <a:pt x="105202" y="57270"/>
                  </a:lnTo>
                  <a:lnTo>
                    <a:pt x="99845" y="57185"/>
                  </a:lnTo>
                  <a:lnTo>
                    <a:pt x="98313" y="56115"/>
                  </a:lnTo>
                  <a:lnTo>
                    <a:pt x="97292" y="54344"/>
                  </a:lnTo>
                  <a:lnTo>
                    <a:pt x="96612" y="52104"/>
                  </a:lnTo>
                  <a:lnTo>
                    <a:pt x="95099" y="50611"/>
                  </a:lnTo>
                  <a:lnTo>
                    <a:pt x="85728" y="47626"/>
                  </a:lnTo>
                  <a:lnTo>
                    <a:pt x="85725" y="33436"/>
                  </a:lnTo>
                  <a:lnTo>
                    <a:pt x="86783" y="31816"/>
                  </a:lnTo>
                  <a:lnTo>
                    <a:pt x="88547" y="30735"/>
                  </a:lnTo>
                  <a:lnTo>
                    <a:pt x="95426" y="28859"/>
                  </a:lnTo>
                  <a:lnTo>
                    <a:pt x="99914" y="28701"/>
                  </a:lnTo>
                  <a:lnTo>
                    <a:pt x="101534" y="27601"/>
                  </a:lnTo>
                  <a:lnTo>
                    <a:pt x="102615" y="25809"/>
                  </a:lnTo>
                  <a:lnTo>
                    <a:pt x="103335" y="23556"/>
                  </a:lnTo>
                  <a:lnTo>
                    <a:pt x="104873" y="22054"/>
                  </a:lnTo>
                  <a:lnTo>
                    <a:pt x="109405" y="20385"/>
                  </a:lnTo>
                  <a:lnTo>
                    <a:pt x="122071" y="19167"/>
                  </a:lnTo>
                  <a:lnTo>
                    <a:pt x="131872" y="10859"/>
                  </a:lnTo>
                  <a:lnTo>
                    <a:pt x="141421" y="9642"/>
                  </a:lnTo>
                  <a:lnTo>
                    <a:pt x="150948" y="9535"/>
                  </a:lnTo>
                  <a:lnTo>
                    <a:pt x="161925" y="0"/>
                  </a:lnTo>
                  <a:lnTo>
                    <a:pt x="161925" y="5488"/>
                  </a:lnTo>
                  <a:lnTo>
                    <a:pt x="161925" y="82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83" name="SMARTInkShape-1004"/>
          <p:cNvSpPr/>
          <p:nvPr>
            <p:custDataLst>
              <p:tags r:id="rId3"/>
            </p:custDataLst>
          </p:nvPr>
        </p:nvSpPr>
        <p:spPr>
          <a:xfrm>
            <a:off x="3086126" y="1085867"/>
            <a:ext cx="634086" cy="466707"/>
          </a:xfrm>
          <a:custGeom>
            <a:avLst/>
            <a:gdLst/>
            <a:ahLst/>
            <a:cxnLst/>
            <a:rect l="0" t="0" r="0" b="0"/>
            <a:pathLst>
              <a:path w="634086" h="466707">
                <a:moveTo>
                  <a:pt x="228574" y="95233"/>
                </a:moveTo>
                <a:lnTo>
                  <a:pt x="228574" y="95233"/>
                </a:lnTo>
                <a:lnTo>
                  <a:pt x="233630" y="95233"/>
                </a:lnTo>
                <a:lnTo>
                  <a:pt x="235120" y="94175"/>
                </a:lnTo>
                <a:lnTo>
                  <a:pt x="236113" y="92411"/>
                </a:lnTo>
                <a:lnTo>
                  <a:pt x="237706" y="87032"/>
                </a:lnTo>
                <a:lnTo>
                  <a:pt x="240747" y="86296"/>
                </a:lnTo>
                <a:lnTo>
                  <a:pt x="243039" y="86100"/>
                </a:lnTo>
                <a:lnTo>
                  <a:pt x="244568" y="84911"/>
                </a:lnTo>
                <a:lnTo>
                  <a:pt x="247505" y="76585"/>
                </a:lnTo>
                <a:lnTo>
                  <a:pt x="247613" y="68017"/>
                </a:lnTo>
                <a:lnTo>
                  <a:pt x="246559" y="67564"/>
                </a:lnTo>
                <a:lnTo>
                  <a:pt x="242564" y="67061"/>
                </a:lnTo>
                <a:lnTo>
                  <a:pt x="241076" y="65868"/>
                </a:lnTo>
                <a:lnTo>
                  <a:pt x="239422" y="61721"/>
                </a:lnTo>
                <a:lnTo>
                  <a:pt x="237923" y="60191"/>
                </a:lnTo>
                <a:lnTo>
                  <a:pt x="233435" y="58492"/>
                </a:lnTo>
                <a:lnTo>
                  <a:pt x="187296" y="57136"/>
                </a:lnTo>
                <a:lnTo>
                  <a:pt x="177773" y="57134"/>
                </a:lnTo>
                <a:lnTo>
                  <a:pt x="146907" y="66834"/>
                </a:lnTo>
                <a:lnTo>
                  <a:pt x="101977" y="98447"/>
                </a:lnTo>
                <a:lnTo>
                  <a:pt x="82930" y="121827"/>
                </a:lnTo>
                <a:lnTo>
                  <a:pt x="64808" y="136117"/>
                </a:lnTo>
                <a:lnTo>
                  <a:pt x="34934" y="179262"/>
                </a:lnTo>
                <a:lnTo>
                  <a:pt x="23264" y="196929"/>
                </a:lnTo>
                <a:lnTo>
                  <a:pt x="17039" y="216882"/>
                </a:lnTo>
                <a:lnTo>
                  <a:pt x="14526" y="220782"/>
                </a:lnTo>
                <a:lnTo>
                  <a:pt x="1429" y="268104"/>
                </a:lnTo>
                <a:lnTo>
                  <a:pt x="12" y="315721"/>
                </a:lnTo>
                <a:lnTo>
                  <a:pt x="1040" y="336381"/>
                </a:lnTo>
                <a:lnTo>
                  <a:pt x="11734" y="361738"/>
                </a:lnTo>
                <a:lnTo>
                  <a:pt x="44450" y="406119"/>
                </a:lnTo>
                <a:lnTo>
                  <a:pt x="55015" y="415830"/>
                </a:lnTo>
                <a:lnTo>
                  <a:pt x="101489" y="443423"/>
                </a:lnTo>
                <a:lnTo>
                  <a:pt x="143030" y="454949"/>
                </a:lnTo>
                <a:lnTo>
                  <a:pt x="161953" y="459343"/>
                </a:lnTo>
                <a:lnTo>
                  <a:pt x="180965" y="464526"/>
                </a:lnTo>
                <a:lnTo>
                  <a:pt x="226590" y="466516"/>
                </a:lnTo>
                <a:lnTo>
                  <a:pt x="269322" y="466691"/>
                </a:lnTo>
                <a:lnTo>
                  <a:pt x="316517" y="466706"/>
                </a:lnTo>
                <a:lnTo>
                  <a:pt x="333277" y="465649"/>
                </a:lnTo>
                <a:lnTo>
                  <a:pt x="380885" y="457007"/>
                </a:lnTo>
                <a:lnTo>
                  <a:pt x="428408" y="437937"/>
                </a:lnTo>
                <a:lnTo>
                  <a:pt x="442273" y="432754"/>
                </a:lnTo>
                <a:lnTo>
                  <a:pt x="488034" y="421368"/>
                </a:lnTo>
                <a:lnTo>
                  <a:pt x="533322" y="399981"/>
                </a:lnTo>
                <a:lnTo>
                  <a:pt x="578764" y="371457"/>
                </a:lnTo>
                <a:lnTo>
                  <a:pt x="611294" y="341032"/>
                </a:lnTo>
                <a:lnTo>
                  <a:pt x="615630" y="333946"/>
                </a:lnTo>
                <a:lnTo>
                  <a:pt x="627606" y="298280"/>
                </a:lnTo>
                <a:lnTo>
                  <a:pt x="629593" y="264274"/>
                </a:lnTo>
                <a:lnTo>
                  <a:pt x="633640" y="255735"/>
                </a:lnTo>
                <a:lnTo>
                  <a:pt x="634085" y="250917"/>
                </a:lnTo>
                <a:lnTo>
                  <a:pt x="627750" y="203299"/>
                </a:lnTo>
                <a:lnTo>
                  <a:pt x="612160" y="161729"/>
                </a:lnTo>
                <a:lnTo>
                  <a:pt x="609665" y="150187"/>
                </a:lnTo>
                <a:lnTo>
                  <a:pt x="605028" y="141529"/>
                </a:lnTo>
                <a:lnTo>
                  <a:pt x="564304" y="98264"/>
                </a:lnTo>
                <a:lnTo>
                  <a:pt x="531154" y="67300"/>
                </a:lnTo>
                <a:lnTo>
                  <a:pt x="488794" y="44471"/>
                </a:lnTo>
                <a:lnTo>
                  <a:pt x="444467" y="22210"/>
                </a:lnTo>
                <a:lnTo>
                  <a:pt x="425422" y="13742"/>
                </a:lnTo>
                <a:lnTo>
                  <a:pt x="380974" y="2217"/>
                </a:lnTo>
                <a:lnTo>
                  <a:pt x="340052" y="179"/>
                </a:lnTo>
                <a:lnTo>
                  <a:pt x="295837" y="0"/>
                </a:lnTo>
                <a:lnTo>
                  <a:pt x="263577" y="1044"/>
                </a:lnTo>
                <a:lnTo>
                  <a:pt x="219054" y="11742"/>
                </a:lnTo>
                <a:lnTo>
                  <a:pt x="200000" y="16873"/>
                </a:lnTo>
                <a:lnTo>
                  <a:pt x="180949" y="21215"/>
                </a:lnTo>
                <a:lnTo>
                  <a:pt x="164721" y="29205"/>
                </a:lnTo>
                <a:lnTo>
                  <a:pt x="121420" y="53983"/>
                </a:lnTo>
                <a:lnTo>
                  <a:pt x="74369" y="88883"/>
                </a:lnTo>
                <a:lnTo>
                  <a:pt x="60570" y="102641"/>
                </a:lnTo>
                <a:lnTo>
                  <a:pt x="28554" y="145506"/>
                </a:lnTo>
                <a:lnTo>
                  <a:pt x="13733" y="168411"/>
                </a:lnTo>
                <a:lnTo>
                  <a:pt x="7513" y="188318"/>
                </a:lnTo>
                <a:lnTo>
                  <a:pt x="5000" y="192215"/>
                </a:lnTo>
                <a:lnTo>
                  <a:pt x="1463" y="207812"/>
                </a:lnTo>
                <a:lnTo>
                  <a:pt x="0" y="251977"/>
                </a:lnTo>
                <a:lnTo>
                  <a:pt x="1034" y="282465"/>
                </a:lnTo>
                <a:lnTo>
                  <a:pt x="14163" y="322102"/>
                </a:lnTo>
                <a:lnTo>
                  <a:pt x="22508" y="331178"/>
                </a:lnTo>
                <a:lnTo>
                  <a:pt x="67328" y="369415"/>
                </a:lnTo>
                <a:lnTo>
                  <a:pt x="111988" y="396778"/>
                </a:lnTo>
                <a:lnTo>
                  <a:pt x="155989" y="415901"/>
                </a:lnTo>
                <a:lnTo>
                  <a:pt x="191188" y="425784"/>
                </a:lnTo>
                <a:lnTo>
                  <a:pt x="238192" y="434782"/>
                </a:lnTo>
                <a:lnTo>
                  <a:pt x="280680" y="442748"/>
                </a:lnTo>
                <a:lnTo>
                  <a:pt x="297241" y="442654"/>
                </a:lnTo>
                <a:lnTo>
                  <a:pt x="342078" y="438728"/>
                </a:lnTo>
                <a:lnTo>
                  <a:pt x="363922" y="437251"/>
                </a:lnTo>
                <a:lnTo>
                  <a:pt x="396694" y="424899"/>
                </a:lnTo>
                <a:lnTo>
                  <a:pt x="438707" y="400012"/>
                </a:lnTo>
                <a:lnTo>
                  <a:pt x="450025" y="392615"/>
                </a:lnTo>
                <a:lnTo>
                  <a:pt x="466699" y="37145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89" name="SMARTInkShape-Group263"/>
          <p:cNvGrpSpPr/>
          <p:nvPr/>
        </p:nvGrpSpPr>
        <p:grpSpPr>
          <a:xfrm>
            <a:off x="142878" y="3009911"/>
            <a:ext cx="457198" cy="351080"/>
            <a:chOff x="142878" y="3009911"/>
            <a:chExt cx="457198" cy="351080"/>
          </a:xfrm>
        </p:grpSpPr>
        <p:sp>
          <p:nvSpPr>
            <p:cNvPr id="24585" name="SMARTInkShape-1005"/>
            <p:cNvSpPr/>
            <p:nvPr>
              <p:custDataLst>
                <p:tags r:id="rId39"/>
              </p:custDataLst>
            </p:nvPr>
          </p:nvSpPr>
          <p:spPr>
            <a:xfrm>
              <a:off x="533792" y="3076575"/>
              <a:ext cx="47224" cy="28576"/>
            </a:xfrm>
            <a:custGeom>
              <a:avLst/>
              <a:gdLst/>
              <a:ahLst/>
              <a:cxnLst/>
              <a:rect l="0" t="0" r="0" b="0"/>
              <a:pathLst>
                <a:path w="47224" h="28576">
                  <a:moveTo>
                    <a:pt x="9133" y="0"/>
                  </a:moveTo>
                  <a:lnTo>
                    <a:pt x="9133" y="0"/>
                  </a:lnTo>
                  <a:lnTo>
                    <a:pt x="9133" y="9490"/>
                  </a:lnTo>
                  <a:lnTo>
                    <a:pt x="0" y="9524"/>
                  </a:lnTo>
                  <a:lnTo>
                    <a:pt x="46840" y="9525"/>
                  </a:lnTo>
                  <a:lnTo>
                    <a:pt x="47223" y="18658"/>
                  </a:lnTo>
                  <a:lnTo>
                    <a:pt x="37708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1006"/>
            <p:cNvSpPr/>
            <p:nvPr>
              <p:custDataLst>
                <p:tags r:id="rId40"/>
              </p:custDataLst>
            </p:nvPr>
          </p:nvSpPr>
          <p:spPr>
            <a:xfrm>
              <a:off x="342900" y="3181350"/>
              <a:ext cx="133351" cy="114301"/>
            </a:xfrm>
            <a:custGeom>
              <a:avLst/>
              <a:gdLst/>
              <a:ahLst/>
              <a:cxnLst/>
              <a:rect l="0" t="0" r="0" b="0"/>
              <a:pathLst>
                <a:path w="133351" h="114301">
                  <a:moveTo>
                    <a:pt x="0" y="19050"/>
                  </a:moveTo>
                  <a:lnTo>
                    <a:pt x="0" y="19050"/>
                  </a:lnTo>
                  <a:lnTo>
                    <a:pt x="18657" y="393"/>
                  </a:lnTo>
                  <a:lnTo>
                    <a:pt x="46266" y="0"/>
                  </a:lnTo>
                  <a:lnTo>
                    <a:pt x="65224" y="17610"/>
                  </a:lnTo>
                  <a:lnTo>
                    <a:pt x="67447" y="26370"/>
                  </a:lnTo>
                  <a:lnTo>
                    <a:pt x="74838" y="36346"/>
                  </a:lnTo>
                  <a:lnTo>
                    <a:pt x="75931" y="45358"/>
                  </a:lnTo>
                  <a:lnTo>
                    <a:pt x="76080" y="51204"/>
                  </a:lnTo>
                  <a:lnTo>
                    <a:pt x="75062" y="53186"/>
                  </a:lnTo>
                  <a:lnTo>
                    <a:pt x="73325" y="54507"/>
                  </a:lnTo>
                  <a:lnTo>
                    <a:pt x="71108" y="55388"/>
                  </a:lnTo>
                  <a:lnTo>
                    <a:pt x="69630" y="57034"/>
                  </a:lnTo>
                  <a:lnTo>
                    <a:pt x="67989" y="61684"/>
                  </a:lnTo>
                  <a:lnTo>
                    <a:pt x="65876" y="73294"/>
                  </a:lnTo>
                  <a:lnTo>
                    <a:pt x="58508" y="83879"/>
                  </a:lnTo>
                  <a:lnTo>
                    <a:pt x="57552" y="90234"/>
                  </a:lnTo>
                  <a:lnTo>
                    <a:pt x="56360" y="91906"/>
                  </a:lnTo>
                  <a:lnTo>
                    <a:pt x="54507" y="93021"/>
                  </a:lnTo>
                  <a:lnTo>
                    <a:pt x="52213" y="93764"/>
                  </a:lnTo>
                  <a:lnTo>
                    <a:pt x="50684" y="95317"/>
                  </a:lnTo>
                  <a:lnTo>
                    <a:pt x="48028" y="103320"/>
                  </a:lnTo>
                  <a:lnTo>
                    <a:pt x="47625" y="114300"/>
                  </a:lnTo>
                  <a:lnTo>
                    <a:pt x="93799" y="114300"/>
                  </a:lnTo>
                  <a:lnTo>
                    <a:pt x="102568" y="107754"/>
                  </a:lnTo>
                  <a:lnTo>
                    <a:pt x="111412" y="105658"/>
                  </a:lnTo>
                  <a:lnTo>
                    <a:pt x="117602" y="105168"/>
                  </a:lnTo>
                  <a:lnTo>
                    <a:pt x="119677" y="103978"/>
                  </a:lnTo>
                  <a:lnTo>
                    <a:pt x="121059" y="102127"/>
                  </a:lnTo>
                  <a:lnTo>
                    <a:pt x="121981" y="99835"/>
                  </a:lnTo>
                  <a:lnTo>
                    <a:pt x="123654" y="98306"/>
                  </a:lnTo>
                  <a:lnTo>
                    <a:pt x="128335" y="96608"/>
                  </a:lnTo>
                  <a:lnTo>
                    <a:pt x="130007" y="95097"/>
                  </a:lnTo>
                  <a:lnTo>
                    <a:pt x="1333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7" name="SMARTInkShape-1007"/>
            <p:cNvSpPr/>
            <p:nvPr>
              <p:custDataLst>
                <p:tags r:id="rId41"/>
              </p:custDataLst>
            </p:nvPr>
          </p:nvSpPr>
          <p:spPr>
            <a:xfrm>
              <a:off x="142878" y="3009911"/>
              <a:ext cx="161920" cy="351080"/>
            </a:xfrm>
            <a:custGeom>
              <a:avLst/>
              <a:gdLst/>
              <a:ahLst/>
              <a:cxnLst/>
              <a:rect l="0" t="0" r="0" b="0"/>
              <a:pathLst>
                <a:path w="161920" h="351080">
                  <a:moveTo>
                    <a:pt x="9522" y="295264"/>
                  </a:moveTo>
                  <a:lnTo>
                    <a:pt x="9522" y="295264"/>
                  </a:lnTo>
                  <a:lnTo>
                    <a:pt x="9522" y="285749"/>
                  </a:lnTo>
                  <a:lnTo>
                    <a:pt x="4466" y="285742"/>
                  </a:lnTo>
                  <a:lnTo>
                    <a:pt x="2976" y="286799"/>
                  </a:lnTo>
                  <a:lnTo>
                    <a:pt x="1983" y="288562"/>
                  </a:lnTo>
                  <a:lnTo>
                    <a:pt x="259" y="295440"/>
                  </a:lnTo>
                  <a:lnTo>
                    <a:pt x="0" y="312863"/>
                  </a:lnTo>
                  <a:lnTo>
                    <a:pt x="6544" y="321632"/>
                  </a:lnTo>
                  <a:lnTo>
                    <a:pt x="9130" y="331610"/>
                  </a:lnTo>
                  <a:lnTo>
                    <a:pt x="9406" y="337901"/>
                  </a:lnTo>
                  <a:lnTo>
                    <a:pt x="10503" y="339563"/>
                  </a:lnTo>
                  <a:lnTo>
                    <a:pt x="12293" y="340672"/>
                  </a:lnTo>
                  <a:lnTo>
                    <a:pt x="18652" y="342759"/>
                  </a:lnTo>
                  <a:lnTo>
                    <a:pt x="27213" y="351079"/>
                  </a:lnTo>
                  <a:lnTo>
                    <a:pt x="27666" y="350466"/>
                  </a:lnTo>
                  <a:lnTo>
                    <a:pt x="28453" y="344096"/>
                  </a:lnTo>
                  <a:lnTo>
                    <a:pt x="31341" y="343425"/>
                  </a:lnTo>
                  <a:lnTo>
                    <a:pt x="33593" y="343247"/>
                  </a:lnTo>
                  <a:lnTo>
                    <a:pt x="35094" y="342069"/>
                  </a:lnTo>
                  <a:lnTo>
                    <a:pt x="36762" y="337939"/>
                  </a:lnTo>
                  <a:lnTo>
                    <a:pt x="38892" y="326663"/>
                  </a:lnTo>
                  <a:lnTo>
                    <a:pt x="44565" y="317386"/>
                  </a:lnTo>
                  <a:lnTo>
                    <a:pt x="46716" y="306875"/>
                  </a:lnTo>
                  <a:lnTo>
                    <a:pt x="48601" y="279211"/>
                  </a:lnTo>
                  <a:lnTo>
                    <a:pt x="55812" y="250372"/>
                  </a:lnTo>
                  <a:lnTo>
                    <a:pt x="57069" y="205280"/>
                  </a:lnTo>
                  <a:lnTo>
                    <a:pt x="57140" y="159620"/>
                  </a:lnTo>
                  <a:lnTo>
                    <a:pt x="57146" y="114340"/>
                  </a:lnTo>
                  <a:lnTo>
                    <a:pt x="57147" y="69842"/>
                  </a:lnTo>
                  <a:lnTo>
                    <a:pt x="57147" y="24506"/>
                  </a:lnTo>
                  <a:lnTo>
                    <a:pt x="57147" y="15603"/>
                  </a:lnTo>
                  <a:lnTo>
                    <a:pt x="58205" y="13573"/>
                  </a:lnTo>
                  <a:lnTo>
                    <a:pt x="59969" y="12220"/>
                  </a:lnTo>
                  <a:lnTo>
                    <a:pt x="62203" y="11318"/>
                  </a:lnTo>
                  <a:lnTo>
                    <a:pt x="63693" y="9658"/>
                  </a:lnTo>
                  <a:lnTo>
                    <a:pt x="66280" y="1472"/>
                  </a:lnTo>
                  <a:lnTo>
                    <a:pt x="69320" y="648"/>
                  </a:lnTo>
                  <a:lnTo>
                    <a:pt x="89335" y="0"/>
                  </a:lnTo>
                  <a:lnTo>
                    <a:pt x="91306" y="1055"/>
                  </a:lnTo>
                  <a:lnTo>
                    <a:pt x="92620" y="2816"/>
                  </a:lnTo>
                  <a:lnTo>
                    <a:pt x="93495" y="5049"/>
                  </a:lnTo>
                  <a:lnTo>
                    <a:pt x="95138" y="6537"/>
                  </a:lnTo>
                  <a:lnTo>
                    <a:pt x="105377" y="11748"/>
                  </a:lnTo>
                  <a:lnTo>
                    <a:pt x="111391" y="15799"/>
                  </a:lnTo>
                  <a:lnTo>
                    <a:pt x="120727" y="19137"/>
                  </a:lnTo>
                  <a:lnTo>
                    <a:pt x="130196" y="25301"/>
                  </a:lnTo>
                  <a:lnTo>
                    <a:pt x="136533" y="27114"/>
                  </a:lnTo>
                  <a:lnTo>
                    <a:pt x="138646" y="28655"/>
                  </a:lnTo>
                  <a:lnTo>
                    <a:pt x="140054" y="30742"/>
                  </a:lnTo>
                  <a:lnTo>
                    <a:pt x="142678" y="35882"/>
                  </a:lnTo>
                  <a:lnTo>
                    <a:pt x="158649" y="54872"/>
                  </a:lnTo>
                  <a:lnTo>
                    <a:pt x="161491" y="64902"/>
                  </a:lnTo>
                  <a:lnTo>
                    <a:pt x="161919" y="90248"/>
                  </a:lnTo>
                  <a:lnTo>
                    <a:pt x="159098" y="95843"/>
                  </a:lnTo>
                  <a:lnTo>
                    <a:pt x="155375" y="101857"/>
                  </a:lnTo>
                  <a:lnTo>
                    <a:pt x="152221" y="111194"/>
                  </a:lnTo>
                  <a:lnTo>
                    <a:pt x="147733" y="117499"/>
                  </a:lnTo>
                  <a:lnTo>
                    <a:pt x="142210" y="121007"/>
                  </a:lnTo>
                  <a:lnTo>
                    <a:pt x="136228" y="123625"/>
                  </a:lnTo>
                  <a:lnTo>
                    <a:pt x="130041" y="128316"/>
                  </a:lnTo>
                  <a:lnTo>
                    <a:pt x="126586" y="133929"/>
                  </a:lnTo>
                  <a:lnTo>
                    <a:pt x="123992" y="139952"/>
                  </a:lnTo>
                  <a:lnTo>
                    <a:pt x="119312" y="146155"/>
                  </a:lnTo>
                  <a:lnTo>
                    <a:pt x="113703" y="149619"/>
                  </a:lnTo>
                  <a:lnTo>
                    <a:pt x="107683" y="152216"/>
                  </a:lnTo>
                  <a:lnTo>
                    <a:pt x="87208" y="169984"/>
                  </a:lnTo>
                  <a:lnTo>
                    <a:pt x="81106" y="171008"/>
                  </a:lnTo>
                  <a:lnTo>
                    <a:pt x="79470" y="172210"/>
                  </a:lnTo>
                  <a:lnTo>
                    <a:pt x="77652" y="176367"/>
                  </a:lnTo>
                  <a:lnTo>
                    <a:pt x="76108" y="177900"/>
                  </a:lnTo>
                  <a:lnTo>
                    <a:pt x="66710" y="180953"/>
                  </a:lnTo>
                  <a:lnTo>
                    <a:pt x="66683" y="186017"/>
                  </a:lnTo>
                  <a:lnTo>
                    <a:pt x="67738" y="187508"/>
                  </a:lnTo>
                  <a:lnTo>
                    <a:pt x="69499" y="188502"/>
                  </a:lnTo>
                  <a:lnTo>
                    <a:pt x="76197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1008"/>
            <p:cNvSpPr/>
            <p:nvPr>
              <p:custDataLst>
                <p:tags r:id="rId42"/>
              </p:custDataLst>
            </p:nvPr>
          </p:nvSpPr>
          <p:spPr>
            <a:xfrm>
              <a:off x="533400" y="3133725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0" y="38100"/>
                  </a:moveTo>
                  <a:lnTo>
                    <a:pt x="0" y="38100"/>
                  </a:lnTo>
                  <a:lnTo>
                    <a:pt x="18623" y="38100"/>
                  </a:lnTo>
                  <a:lnTo>
                    <a:pt x="26570" y="31554"/>
                  </a:lnTo>
                  <a:lnTo>
                    <a:pt x="37588" y="28691"/>
                  </a:lnTo>
                  <a:lnTo>
                    <a:pt x="43005" y="28610"/>
                  </a:lnTo>
                  <a:lnTo>
                    <a:pt x="44545" y="27540"/>
                  </a:lnTo>
                  <a:lnTo>
                    <a:pt x="45571" y="25768"/>
                  </a:lnTo>
                  <a:lnTo>
                    <a:pt x="47219" y="20377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2" name="SMARTInkShape-Group264"/>
          <p:cNvGrpSpPr/>
          <p:nvPr/>
        </p:nvGrpSpPr>
        <p:grpSpPr>
          <a:xfrm>
            <a:off x="266700" y="2371725"/>
            <a:ext cx="1590676" cy="513921"/>
            <a:chOff x="266700" y="2371725"/>
            <a:chExt cx="1590676" cy="513921"/>
          </a:xfrm>
        </p:grpSpPr>
        <p:sp>
          <p:nvSpPr>
            <p:cNvPr id="24590" name="SMARTInkShape-1009"/>
            <p:cNvSpPr/>
            <p:nvPr>
              <p:custDataLst>
                <p:tags r:id="rId27"/>
              </p:custDataLst>
            </p:nvPr>
          </p:nvSpPr>
          <p:spPr>
            <a:xfrm>
              <a:off x="800103" y="2438400"/>
              <a:ext cx="95248" cy="47626"/>
            </a:xfrm>
            <a:custGeom>
              <a:avLst/>
              <a:gdLst/>
              <a:ahLst/>
              <a:cxnLst/>
              <a:rect l="0" t="0" r="0" b="0"/>
              <a:pathLst>
                <a:path w="95248" h="47626">
                  <a:moveTo>
                    <a:pt x="9522" y="47625"/>
                  </a:moveTo>
                  <a:lnTo>
                    <a:pt x="9522" y="47625"/>
                  </a:lnTo>
                  <a:lnTo>
                    <a:pt x="7" y="47625"/>
                  </a:lnTo>
                  <a:lnTo>
                    <a:pt x="0" y="42569"/>
                  </a:lnTo>
                  <a:lnTo>
                    <a:pt x="1057" y="41079"/>
                  </a:lnTo>
                  <a:lnTo>
                    <a:pt x="2821" y="40086"/>
                  </a:lnTo>
                  <a:lnTo>
                    <a:pt x="5054" y="39424"/>
                  </a:lnTo>
                  <a:lnTo>
                    <a:pt x="6544" y="37924"/>
                  </a:lnTo>
                  <a:lnTo>
                    <a:pt x="9130" y="30015"/>
                  </a:lnTo>
                  <a:lnTo>
                    <a:pt x="12170" y="29215"/>
                  </a:lnTo>
                  <a:lnTo>
                    <a:pt x="14462" y="29002"/>
                  </a:lnTo>
                  <a:lnTo>
                    <a:pt x="19831" y="25942"/>
                  </a:lnTo>
                  <a:lnTo>
                    <a:pt x="26845" y="20412"/>
                  </a:lnTo>
                  <a:lnTo>
                    <a:pt x="35835" y="18260"/>
                  </a:lnTo>
                  <a:lnTo>
                    <a:pt x="44718" y="12584"/>
                  </a:lnTo>
                  <a:lnTo>
                    <a:pt x="57200" y="10129"/>
                  </a:lnTo>
                  <a:lnTo>
                    <a:pt x="60358" y="9927"/>
                  </a:lnTo>
                  <a:lnTo>
                    <a:pt x="66688" y="6882"/>
                  </a:lnTo>
                  <a:lnTo>
                    <a:pt x="73029" y="3059"/>
                  </a:lnTo>
                  <a:lnTo>
                    <a:pt x="83841" y="402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1010"/>
            <p:cNvSpPr/>
            <p:nvPr>
              <p:custDataLst>
                <p:tags r:id="rId28"/>
              </p:custDataLst>
            </p:nvPr>
          </p:nvSpPr>
          <p:spPr>
            <a:xfrm>
              <a:off x="1447800" y="2371725"/>
              <a:ext cx="103452" cy="257176"/>
            </a:xfrm>
            <a:custGeom>
              <a:avLst/>
              <a:gdLst/>
              <a:ahLst/>
              <a:cxnLst/>
              <a:rect l="0" t="0" r="0" b="0"/>
              <a:pathLst>
                <a:path w="103452" h="257176">
                  <a:moveTo>
                    <a:pt x="95250" y="0"/>
                  </a:moveTo>
                  <a:lnTo>
                    <a:pt x="95250" y="0"/>
                  </a:lnTo>
                  <a:lnTo>
                    <a:pt x="95250" y="8201"/>
                  </a:lnTo>
                  <a:lnTo>
                    <a:pt x="101796" y="16868"/>
                  </a:lnTo>
                  <a:lnTo>
                    <a:pt x="103451" y="22666"/>
                  </a:lnTo>
                  <a:lnTo>
                    <a:pt x="102834" y="24636"/>
                  </a:lnTo>
                  <a:lnTo>
                    <a:pt x="101364" y="25949"/>
                  </a:lnTo>
                  <a:lnTo>
                    <a:pt x="99326" y="26824"/>
                  </a:lnTo>
                  <a:lnTo>
                    <a:pt x="97968" y="28466"/>
                  </a:lnTo>
                  <a:lnTo>
                    <a:pt x="96458" y="33113"/>
                  </a:lnTo>
                  <a:lnTo>
                    <a:pt x="94430" y="44719"/>
                  </a:lnTo>
                  <a:lnTo>
                    <a:pt x="80083" y="64582"/>
                  </a:lnTo>
                  <a:lnTo>
                    <a:pt x="74145" y="83744"/>
                  </a:lnTo>
                  <a:lnTo>
                    <a:pt x="71655" y="87579"/>
                  </a:lnTo>
                  <a:lnTo>
                    <a:pt x="53547" y="131630"/>
                  </a:lnTo>
                  <a:lnTo>
                    <a:pt x="37495" y="169273"/>
                  </a:lnTo>
                  <a:lnTo>
                    <a:pt x="25280" y="188777"/>
                  </a:lnTo>
                  <a:lnTo>
                    <a:pt x="8932" y="226423"/>
                  </a:lnTo>
                  <a:lnTo>
                    <a:pt x="5955" y="230324"/>
                  </a:lnTo>
                  <a:lnTo>
                    <a:pt x="2646" y="240302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1011"/>
            <p:cNvSpPr/>
            <p:nvPr>
              <p:custDataLst>
                <p:tags r:id="rId29"/>
              </p:custDataLst>
            </p:nvPr>
          </p:nvSpPr>
          <p:spPr>
            <a:xfrm>
              <a:off x="1552575" y="2590931"/>
              <a:ext cx="180976" cy="152269"/>
            </a:xfrm>
            <a:custGeom>
              <a:avLst/>
              <a:gdLst/>
              <a:ahLst/>
              <a:cxnLst/>
              <a:rect l="0" t="0" r="0" b="0"/>
              <a:pathLst>
                <a:path w="180976" h="152269">
                  <a:moveTo>
                    <a:pt x="19050" y="142744"/>
                  </a:moveTo>
                  <a:lnTo>
                    <a:pt x="19050" y="142744"/>
                  </a:lnTo>
                  <a:lnTo>
                    <a:pt x="19050" y="109550"/>
                  </a:lnTo>
                  <a:lnTo>
                    <a:pt x="17992" y="107914"/>
                  </a:lnTo>
                  <a:lnTo>
                    <a:pt x="16228" y="106824"/>
                  </a:lnTo>
                  <a:lnTo>
                    <a:pt x="9642" y="104682"/>
                  </a:lnTo>
                  <a:lnTo>
                    <a:pt x="1334" y="112848"/>
                  </a:lnTo>
                  <a:lnTo>
                    <a:pt x="117" y="122254"/>
                  </a:lnTo>
                  <a:lnTo>
                    <a:pt x="0" y="147371"/>
                  </a:lnTo>
                  <a:lnTo>
                    <a:pt x="1058" y="149004"/>
                  </a:lnTo>
                  <a:lnTo>
                    <a:pt x="2822" y="150092"/>
                  </a:lnTo>
                  <a:lnTo>
                    <a:pt x="9132" y="152141"/>
                  </a:lnTo>
                  <a:lnTo>
                    <a:pt x="23987" y="152268"/>
                  </a:lnTo>
                  <a:lnTo>
                    <a:pt x="25517" y="151210"/>
                  </a:lnTo>
                  <a:lnTo>
                    <a:pt x="26536" y="149446"/>
                  </a:lnTo>
                  <a:lnTo>
                    <a:pt x="27215" y="147212"/>
                  </a:lnTo>
                  <a:lnTo>
                    <a:pt x="28727" y="145723"/>
                  </a:lnTo>
                  <a:lnTo>
                    <a:pt x="33228" y="144068"/>
                  </a:lnTo>
                  <a:lnTo>
                    <a:pt x="34853" y="142568"/>
                  </a:lnTo>
                  <a:lnTo>
                    <a:pt x="42729" y="129603"/>
                  </a:lnTo>
                  <a:lnTo>
                    <a:pt x="61687" y="109658"/>
                  </a:lnTo>
                  <a:lnTo>
                    <a:pt x="64458" y="101228"/>
                  </a:lnTo>
                  <a:lnTo>
                    <a:pt x="66748" y="91484"/>
                  </a:lnTo>
                  <a:lnTo>
                    <a:pt x="74019" y="76605"/>
                  </a:lnTo>
                  <a:lnTo>
                    <a:pt x="74746" y="73252"/>
                  </a:lnTo>
                  <a:lnTo>
                    <a:pt x="83547" y="54244"/>
                  </a:lnTo>
                  <a:lnTo>
                    <a:pt x="86497" y="32508"/>
                  </a:lnTo>
                  <a:lnTo>
                    <a:pt x="93207" y="19095"/>
                  </a:lnTo>
                  <a:lnTo>
                    <a:pt x="95239" y="311"/>
                  </a:lnTo>
                  <a:lnTo>
                    <a:pt x="90190" y="0"/>
                  </a:lnTo>
                  <a:lnTo>
                    <a:pt x="88702" y="1015"/>
                  </a:lnTo>
                  <a:lnTo>
                    <a:pt x="87710" y="2749"/>
                  </a:lnTo>
                  <a:lnTo>
                    <a:pt x="86117" y="13138"/>
                  </a:lnTo>
                  <a:lnTo>
                    <a:pt x="85760" y="31669"/>
                  </a:lnTo>
                  <a:lnTo>
                    <a:pt x="82918" y="37991"/>
                  </a:lnTo>
                  <a:lnTo>
                    <a:pt x="79186" y="44329"/>
                  </a:lnTo>
                  <a:lnTo>
                    <a:pt x="77085" y="54905"/>
                  </a:lnTo>
                  <a:lnTo>
                    <a:pt x="76316" y="77920"/>
                  </a:lnTo>
                  <a:lnTo>
                    <a:pt x="79074" y="85006"/>
                  </a:lnTo>
                  <a:lnTo>
                    <a:pt x="82769" y="91683"/>
                  </a:lnTo>
                  <a:lnTo>
                    <a:pt x="85466" y="104425"/>
                  </a:lnTo>
                  <a:lnTo>
                    <a:pt x="85610" y="109133"/>
                  </a:lnTo>
                  <a:lnTo>
                    <a:pt x="86706" y="110812"/>
                  </a:lnTo>
                  <a:lnTo>
                    <a:pt x="88496" y="111931"/>
                  </a:lnTo>
                  <a:lnTo>
                    <a:pt x="95419" y="113874"/>
                  </a:lnTo>
                  <a:lnTo>
                    <a:pt x="103334" y="114130"/>
                  </a:lnTo>
                  <a:lnTo>
                    <a:pt x="119229" y="99704"/>
                  </a:lnTo>
                  <a:lnTo>
                    <a:pt x="121782" y="94335"/>
                  </a:lnTo>
                  <a:lnTo>
                    <a:pt x="122463" y="91421"/>
                  </a:lnTo>
                  <a:lnTo>
                    <a:pt x="128478" y="82264"/>
                  </a:lnTo>
                  <a:lnTo>
                    <a:pt x="138934" y="69688"/>
                  </a:lnTo>
                  <a:lnTo>
                    <a:pt x="144919" y="57013"/>
                  </a:lnTo>
                  <a:lnTo>
                    <a:pt x="149075" y="50666"/>
                  </a:lnTo>
                  <a:lnTo>
                    <a:pt x="152473" y="41143"/>
                  </a:lnTo>
                  <a:lnTo>
                    <a:pt x="158654" y="31619"/>
                  </a:lnTo>
                  <a:lnTo>
                    <a:pt x="161495" y="20800"/>
                  </a:lnTo>
                  <a:lnTo>
                    <a:pt x="161925" y="9405"/>
                  </a:lnTo>
                  <a:lnTo>
                    <a:pt x="161925" y="57025"/>
                  </a:lnTo>
                  <a:lnTo>
                    <a:pt x="161925" y="104644"/>
                  </a:lnTo>
                  <a:lnTo>
                    <a:pt x="161925" y="131884"/>
                  </a:lnTo>
                  <a:lnTo>
                    <a:pt x="170126" y="124901"/>
                  </a:lnTo>
                  <a:lnTo>
                    <a:pt x="171058" y="118995"/>
                  </a:lnTo>
                  <a:lnTo>
                    <a:pt x="172247" y="117387"/>
                  </a:lnTo>
                  <a:lnTo>
                    <a:pt x="176390" y="115599"/>
                  </a:lnTo>
                  <a:lnTo>
                    <a:pt x="177918" y="114064"/>
                  </a:lnTo>
                  <a:lnTo>
                    <a:pt x="180975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1012"/>
            <p:cNvSpPr/>
            <p:nvPr>
              <p:custDataLst>
                <p:tags r:id="rId30"/>
              </p:custDataLst>
            </p:nvPr>
          </p:nvSpPr>
          <p:spPr>
            <a:xfrm>
              <a:off x="1771650" y="2486025"/>
              <a:ext cx="85726" cy="123826"/>
            </a:xfrm>
            <a:custGeom>
              <a:avLst/>
              <a:gdLst/>
              <a:ahLst/>
              <a:cxnLst/>
              <a:rect l="0" t="0" r="0" b="0"/>
              <a:pathLst>
                <a:path w="85726" h="123826">
                  <a:moveTo>
                    <a:pt x="0" y="19050"/>
                  </a:moveTo>
                  <a:lnTo>
                    <a:pt x="0" y="19050"/>
                  </a:lnTo>
                  <a:lnTo>
                    <a:pt x="0" y="1334"/>
                  </a:lnTo>
                  <a:lnTo>
                    <a:pt x="1058" y="889"/>
                  </a:lnTo>
                  <a:lnTo>
                    <a:pt x="28173" y="0"/>
                  </a:lnTo>
                  <a:lnTo>
                    <a:pt x="28456" y="5056"/>
                  </a:lnTo>
                  <a:lnTo>
                    <a:pt x="29554" y="6546"/>
                  </a:lnTo>
                  <a:lnTo>
                    <a:pt x="36766" y="9133"/>
                  </a:lnTo>
                  <a:lnTo>
                    <a:pt x="37507" y="12173"/>
                  </a:lnTo>
                  <a:lnTo>
                    <a:pt x="38099" y="42719"/>
                  </a:lnTo>
                  <a:lnTo>
                    <a:pt x="37041" y="44355"/>
                  </a:lnTo>
                  <a:lnTo>
                    <a:pt x="35277" y="45445"/>
                  </a:lnTo>
                  <a:lnTo>
                    <a:pt x="33043" y="46171"/>
                  </a:lnTo>
                  <a:lnTo>
                    <a:pt x="31554" y="47714"/>
                  </a:lnTo>
                  <a:lnTo>
                    <a:pt x="28575" y="57150"/>
                  </a:lnTo>
                  <a:lnTo>
                    <a:pt x="28575" y="42961"/>
                  </a:lnTo>
                  <a:lnTo>
                    <a:pt x="29633" y="41341"/>
                  </a:lnTo>
                  <a:lnTo>
                    <a:pt x="31397" y="40260"/>
                  </a:lnTo>
                  <a:lnTo>
                    <a:pt x="36776" y="38527"/>
                  </a:lnTo>
                  <a:lnTo>
                    <a:pt x="37511" y="35467"/>
                  </a:lnTo>
                  <a:lnTo>
                    <a:pt x="37984" y="29937"/>
                  </a:lnTo>
                  <a:lnTo>
                    <a:pt x="39081" y="29483"/>
                  </a:lnTo>
                  <a:lnTo>
                    <a:pt x="62087" y="28575"/>
                  </a:lnTo>
                  <a:lnTo>
                    <a:pt x="63617" y="29633"/>
                  </a:lnTo>
                  <a:lnTo>
                    <a:pt x="64636" y="31397"/>
                  </a:lnTo>
                  <a:lnTo>
                    <a:pt x="65316" y="33631"/>
                  </a:lnTo>
                  <a:lnTo>
                    <a:pt x="66827" y="35121"/>
                  </a:lnTo>
                  <a:lnTo>
                    <a:pt x="75772" y="37984"/>
                  </a:lnTo>
                  <a:lnTo>
                    <a:pt x="84363" y="46291"/>
                  </a:lnTo>
                  <a:lnTo>
                    <a:pt x="85605" y="55709"/>
                  </a:lnTo>
                  <a:lnTo>
                    <a:pt x="85725" y="81139"/>
                  </a:lnTo>
                  <a:lnTo>
                    <a:pt x="84667" y="82668"/>
                  </a:lnTo>
                  <a:lnTo>
                    <a:pt x="82903" y="83687"/>
                  </a:lnTo>
                  <a:lnTo>
                    <a:pt x="77524" y="85323"/>
                  </a:lnTo>
                  <a:lnTo>
                    <a:pt x="76789" y="88368"/>
                  </a:lnTo>
                  <a:lnTo>
                    <a:pt x="76592" y="90662"/>
                  </a:lnTo>
                  <a:lnTo>
                    <a:pt x="75403" y="92192"/>
                  </a:lnTo>
                  <a:lnTo>
                    <a:pt x="62977" y="99903"/>
                  </a:lnTo>
                  <a:lnTo>
                    <a:pt x="59740" y="105432"/>
                  </a:lnTo>
                  <a:lnTo>
                    <a:pt x="58877" y="108388"/>
                  </a:lnTo>
                  <a:lnTo>
                    <a:pt x="57243" y="110359"/>
                  </a:lnTo>
                  <a:lnTo>
                    <a:pt x="37920" y="121609"/>
                  </a:lnTo>
                  <a:lnTo>
                    <a:pt x="285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1013"/>
            <p:cNvSpPr/>
            <p:nvPr>
              <p:custDataLst>
                <p:tags r:id="rId31"/>
              </p:custDataLst>
            </p:nvPr>
          </p:nvSpPr>
          <p:spPr>
            <a:xfrm>
              <a:off x="457200" y="25908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0"/>
                  </a:moveTo>
                  <a:lnTo>
                    <a:pt x="0" y="0"/>
                  </a:lnTo>
                  <a:lnTo>
                    <a:pt x="46263" y="0"/>
                  </a:lnTo>
                  <a:lnTo>
                    <a:pt x="74838" y="0"/>
                  </a:lnTo>
                  <a:lnTo>
                    <a:pt x="75292" y="1058"/>
                  </a:lnTo>
                  <a:lnTo>
                    <a:pt x="75797" y="5056"/>
                  </a:lnTo>
                  <a:lnTo>
                    <a:pt x="76989" y="6546"/>
                  </a:lnTo>
                  <a:lnTo>
                    <a:pt x="84366" y="9133"/>
                  </a:lnTo>
                  <a:lnTo>
                    <a:pt x="85121" y="12172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5" name="SMARTInkShape-1014"/>
            <p:cNvSpPr/>
            <p:nvPr>
              <p:custDataLst>
                <p:tags r:id="rId32"/>
              </p:custDataLst>
            </p:nvPr>
          </p:nvSpPr>
          <p:spPr>
            <a:xfrm>
              <a:off x="409575" y="2752726"/>
              <a:ext cx="28576" cy="95250"/>
            </a:xfrm>
            <a:custGeom>
              <a:avLst/>
              <a:gdLst/>
              <a:ahLst/>
              <a:cxnLst/>
              <a:rect l="0" t="0" r="0" b="0"/>
              <a:pathLst>
                <a:path w="28576" h="95250">
                  <a:moveTo>
                    <a:pt x="0" y="57149"/>
                  </a:moveTo>
                  <a:lnTo>
                    <a:pt x="0" y="57149"/>
                  </a:lnTo>
                  <a:lnTo>
                    <a:pt x="0" y="48016"/>
                  </a:lnTo>
                  <a:lnTo>
                    <a:pt x="8201" y="47659"/>
                  </a:lnTo>
                  <a:lnTo>
                    <a:pt x="8642" y="46589"/>
                  </a:lnTo>
                  <a:lnTo>
                    <a:pt x="9522" y="29932"/>
                  </a:lnTo>
                  <a:lnTo>
                    <a:pt x="18658" y="19477"/>
                  </a:lnTo>
                  <a:lnTo>
                    <a:pt x="19050" y="0"/>
                  </a:lnTo>
                  <a:lnTo>
                    <a:pt x="19050" y="45357"/>
                  </a:lnTo>
                  <a:lnTo>
                    <a:pt x="19050" y="51203"/>
                  </a:lnTo>
                  <a:lnTo>
                    <a:pt x="21872" y="57329"/>
                  </a:lnTo>
                  <a:lnTo>
                    <a:pt x="27251" y="64828"/>
                  </a:lnTo>
                  <a:lnTo>
                    <a:pt x="28313" y="73914"/>
                  </a:lnTo>
                  <a:lnTo>
                    <a:pt x="28575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6" name="SMARTInkShape-1015"/>
            <p:cNvSpPr/>
            <p:nvPr>
              <p:custDataLst>
                <p:tags r:id="rId33"/>
              </p:custDataLst>
            </p:nvPr>
          </p:nvSpPr>
          <p:spPr>
            <a:xfrm>
              <a:off x="933846" y="2476546"/>
              <a:ext cx="218560" cy="133304"/>
            </a:xfrm>
            <a:custGeom>
              <a:avLst/>
              <a:gdLst/>
              <a:ahLst/>
              <a:cxnLst/>
              <a:rect l="0" t="0" r="0" b="0"/>
              <a:pathLst>
                <a:path w="218560" h="133304">
                  <a:moveTo>
                    <a:pt x="9129" y="19004"/>
                  </a:moveTo>
                  <a:lnTo>
                    <a:pt x="9129" y="19004"/>
                  </a:lnTo>
                  <a:lnTo>
                    <a:pt x="9129" y="66457"/>
                  </a:lnTo>
                  <a:lnTo>
                    <a:pt x="9129" y="71139"/>
                  </a:lnTo>
                  <a:lnTo>
                    <a:pt x="11951" y="76747"/>
                  </a:lnTo>
                  <a:lnTo>
                    <a:pt x="15675" y="82768"/>
                  </a:lnTo>
                  <a:lnTo>
                    <a:pt x="18066" y="95256"/>
                  </a:lnTo>
                  <a:lnTo>
                    <a:pt x="18619" y="112376"/>
                  </a:lnTo>
                  <a:lnTo>
                    <a:pt x="25193" y="121487"/>
                  </a:lnTo>
                  <a:lnTo>
                    <a:pt x="26852" y="127346"/>
                  </a:lnTo>
                  <a:lnTo>
                    <a:pt x="28353" y="129332"/>
                  </a:lnTo>
                  <a:lnTo>
                    <a:pt x="37277" y="133149"/>
                  </a:lnTo>
                  <a:lnTo>
                    <a:pt x="55310" y="133303"/>
                  </a:lnTo>
                  <a:lnTo>
                    <a:pt x="64828" y="125103"/>
                  </a:lnTo>
                  <a:lnTo>
                    <a:pt x="67051" y="116436"/>
                  </a:lnTo>
                  <a:lnTo>
                    <a:pt x="72740" y="107610"/>
                  </a:lnTo>
                  <a:lnTo>
                    <a:pt x="84725" y="74581"/>
                  </a:lnTo>
                  <a:lnTo>
                    <a:pt x="86119" y="68047"/>
                  </a:lnTo>
                  <a:lnTo>
                    <a:pt x="93494" y="45636"/>
                  </a:lnTo>
                  <a:lnTo>
                    <a:pt x="92889" y="42050"/>
                  </a:lnTo>
                  <a:lnTo>
                    <a:pt x="84509" y="19221"/>
                  </a:lnTo>
                  <a:lnTo>
                    <a:pt x="80378" y="14514"/>
                  </a:lnTo>
                  <a:lnTo>
                    <a:pt x="75015" y="11717"/>
                  </a:lnTo>
                  <a:lnTo>
                    <a:pt x="68005" y="9921"/>
                  </a:lnTo>
                  <a:lnTo>
                    <a:pt x="61734" y="4554"/>
                  </a:lnTo>
                  <a:lnTo>
                    <a:pt x="59015" y="4079"/>
                  </a:lnTo>
                  <a:lnTo>
                    <a:pt x="56145" y="4820"/>
                  </a:lnTo>
                  <a:lnTo>
                    <a:pt x="48990" y="8559"/>
                  </a:lnTo>
                  <a:lnTo>
                    <a:pt x="39973" y="10355"/>
                  </a:lnTo>
                  <a:lnTo>
                    <a:pt x="31086" y="15971"/>
                  </a:lnTo>
                  <a:lnTo>
                    <a:pt x="24885" y="17656"/>
                  </a:lnTo>
                  <a:lnTo>
                    <a:pt x="22808" y="19164"/>
                  </a:lnTo>
                  <a:lnTo>
                    <a:pt x="21423" y="21227"/>
                  </a:lnTo>
                  <a:lnTo>
                    <a:pt x="18826" y="26342"/>
                  </a:lnTo>
                  <a:lnTo>
                    <a:pt x="12473" y="35171"/>
                  </a:lnTo>
                  <a:lnTo>
                    <a:pt x="10120" y="44491"/>
                  </a:lnTo>
                  <a:lnTo>
                    <a:pt x="9260" y="60290"/>
                  </a:lnTo>
                  <a:lnTo>
                    <a:pt x="6365" y="66634"/>
                  </a:lnTo>
                  <a:lnTo>
                    <a:pt x="939" y="74273"/>
                  </a:lnTo>
                  <a:lnTo>
                    <a:pt x="0" y="80654"/>
                  </a:lnTo>
                  <a:lnTo>
                    <a:pt x="2602" y="86268"/>
                  </a:lnTo>
                  <a:lnTo>
                    <a:pt x="6228" y="92290"/>
                  </a:lnTo>
                  <a:lnTo>
                    <a:pt x="8747" y="102882"/>
                  </a:lnTo>
                  <a:lnTo>
                    <a:pt x="17297" y="112768"/>
                  </a:lnTo>
                  <a:lnTo>
                    <a:pt x="18252" y="118870"/>
                  </a:lnTo>
                  <a:lnTo>
                    <a:pt x="19444" y="120507"/>
                  </a:lnTo>
                  <a:lnTo>
                    <a:pt x="21297" y="121598"/>
                  </a:lnTo>
                  <a:lnTo>
                    <a:pt x="28331" y="123492"/>
                  </a:lnTo>
                  <a:lnTo>
                    <a:pt x="61291" y="123779"/>
                  </a:lnTo>
                  <a:lnTo>
                    <a:pt x="66884" y="120957"/>
                  </a:lnTo>
                  <a:lnTo>
                    <a:pt x="83060" y="107970"/>
                  </a:lnTo>
                  <a:lnTo>
                    <a:pt x="88907" y="106169"/>
                  </a:lnTo>
                  <a:lnTo>
                    <a:pt x="90889" y="104631"/>
                  </a:lnTo>
                  <a:lnTo>
                    <a:pt x="121950" y="68115"/>
                  </a:lnTo>
                  <a:lnTo>
                    <a:pt x="122991" y="62013"/>
                  </a:lnTo>
                  <a:lnTo>
                    <a:pt x="124195" y="60376"/>
                  </a:lnTo>
                  <a:lnTo>
                    <a:pt x="128356" y="58558"/>
                  </a:lnTo>
                  <a:lnTo>
                    <a:pt x="129888" y="57015"/>
                  </a:lnTo>
                  <a:lnTo>
                    <a:pt x="132919" y="47707"/>
                  </a:lnTo>
                  <a:lnTo>
                    <a:pt x="132954" y="65190"/>
                  </a:lnTo>
                  <a:lnTo>
                    <a:pt x="139500" y="73949"/>
                  </a:lnTo>
                  <a:lnTo>
                    <a:pt x="141596" y="82792"/>
                  </a:lnTo>
                  <a:lnTo>
                    <a:pt x="142362" y="93361"/>
                  </a:lnTo>
                  <a:lnTo>
                    <a:pt x="161410" y="114134"/>
                  </a:lnTo>
                  <a:lnTo>
                    <a:pt x="169720" y="114243"/>
                  </a:lnTo>
                  <a:lnTo>
                    <a:pt x="194731" y="90574"/>
                  </a:lnTo>
                  <a:lnTo>
                    <a:pt x="197452" y="85032"/>
                  </a:lnTo>
                  <a:lnTo>
                    <a:pt x="198178" y="82073"/>
                  </a:lnTo>
                  <a:lnTo>
                    <a:pt x="206977" y="66572"/>
                  </a:lnTo>
                  <a:lnTo>
                    <a:pt x="209926" y="50746"/>
                  </a:lnTo>
                  <a:lnTo>
                    <a:pt x="216636" y="38052"/>
                  </a:lnTo>
                  <a:lnTo>
                    <a:pt x="218559" y="20885"/>
                  </a:lnTo>
                  <a:lnTo>
                    <a:pt x="211124" y="8890"/>
                  </a:lnTo>
                  <a:lnTo>
                    <a:pt x="210468" y="5912"/>
                  </a:lnTo>
                  <a:lnTo>
                    <a:pt x="208971" y="3926"/>
                  </a:lnTo>
                  <a:lnTo>
                    <a:pt x="201068" y="477"/>
                  </a:lnTo>
                  <a:lnTo>
                    <a:pt x="186498" y="0"/>
                  </a:lnTo>
                  <a:lnTo>
                    <a:pt x="180387" y="2797"/>
                  </a:lnTo>
                  <a:lnTo>
                    <a:pt x="174144" y="6509"/>
                  </a:lnTo>
                  <a:lnTo>
                    <a:pt x="164679" y="9657"/>
                  </a:lnTo>
                  <a:lnTo>
                    <a:pt x="158343" y="14144"/>
                  </a:lnTo>
                  <a:lnTo>
                    <a:pt x="154821" y="19667"/>
                  </a:lnTo>
                  <a:lnTo>
                    <a:pt x="152198" y="25648"/>
                  </a:lnTo>
                  <a:lnTo>
                    <a:pt x="135602" y="47596"/>
                  </a:lnTo>
                  <a:lnTo>
                    <a:pt x="133303" y="63456"/>
                  </a:lnTo>
                  <a:lnTo>
                    <a:pt x="132954" y="952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1016"/>
            <p:cNvSpPr/>
            <p:nvPr>
              <p:custDataLst>
                <p:tags r:id="rId34"/>
              </p:custDataLst>
            </p:nvPr>
          </p:nvSpPr>
          <p:spPr>
            <a:xfrm>
              <a:off x="285753" y="2552703"/>
              <a:ext cx="95248" cy="161803"/>
            </a:xfrm>
            <a:custGeom>
              <a:avLst/>
              <a:gdLst/>
              <a:ahLst/>
              <a:cxnLst/>
              <a:rect l="0" t="0" r="0" b="0"/>
              <a:pathLst>
                <a:path w="95248" h="161803">
                  <a:moveTo>
                    <a:pt x="19047" y="19047"/>
                  </a:moveTo>
                  <a:lnTo>
                    <a:pt x="19047" y="19047"/>
                  </a:lnTo>
                  <a:lnTo>
                    <a:pt x="1355" y="19047"/>
                  </a:lnTo>
                  <a:lnTo>
                    <a:pt x="903" y="17989"/>
                  </a:lnTo>
                  <a:lnTo>
                    <a:pt x="0" y="9557"/>
                  </a:lnTo>
                  <a:lnTo>
                    <a:pt x="9130" y="390"/>
                  </a:lnTo>
                  <a:lnTo>
                    <a:pt x="23984" y="0"/>
                  </a:lnTo>
                  <a:lnTo>
                    <a:pt x="29355" y="2821"/>
                  </a:lnTo>
                  <a:lnTo>
                    <a:pt x="36370" y="8198"/>
                  </a:lnTo>
                  <a:lnTo>
                    <a:pt x="46147" y="9406"/>
                  </a:lnTo>
                  <a:lnTo>
                    <a:pt x="55693" y="17713"/>
                  </a:lnTo>
                  <a:lnTo>
                    <a:pt x="64464" y="19842"/>
                  </a:lnTo>
                  <a:lnTo>
                    <a:pt x="93793" y="46171"/>
                  </a:lnTo>
                  <a:lnTo>
                    <a:pt x="95120" y="55696"/>
                  </a:lnTo>
                  <a:lnTo>
                    <a:pt x="95247" y="89301"/>
                  </a:lnTo>
                  <a:lnTo>
                    <a:pt x="94188" y="91283"/>
                  </a:lnTo>
                  <a:lnTo>
                    <a:pt x="92424" y="92604"/>
                  </a:lnTo>
                  <a:lnTo>
                    <a:pt x="90190" y="93485"/>
                  </a:lnTo>
                  <a:lnTo>
                    <a:pt x="88701" y="95131"/>
                  </a:lnTo>
                  <a:lnTo>
                    <a:pt x="83488" y="105376"/>
                  </a:lnTo>
                  <a:lnTo>
                    <a:pt x="79437" y="111390"/>
                  </a:lnTo>
                  <a:lnTo>
                    <a:pt x="77637" y="117591"/>
                  </a:lnTo>
                  <a:lnTo>
                    <a:pt x="76099" y="119668"/>
                  </a:lnTo>
                  <a:lnTo>
                    <a:pt x="74015" y="121053"/>
                  </a:lnTo>
                  <a:lnTo>
                    <a:pt x="68877" y="123650"/>
                  </a:lnTo>
                  <a:lnTo>
                    <a:pt x="63066" y="128331"/>
                  </a:lnTo>
                  <a:lnTo>
                    <a:pt x="59778" y="133940"/>
                  </a:lnTo>
                  <a:lnTo>
                    <a:pt x="58901" y="136917"/>
                  </a:lnTo>
                  <a:lnTo>
                    <a:pt x="57258" y="138902"/>
                  </a:lnTo>
                  <a:lnTo>
                    <a:pt x="39859" y="150918"/>
                  </a:lnTo>
                  <a:lnTo>
                    <a:pt x="33563" y="151959"/>
                  </a:lnTo>
                  <a:lnTo>
                    <a:pt x="31899" y="153163"/>
                  </a:lnTo>
                  <a:lnTo>
                    <a:pt x="30790" y="155025"/>
                  </a:lnTo>
                  <a:lnTo>
                    <a:pt x="29010" y="160559"/>
                  </a:lnTo>
                  <a:lnTo>
                    <a:pt x="25945" y="161316"/>
                  </a:lnTo>
                  <a:lnTo>
                    <a:pt x="20410" y="161802"/>
                  </a:lnTo>
                  <a:lnTo>
                    <a:pt x="19955" y="160784"/>
                  </a:lnTo>
                  <a:lnTo>
                    <a:pt x="19167" y="153711"/>
                  </a:lnTo>
                  <a:lnTo>
                    <a:pt x="27258" y="144311"/>
                  </a:lnTo>
                  <a:lnTo>
                    <a:pt x="29371" y="135552"/>
                  </a:lnTo>
                  <a:lnTo>
                    <a:pt x="38097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1017"/>
            <p:cNvSpPr/>
            <p:nvPr>
              <p:custDataLst>
                <p:tags r:id="rId35"/>
              </p:custDataLst>
            </p:nvPr>
          </p:nvSpPr>
          <p:spPr>
            <a:xfrm>
              <a:off x="781050" y="2486025"/>
              <a:ext cx="94855" cy="170089"/>
            </a:xfrm>
            <a:custGeom>
              <a:avLst/>
              <a:gdLst/>
              <a:ahLst/>
              <a:cxnLst/>
              <a:rect l="0" t="0" r="0" b="0"/>
              <a:pathLst>
                <a:path w="94855" h="170089">
                  <a:moveTo>
                    <a:pt x="19050" y="0"/>
                  </a:moveTo>
                  <a:lnTo>
                    <a:pt x="19050" y="0"/>
                  </a:lnTo>
                  <a:lnTo>
                    <a:pt x="19050" y="33120"/>
                  </a:lnTo>
                  <a:lnTo>
                    <a:pt x="16228" y="38709"/>
                  </a:lnTo>
                  <a:lnTo>
                    <a:pt x="12504" y="44721"/>
                  </a:lnTo>
                  <a:lnTo>
                    <a:pt x="9917" y="55304"/>
                  </a:lnTo>
                  <a:lnTo>
                    <a:pt x="9641" y="61660"/>
                  </a:lnTo>
                  <a:lnTo>
                    <a:pt x="8544" y="63331"/>
                  </a:lnTo>
                  <a:lnTo>
                    <a:pt x="6754" y="64446"/>
                  </a:lnTo>
                  <a:lnTo>
                    <a:pt x="4503" y="65189"/>
                  </a:lnTo>
                  <a:lnTo>
                    <a:pt x="3002" y="66742"/>
                  </a:lnTo>
                  <a:lnTo>
                    <a:pt x="1334" y="71291"/>
                  </a:lnTo>
                  <a:lnTo>
                    <a:pt x="0" y="85721"/>
                  </a:lnTo>
                  <a:lnTo>
                    <a:pt x="0" y="68115"/>
                  </a:lnTo>
                  <a:lnTo>
                    <a:pt x="8201" y="58600"/>
                  </a:lnTo>
                  <a:lnTo>
                    <a:pt x="9133" y="52523"/>
                  </a:lnTo>
                  <a:lnTo>
                    <a:pt x="10322" y="50890"/>
                  </a:lnTo>
                  <a:lnTo>
                    <a:pt x="12173" y="49802"/>
                  </a:lnTo>
                  <a:lnTo>
                    <a:pt x="14465" y="49076"/>
                  </a:lnTo>
                  <a:lnTo>
                    <a:pt x="15993" y="47534"/>
                  </a:lnTo>
                  <a:lnTo>
                    <a:pt x="18647" y="39551"/>
                  </a:lnTo>
                  <a:lnTo>
                    <a:pt x="21693" y="38745"/>
                  </a:lnTo>
                  <a:lnTo>
                    <a:pt x="60729" y="38100"/>
                  </a:lnTo>
                  <a:lnTo>
                    <a:pt x="62711" y="39159"/>
                  </a:lnTo>
                  <a:lnTo>
                    <a:pt x="64032" y="40922"/>
                  </a:lnTo>
                  <a:lnTo>
                    <a:pt x="66559" y="45704"/>
                  </a:lnTo>
                  <a:lnTo>
                    <a:pt x="82454" y="64415"/>
                  </a:lnTo>
                  <a:lnTo>
                    <a:pt x="84756" y="73296"/>
                  </a:lnTo>
                  <a:lnTo>
                    <a:pt x="85597" y="88936"/>
                  </a:lnTo>
                  <a:lnTo>
                    <a:pt x="86698" y="91041"/>
                  </a:lnTo>
                  <a:lnTo>
                    <a:pt x="88491" y="92444"/>
                  </a:lnTo>
                  <a:lnTo>
                    <a:pt x="90744" y="93379"/>
                  </a:lnTo>
                  <a:lnTo>
                    <a:pt x="92246" y="95061"/>
                  </a:lnTo>
                  <a:lnTo>
                    <a:pt x="93915" y="99752"/>
                  </a:lnTo>
                  <a:lnTo>
                    <a:pt x="94854" y="108343"/>
                  </a:lnTo>
                  <a:lnTo>
                    <a:pt x="92252" y="114475"/>
                  </a:lnTo>
                  <a:lnTo>
                    <a:pt x="88626" y="120728"/>
                  </a:lnTo>
                  <a:lnTo>
                    <a:pt x="86298" y="133365"/>
                  </a:lnTo>
                  <a:lnTo>
                    <a:pt x="85838" y="140997"/>
                  </a:lnTo>
                  <a:lnTo>
                    <a:pt x="77534" y="150911"/>
                  </a:lnTo>
                  <a:lnTo>
                    <a:pt x="76595" y="157015"/>
                  </a:lnTo>
                  <a:lnTo>
                    <a:pt x="75405" y="158652"/>
                  </a:lnTo>
                  <a:lnTo>
                    <a:pt x="73554" y="159743"/>
                  </a:lnTo>
                  <a:lnTo>
                    <a:pt x="68034" y="161494"/>
                  </a:lnTo>
                  <a:lnTo>
                    <a:pt x="67279" y="164556"/>
                  </a:lnTo>
                  <a:lnTo>
                    <a:pt x="67078" y="166854"/>
                  </a:lnTo>
                  <a:lnTo>
                    <a:pt x="65885" y="168386"/>
                  </a:lnTo>
                  <a:lnTo>
                    <a:pt x="61738" y="170088"/>
                  </a:lnTo>
                  <a:lnTo>
                    <a:pt x="60208" y="169484"/>
                  </a:lnTo>
                  <a:lnTo>
                    <a:pt x="59189" y="168022"/>
                  </a:lnTo>
                  <a:lnTo>
                    <a:pt x="57553" y="163130"/>
                  </a:lnTo>
                  <a:lnTo>
                    <a:pt x="476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9" name="SMARTInkShape-1018"/>
            <p:cNvSpPr/>
            <p:nvPr>
              <p:custDataLst>
                <p:tags r:id="rId36"/>
              </p:custDataLst>
            </p:nvPr>
          </p:nvSpPr>
          <p:spPr>
            <a:xfrm>
              <a:off x="266700" y="2552819"/>
              <a:ext cx="76166" cy="332827"/>
            </a:xfrm>
            <a:custGeom>
              <a:avLst/>
              <a:gdLst/>
              <a:ahLst/>
              <a:cxnLst/>
              <a:rect l="0" t="0" r="0" b="0"/>
              <a:pathLst>
                <a:path w="76166" h="332827">
                  <a:moveTo>
                    <a:pt x="19050" y="66556"/>
                  </a:moveTo>
                  <a:lnTo>
                    <a:pt x="19050" y="66556"/>
                  </a:lnTo>
                  <a:lnTo>
                    <a:pt x="19050" y="19335"/>
                  </a:lnTo>
                  <a:lnTo>
                    <a:pt x="19050" y="0"/>
                  </a:lnTo>
                  <a:lnTo>
                    <a:pt x="19050" y="8092"/>
                  </a:lnTo>
                  <a:lnTo>
                    <a:pt x="17992" y="8531"/>
                  </a:lnTo>
                  <a:lnTo>
                    <a:pt x="13994" y="9017"/>
                  </a:lnTo>
                  <a:lnTo>
                    <a:pt x="12504" y="10205"/>
                  </a:lnTo>
                  <a:lnTo>
                    <a:pt x="9917" y="17573"/>
                  </a:lnTo>
                  <a:lnTo>
                    <a:pt x="9559" y="32070"/>
                  </a:lnTo>
                  <a:lnTo>
                    <a:pt x="8490" y="34040"/>
                  </a:lnTo>
                  <a:lnTo>
                    <a:pt x="6718" y="35353"/>
                  </a:lnTo>
                  <a:lnTo>
                    <a:pt x="4479" y="36229"/>
                  </a:lnTo>
                  <a:lnTo>
                    <a:pt x="2986" y="37872"/>
                  </a:lnTo>
                  <a:lnTo>
                    <a:pt x="1327" y="42519"/>
                  </a:lnTo>
                  <a:lnTo>
                    <a:pt x="0" y="90115"/>
                  </a:lnTo>
                  <a:lnTo>
                    <a:pt x="0" y="118690"/>
                  </a:lnTo>
                  <a:lnTo>
                    <a:pt x="2822" y="124299"/>
                  </a:lnTo>
                  <a:lnTo>
                    <a:pt x="6546" y="130320"/>
                  </a:lnTo>
                  <a:lnTo>
                    <a:pt x="8937" y="142808"/>
                  </a:lnTo>
                  <a:lnTo>
                    <a:pt x="9133" y="145966"/>
                  </a:lnTo>
                  <a:lnTo>
                    <a:pt x="10322" y="148070"/>
                  </a:lnTo>
                  <a:lnTo>
                    <a:pt x="12173" y="149474"/>
                  </a:lnTo>
                  <a:lnTo>
                    <a:pt x="14465" y="150410"/>
                  </a:lnTo>
                  <a:lnTo>
                    <a:pt x="15994" y="152092"/>
                  </a:lnTo>
                  <a:lnTo>
                    <a:pt x="21268" y="162396"/>
                  </a:lnTo>
                  <a:lnTo>
                    <a:pt x="25328" y="168419"/>
                  </a:lnTo>
                  <a:lnTo>
                    <a:pt x="27132" y="174623"/>
                  </a:lnTo>
                  <a:lnTo>
                    <a:pt x="28671" y="176700"/>
                  </a:lnTo>
                  <a:lnTo>
                    <a:pt x="30756" y="178086"/>
                  </a:lnTo>
                  <a:lnTo>
                    <a:pt x="33204" y="179009"/>
                  </a:lnTo>
                  <a:lnTo>
                    <a:pt x="34836" y="180683"/>
                  </a:lnTo>
                  <a:lnTo>
                    <a:pt x="40277" y="190974"/>
                  </a:lnTo>
                  <a:lnTo>
                    <a:pt x="42727" y="193951"/>
                  </a:lnTo>
                  <a:lnTo>
                    <a:pt x="48270" y="197260"/>
                  </a:lnTo>
                  <a:lnTo>
                    <a:pt x="51230" y="198142"/>
                  </a:lnTo>
                  <a:lnTo>
                    <a:pt x="53203" y="199788"/>
                  </a:lnTo>
                  <a:lnTo>
                    <a:pt x="64458" y="219135"/>
                  </a:lnTo>
                  <a:lnTo>
                    <a:pt x="67441" y="234854"/>
                  </a:lnTo>
                  <a:lnTo>
                    <a:pt x="74837" y="245653"/>
                  </a:lnTo>
                  <a:lnTo>
                    <a:pt x="75931" y="254764"/>
                  </a:lnTo>
                  <a:lnTo>
                    <a:pt x="76165" y="269872"/>
                  </a:lnTo>
                  <a:lnTo>
                    <a:pt x="73362" y="276158"/>
                  </a:lnTo>
                  <a:lnTo>
                    <a:pt x="67996" y="283760"/>
                  </a:lnTo>
                  <a:lnTo>
                    <a:pt x="65877" y="292866"/>
                  </a:lnTo>
                  <a:lnTo>
                    <a:pt x="33473" y="328356"/>
                  </a:lnTo>
                  <a:lnTo>
                    <a:pt x="27930" y="331079"/>
                  </a:lnTo>
                  <a:lnTo>
                    <a:pt x="20804" y="332826"/>
                  </a:lnTo>
                  <a:lnTo>
                    <a:pt x="20219" y="331911"/>
                  </a:lnTo>
                  <a:lnTo>
                    <a:pt x="19204" y="325017"/>
                  </a:lnTo>
                  <a:lnTo>
                    <a:pt x="12534" y="316381"/>
                  </a:lnTo>
                  <a:lnTo>
                    <a:pt x="10417" y="307560"/>
                  </a:lnTo>
                  <a:lnTo>
                    <a:pt x="9525" y="2951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0" name="SMARTInkShape-1019"/>
            <p:cNvSpPr/>
            <p:nvPr>
              <p:custDataLst>
                <p:tags r:id="rId37"/>
              </p:custDataLst>
            </p:nvPr>
          </p:nvSpPr>
          <p:spPr>
            <a:xfrm>
              <a:off x="504825" y="261937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28575"/>
                  </a:moveTo>
                  <a:lnTo>
                    <a:pt x="0" y="28575"/>
                  </a:lnTo>
                  <a:lnTo>
                    <a:pt x="9133" y="19442"/>
                  </a:lnTo>
                  <a:lnTo>
                    <a:pt x="27216" y="19051"/>
                  </a:lnTo>
                  <a:lnTo>
                    <a:pt x="36656" y="10849"/>
                  </a:lnTo>
                  <a:lnTo>
                    <a:pt x="42729" y="9917"/>
                  </a:lnTo>
                  <a:lnTo>
                    <a:pt x="51231" y="9641"/>
                  </a:lnTo>
                  <a:lnTo>
                    <a:pt x="53204" y="8544"/>
                  </a:lnTo>
                  <a:lnTo>
                    <a:pt x="54519" y="6755"/>
                  </a:lnTo>
                  <a:lnTo>
                    <a:pt x="55396" y="4503"/>
                  </a:lnTo>
                  <a:lnTo>
                    <a:pt x="57039" y="3002"/>
                  </a:lnTo>
                  <a:lnTo>
                    <a:pt x="65197" y="395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1020"/>
            <p:cNvSpPr/>
            <p:nvPr>
              <p:custDataLst>
                <p:tags r:id="rId38"/>
              </p:custDataLst>
            </p:nvPr>
          </p:nvSpPr>
          <p:spPr>
            <a:xfrm>
              <a:off x="1238250" y="2390775"/>
              <a:ext cx="219076" cy="152397"/>
            </a:xfrm>
            <a:custGeom>
              <a:avLst/>
              <a:gdLst/>
              <a:ahLst/>
              <a:cxnLst/>
              <a:rect l="0" t="0" r="0" b="0"/>
              <a:pathLst>
                <a:path w="219076" h="152397">
                  <a:moveTo>
                    <a:pt x="0" y="47625"/>
                  </a:moveTo>
                  <a:lnTo>
                    <a:pt x="0" y="47625"/>
                  </a:lnTo>
                  <a:lnTo>
                    <a:pt x="9515" y="47625"/>
                  </a:lnTo>
                  <a:lnTo>
                    <a:pt x="9525" y="70015"/>
                  </a:lnTo>
                  <a:lnTo>
                    <a:pt x="12347" y="76273"/>
                  </a:lnTo>
                  <a:lnTo>
                    <a:pt x="16071" y="82583"/>
                  </a:lnTo>
                  <a:lnTo>
                    <a:pt x="18461" y="95256"/>
                  </a:lnTo>
                  <a:lnTo>
                    <a:pt x="18933" y="107951"/>
                  </a:lnTo>
                  <a:lnTo>
                    <a:pt x="21820" y="114301"/>
                  </a:lnTo>
                  <a:lnTo>
                    <a:pt x="25573" y="120650"/>
                  </a:lnTo>
                  <a:lnTo>
                    <a:pt x="27982" y="133350"/>
                  </a:lnTo>
                  <a:lnTo>
                    <a:pt x="28540" y="147374"/>
                  </a:lnTo>
                  <a:lnTo>
                    <a:pt x="29610" y="149049"/>
                  </a:lnTo>
                  <a:lnTo>
                    <a:pt x="31382" y="150167"/>
                  </a:lnTo>
                  <a:lnTo>
                    <a:pt x="38090" y="152396"/>
                  </a:lnTo>
                  <a:lnTo>
                    <a:pt x="43153" y="147342"/>
                  </a:lnTo>
                  <a:lnTo>
                    <a:pt x="45638" y="142038"/>
                  </a:lnTo>
                  <a:lnTo>
                    <a:pt x="48606" y="126085"/>
                  </a:lnTo>
                  <a:lnTo>
                    <a:pt x="54148" y="117204"/>
                  </a:lnTo>
                  <a:lnTo>
                    <a:pt x="56557" y="104722"/>
                  </a:lnTo>
                  <a:lnTo>
                    <a:pt x="56755" y="101564"/>
                  </a:lnTo>
                  <a:lnTo>
                    <a:pt x="59796" y="95234"/>
                  </a:lnTo>
                  <a:lnTo>
                    <a:pt x="63618" y="88893"/>
                  </a:lnTo>
                  <a:lnTo>
                    <a:pt x="66828" y="79373"/>
                  </a:lnTo>
                  <a:lnTo>
                    <a:pt x="74757" y="68556"/>
                  </a:lnTo>
                  <a:lnTo>
                    <a:pt x="76073" y="58639"/>
                  </a:lnTo>
                  <a:lnTo>
                    <a:pt x="76197" y="48056"/>
                  </a:lnTo>
                  <a:lnTo>
                    <a:pt x="81256" y="52809"/>
                  </a:lnTo>
                  <a:lnTo>
                    <a:pt x="81687" y="54256"/>
                  </a:lnTo>
                  <a:lnTo>
                    <a:pt x="80916" y="55221"/>
                  </a:lnTo>
                  <a:lnTo>
                    <a:pt x="79344" y="55864"/>
                  </a:lnTo>
                  <a:lnTo>
                    <a:pt x="78296" y="57351"/>
                  </a:lnTo>
                  <a:lnTo>
                    <a:pt x="76821" y="64500"/>
                  </a:lnTo>
                  <a:lnTo>
                    <a:pt x="76201" y="111127"/>
                  </a:lnTo>
                  <a:lnTo>
                    <a:pt x="76200" y="117476"/>
                  </a:lnTo>
                  <a:lnTo>
                    <a:pt x="77259" y="119593"/>
                  </a:lnTo>
                  <a:lnTo>
                    <a:pt x="79023" y="121003"/>
                  </a:lnTo>
                  <a:lnTo>
                    <a:pt x="81257" y="121944"/>
                  </a:lnTo>
                  <a:lnTo>
                    <a:pt x="82746" y="123629"/>
                  </a:lnTo>
                  <a:lnTo>
                    <a:pt x="85608" y="132909"/>
                  </a:lnTo>
                  <a:lnTo>
                    <a:pt x="109429" y="133350"/>
                  </a:lnTo>
                  <a:lnTo>
                    <a:pt x="111053" y="132291"/>
                  </a:lnTo>
                  <a:lnTo>
                    <a:pt x="112135" y="130528"/>
                  </a:lnTo>
                  <a:lnTo>
                    <a:pt x="112857" y="128294"/>
                  </a:lnTo>
                  <a:lnTo>
                    <a:pt x="114396" y="126804"/>
                  </a:lnTo>
                  <a:lnTo>
                    <a:pt x="123916" y="123028"/>
                  </a:lnTo>
                  <a:lnTo>
                    <a:pt x="147412" y="100230"/>
                  </a:lnTo>
                  <a:lnTo>
                    <a:pt x="150183" y="94641"/>
                  </a:lnTo>
                  <a:lnTo>
                    <a:pt x="150922" y="91669"/>
                  </a:lnTo>
                  <a:lnTo>
                    <a:pt x="152473" y="89688"/>
                  </a:lnTo>
                  <a:lnTo>
                    <a:pt x="157019" y="87486"/>
                  </a:lnTo>
                  <a:lnTo>
                    <a:pt x="158654" y="85841"/>
                  </a:lnTo>
                  <a:lnTo>
                    <a:pt x="160471" y="81190"/>
                  </a:lnTo>
                  <a:lnTo>
                    <a:pt x="162014" y="79527"/>
                  </a:lnTo>
                  <a:lnTo>
                    <a:pt x="171322" y="76238"/>
                  </a:lnTo>
                  <a:lnTo>
                    <a:pt x="179640" y="76204"/>
                  </a:lnTo>
                  <a:lnTo>
                    <a:pt x="180085" y="77261"/>
                  </a:lnTo>
                  <a:lnTo>
                    <a:pt x="182026" y="102515"/>
                  </a:lnTo>
                  <a:lnTo>
                    <a:pt x="189175" y="112539"/>
                  </a:lnTo>
                  <a:lnTo>
                    <a:pt x="190383" y="122346"/>
                  </a:lnTo>
                  <a:lnTo>
                    <a:pt x="190500" y="133347"/>
                  </a:lnTo>
                  <a:lnTo>
                    <a:pt x="190500" y="106218"/>
                  </a:lnTo>
                  <a:lnTo>
                    <a:pt x="174691" y="87932"/>
                  </a:lnTo>
                  <a:lnTo>
                    <a:pt x="172890" y="82120"/>
                  </a:lnTo>
                  <a:lnTo>
                    <a:pt x="171352" y="80146"/>
                  </a:lnTo>
                  <a:lnTo>
                    <a:pt x="166820" y="77954"/>
                  </a:lnTo>
                  <a:lnTo>
                    <a:pt x="165188" y="76311"/>
                  </a:lnTo>
                  <a:lnTo>
                    <a:pt x="161153" y="66602"/>
                  </a:lnTo>
                  <a:lnTo>
                    <a:pt x="153762" y="58604"/>
                  </a:lnTo>
                  <a:lnTo>
                    <a:pt x="152435" y="48055"/>
                  </a:lnTo>
                  <a:lnTo>
                    <a:pt x="144202" y="39462"/>
                  </a:lnTo>
                  <a:lnTo>
                    <a:pt x="144818" y="39008"/>
                  </a:lnTo>
                  <a:lnTo>
                    <a:pt x="148324" y="38504"/>
                  </a:lnTo>
                  <a:lnTo>
                    <a:pt x="149683" y="37311"/>
                  </a:lnTo>
                  <a:lnTo>
                    <a:pt x="152368" y="28694"/>
                  </a:lnTo>
                  <a:lnTo>
                    <a:pt x="170092" y="10884"/>
                  </a:lnTo>
                  <a:lnTo>
                    <a:pt x="179531" y="9644"/>
                  </a:lnTo>
                  <a:lnTo>
                    <a:pt x="194106" y="9535"/>
                  </a:lnTo>
                  <a:lnTo>
                    <a:pt x="200217" y="6707"/>
                  </a:lnTo>
                  <a:lnTo>
                    <a:pt x="207706" y="1325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0" name="SMARTInkShape-Group265"/>
          <p:cNvGrpSpPr/>
          <p:nvPr/>
        </p:nvGrpSpPr>
        <p:grpSpPr>
          <a:xfrm>
            <a:off x="628650" y="1956686"/>
            <a:ext cx="817817" cy="357852"/>
            <a:chOff x="628650" y="1956686"/>
            <a:chExt cx="817817" cy="357852"/>
          </a:xfrm>
        </p:grpSpPr>
        <p:sp>
          <p:nvSpPr>
            <p:cNvPr id="24603" name="SMARTInkShape-1021"/>
            <p:cNvSpPr/>
            <p:nvPr>
              <p:custDataLst>
                <p:tags r:id="rId20"/>
              </p:custDataLst>
            </p:nvPr>
          </p:nvSpPr>
          <p:spPr>
            <a:xfrm>
              <a:off x="723900" y="2133634"/>
              <a:ext cx="123788" cy="152363"/>
            </a:xfrm>
            <a:custGeom>
              <a:avLst/>
              <a:gdLst/>
              <a:ahLst/>
              <a:cxnLst/>
              <a:rect l="0" t="0" r="0" b="0"/>
              <a:pathLst>
                <a:path w="123788" h="152363">
                  <a:moveTo>
                    <a:pt x="0" y="9491"/>
                  </a:moveTo>
                  <a:lnTo>
                    <a:pt x="0" y="9491"/>
                  </a:lnTo>
                  <a:lnTo>
                    <a:pt x="0" y="4435"/>
                  </a:lnTo>
                  <a:lnTo>
                    <a:pt x="1058" y="2945"/>
                  </a:lnTo>
                  <a:lnTo>
                    <a:pt x="2822" y="1952"/>
                  </a:lnTo>
                  <a:lnTo>
                    <a:pt x="9409" y="0"/>
                  </a:lnTo>
                  <a:lnTo>
                    <a:pt x="9525" y="45786"/>
                  </a:lnTo>
                  <a:lnTo>
                    <a:pt x="10583" y="89041"/>
                  </a:lnTo>
                  <a:lnTo>
                    <a:pt x="17726" y="107521"/>
                  </a:lnTo>
                  <a:lnTo>
                    <a:pt x="19847" y="120538"/>
                  </a:lnTo>
                  <a:lnTo>
                    <a:pt x="26537" y="133301"/>
                  </a:lnTo>
                  <a:lnTo>
                    <a:pt x="28172" y="146013"/>
                  </a:lnTo>
                  <a:lnTo>
                    <a:pt x="29365" y="148131"/>
                  </a:lnTo>
                  <a:lnTo>
                    <a:pt x="31218" y="149542"/>
                  </a:lnTo>
                  <a:lnTo>
                    <a:pt x="36741" y="151808"/>
                  </a:lnTo>
                  <a:lnTo>
                    <a:pt x="55699" y="152362"/>
                  </a:lnTo>
                  <a:lnTo>
                    <a:pt x="64468" y="145819"/>
                  </a:lnTo>
                  <a:lnTo>
                    <a:pt x="73312" y="142665"/>
                  </a:lnTo>
                  <a:lnTo>
                    <a:pt x="79502" y="138177"/>
                  </a:lnTo>
                  <a:lnTo>
                    <a:pt x="82959" y="132654"/>
                  </a:lnTo>
                  <a:lnTo>
                    <a:pt x="85554" y="126672"/>
                  </a:lnTo>
                  <a:lnTo>
                    <a:pt x="100805" y="106832"/>
                  </a:lnTo>
                  <a:lnTo>
                    <a:pt x="106813" y="87672"/>
                  </a:lnTo>
                  <a:lnTo>
                    <a:pt x="110972" y="80222"/>
                  </a:lnTo>
                  <a:lnTo>
                    <a:pt x="123179" y="38670"/>
                  </a:lnTo>
                  <a:lnTo>
                    <a:pt x="123787" y="15876"/>
                  </a:lnTo>
                  <a:lnTo>
                    <a:pt x="122741" y="13748"/>
                  </a:lnTo>
                  <a:lnTo>
                    <a:pt x="120986" y="12329"/>
                  </a:lnTo>
                  <a:lnTo>
                    <a:pt x="118757" y="11383"/>
                  </a:lnTo>
                  <a:lnTo>
                    <a:pt x="117271" y="9694"/>
                  </a:lnTo>
                  <a:lnTo>
                    <a:pt x="115621" y="4995"/>
                  </a:lnTo>
                  <a:lnTo>
                    <a:pt x="114122" y="3319"/>
                  </a:lnTo>
                  <a:lnTo>
                    <a:pt x="109635" y="1456"/>
                  </a:lnTo>
                  <a:lnTo>
                    <a:pt x="82511" y="5"/>
                  </a:lnTo>
                  <a:lnTo>
                    <a:pt x="76183" y="2805"/>
                  </a:lnTo>
                  <a:lnTo>
                    <a:pt x="69842" y="6519"/>
                  </a:lnTo>
                  <a:lnTo>
                    <a:pt x="60323" y="9669"/>
                  </a:lnTo>
                  <a:lnTo>
                    <a:pt x="39981" y="26790"/>
                  </a:lnTo>
                  <a:lnTo>
                    <a:pt x="38936" y="30585"/>
                  </a:lnTo>
                  <a:lnTo>
                    <a:pt x="38657" y="33079"/>
                  </a:lnTo>
                  <a:lnTo>
                    <a:pt x="35525" y="38672"/>
                  </a:lnTo>
                  <a:lnTo>
                    <a:pt x="33209" y="41645"/>
                  </a:lnTo>
                  <a:lnTo>
                    <a:pt x="32722" y="44685"/>
                  </a:lnTo>
                  <a:lnTo>
                    <a:pt x="33457" y="47771"/>
                  </a:lnTo>
                  <a:lnTo>
                    <a:pt x="37183" y="55270"/>
                  </a:lnTo>
                  <a:lnTo>
                    <a:pt x="38100" y="666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1022"/>
            <p:cNvSpPr/>
            <p:nvPr>
              <p:custDataLst>
                <p:tags r:id="rId21"/>
              </p:custDataLst>
            </p:nvPr>
          </p:nvSpPr>
          <p:spPr>
            <a:xfrm>
              <a:off x="1104900" y="2162189"/>
              <a:ext cx="219076" cy="152349"/>
            </a:xfrm>
            <a:custGeom>
              <a:avLst/>
              <a:gdLst/>
              <a:ahLst/>
              <a:cxnLst/>
              <a:rect l="0" t="0" r="0" b="0"/>
              <a:pathLst>
                <a:path w="219076" h="152349">
                  <a:moveTo>
                    <a:pt x="28575" y="114286"/>
                  </a:moveTo>
                  <a:lnTo>
                    <a:pt x="28575" y="114286"/>
                  </a:lnTo>
                  <a:lnTo>
                    <a:pt x="28575" y="109230"/>
                  </a:lnTo>
                  <a:lnTo>
                    <a:pt x="27517" y="107740"/>
                  </a:lnTo>
                  <a:lnTo>
                    <a:pt x="25753" y="106747"/>
                  </a:lnTo>
                  <a:lnTo>
                    <a:pt x="19167" y="104795"/>
                  </a:lnTo>
                  <a:lnTo>
                    <a:pt x="2658" y="104764"/>
                  </a:lnTo>
                  <a:lnTo>
                    <a:pt x="1772" y="105821"/>
                  </a:lnTo>
                  <a:lnTo>
                    <a:pt x="69" y="113894"/>
                  </a:lnTo>
                  <a:lnTo>
                    <a:pt x="0" y="137965"/>
                  </a:lnTo>
                  <a:lnTo>
                    <a:pt x="1058" y="139597"/>
                  </a:lnTo>
                  <a:lnTo>
                    <a:pt x="2822" y="140685"/>
                  </a:lnTo>
                  <a:lnTo>
                    <a:pt x="5057" y="141410"/>
                  </a:lnTo>
                  <a:lnTo>
                    <a:pt x="6546" y="142952"/>
                  </a:lnTo>
                  <a:lnTo>
                    <a:pt x="8201" y="147488"/>
                  </a:lnTo>
                  <a:lnTo>
                    <a:pt x="9701" y="149121"/>
                  </a:lnTo>
                  <a:lnTo>
                    <a:pt x="17610" y="151956"/>
                  </a:lnTo>
                  <a:lnTo>
                    <a:pt x="27124" y="152348"/>
                  </a:lnTo>
                  <a:lnTo>
                    <a:pt x="74330" y="106631"/>
                  </a:lnTo>
                  <a:lnTo>
                    <a:pt x="82377" y="90980"/>
                  </a:lnTo>
                  <a:lnTo>
                    <a:pt x="85791" y="79982"/>
                  </a:lnTo>
                  <a:lnTo>
                    <a:pt x="91977" y="70020"/>
                  </a:lnTo>
                  <a:lnTo>
                    <a:pt x="95339" y="60365"/>
                  </a:lnTo>
                  <a:lnTo>
                    <a:pt x="101509" y="49744"/>
                  </a:lnTo>
                  <a:lnTo>
                    <a:pt x="104774" y="9669"/>
                  </a:lnTo>
                  <a:lnTo>
                    <a:pt x="104775" y="55881"/>
                  </a:lnTo>
                  <a:lnTo>
                    <a:pt x="104775" y="78972"/>
                  </a:lnTo>
                  <a:lnTo>
                    <a:pt x="107597" y="85538"/>
                  </a:lnTo>
                  <a:lnTo>
                    <a:pt x="122385" y="103269"/>
                  </a:lnTo>
                  <a:lnTo>
                    <a:pt x="132920" y="104722"/>
                  </a:lnTo>
                  <a:lnTo>
                    <a:pt x="141513" y="104757"/>
                  </a:lnTo>
                  <a:lnTo>
                    <a:pt x="157029" y="90572"/>
                  </a:lnTo>
                  <a:lnTo>
                    <a:pt x="159749" y="85049"/>
                  </a:lnTo>
                  <a:lnTo>
                    <a:pt x="160474" y="82095"/>
                  </a:lnTo>
                  <a:lnTo>
                    <a:pt x="162016" y="80125"/>
                  </a:lnTo>
                  <a:lnTo>
                    <a:pt x="175055" y="71648"/>
                  </a:lnTo>
                  <a:lnTo>
                    <a:pt x="178344" y="66055"/>
                  </a:lnTo>
                  <a:lnTo>
                    <a:pt x="190229" y="19492"/>
                  </a:lnTo>
                  <a:lnTo>
                    <a:pt x="190380" y="14652"/>
                  </a:lnTo>
                  <a:lnTo>
                    <a:pt x="193269" y="8974"/>
                  </a:lnTo>
                  <a:lnTo>
                    <a:pt x="200015" y="0"/>
                  </a:lnTo>
                  <a:lnTo>
                    <a:pt x="194965" y="5046"/>
                  </a:lnTo>
                  <a:lnTo>
                    <a:pt x="192485" y="10349"/>
                  </a:lnTo>
                  <a:lnTo>
                    <a:pt x="190505" y="56601"/>
                  </a:lnTo>
                  <a:lnTo>
                    <a:pt x="190500" y="102995"/>
                  </a:lnTo>
                  <a:lnTo>
                    <a:pt x="198701" y="112807"/>
                  </a:lnTo>
                  <a:lnTo>
                    <a:pt x="199990" y="123380"/>
                  </a:lnTo>
                  <a:lnTo>
                    <a:pt x="214490" y="109342"/>
                  </a:lnTo>
                  <a:lnTo>
                    <a:pt x="217037" y="103975"/>
                  </a:lnTo>
                  <a:lnTo>
                    <a:pt x="219075" y="857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1023"/>
            <p:cNvSpPr/>
            <p:nvPr>
              <p:custDataLst>
                <p:tags r:id="rId22"/>
              </p:custDataLst>
            </p:nvPr>
          </p:nvSpPr>
          <p:spPr>
            <a:xfrm>
              <a:off x="1352550" y="2047992"/>
              <a:ext cx="93917" cy="123709"/>
            </a:xfrm>
            <a:custGeom>
              <a:avLst/>
              <a:gdLst/>
              <a:ahLst/>
              <a:cxnLst/>
              <a:rect l="0" t="0" r="0" b="0"/>
              <a:pathLst>
                <a:path w="93917" h="123709">
                  <a:moveTo>
                    <a:pt x="0" y="18933"/>
                  </a:moveTo>
                  <a:lnTo>
                    <a:pt x="0" y="18933"/>
                  </a:lnTo>
                  <a:lnTo>
                    <a:pt x="9132" y="18933"/>
                  </a:lnTo>
                  <a:lnTo>
                    <a:pt x="18648" y="9800"/>
                  </a:lnTo>
                  <a:lnTo>
                    <a:pt x="23987" y="9524"/>
                  </a:lnTo>
                  <a:lnTo>
                    <a:pt x="25517" y="8427"/>
                  </a:lnTo>
                  <a:lnTo>
                    <a:pt x="26536" y="6637"/>
                  </a:lnTo>
                  <a:lnTo>
                    <a:pt x="28172" y="1217"/>
                  </a:lnTo>
                  <a:lnTo>
                    <a:pt x="31219" y="476"/>
                  </a:lnTo>
                  <a:lnTo>
                    <a:pt x="36740" y="0"/>
                  </a:lnTo>
                  <a:lnTo>
                    <a:pt x="37194" y="1019"/>
                  </a:lnTo>
                  <a:lnTo>
                    <a:pt x="37981" y="8094"/>
                  </a:lnTo>
                  <a:lnTo>
                    <a:pt x="40869" y="8824"/>
                  </a:lnTo>
                  <a:lnTo>
                    <a:pt x="46291" y="9293"/>
                  </a:lnTo>
                  <a:lnTo>
                    <a:pt x="47032" y="12179"/>
                  </a:lnTo>
                  <a:lnTo>
                    <a:pt x="47625" y="47505"/>
                  </a:lnTo>
                  <a:lnTo>
                    <a:pt x="47625" y="38099"/>
                  </a:lnTo>
                  <a:lnTo>
                    <a:pt x="76083" y="37983"/>
                  </a:lnTo>
                  <a:lnTo>
                    <a:pt x="76165" y="43039"/>
                  </a:lnTo>
                  <a:lnTo>
                    <a:pt x="77235" y="44529"/>
                  </a:lnTo>
                  <a:lnTo>
                    <a:pt x="84398" y="47116"/>
                  </a:lnTo>
                  <a:lnTo>
                    <a:pt x="85135" y="50156"/>
                  </a:lnTo>
                  <a:lnTo>
                    <a:pt x="85608" y="55675"/>
                  </a:lnTo>
                  <a:lnTo>
                    <a:pt x="93916" y="65115"/>
                  </a:lnTo>
                  <a:lnTo>
                    <a:pt x="93302" y="65596"/>
                  </a:lnTo>
                  <a:lnTo>
                    <a:pt x="89799" y="66130"/>
                  </a:lnTo>
                  <a:lnTo>
                    <a:pt x="88441" y="67331"/>
                  </a:lnTo>
                  <a:lnTo>
                    <a:pt x="86083" y="74721"/>
                  </a:lnTo>
                  <a:lnTo>
                    <a:pt x="85831" y="80736"/>
                  </a:lnTo>
                  <a:lnTo>
                    <a:pt x="84737" y="82360"/>
                  </a:lnTo>
                  <a:lnTo>
                    <a:pt x="82950" y="83443"/>
                  </a:lnTo>
                  <a:lnTo>
                    <a:pt x="80700" y="84164"/>
                  </a:lnTo>
                  <a:lnTo>
                    <a:pt x="79200" y="85704"/>
                  </a:lnTo>
                  <a:lnTo>
                    <a:pt x="75405" y="95224"/>
                  </a:lnTo>
                  <a:lnTo>
                    <a:pt x="62022" y="109284"/>
                  </a:lnTo>
                  <a:lnTo>
                    <a:pt x="56493" y="112006"/>
                  </a:lnTo>
                  <a:lnTo>
                    <a:pt x="49376" y="113753"/>
                  </a:lnTo>
                  <a:lnTo>
                    <a:pt x="38100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6" name="SMARTInkShape-1024"/>
            <p:cNvSpPr/>
            <p:nvPr>
              <p:custDataLst>
                <p:tags r:id="rId23"/>
              </p:custDataLst>
            </p:nvPr>
          </p:nvSpPr>
          <p:spPr>
            <a:xfrm>
              <a:off x="1028700" y="1990725"/>
              <a:ext cx="76201" cy="123823"/>
            </a:xfrm>
            <a:custGeom>
              <a:avLst/>
              <a:gdLst/>
              <a:ahLst/>
              <a:cxnLst/>
              <a:rect l="0" t="0" r="0" b="0"/>
              <a:pathLst>
                <a:path w="76201" h="123823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4" y="32181"/>
                  </a:lnTo>
                  <a:lnTo>
                    <a:pt x="10583" y="34154"/>
                  </a:lnTo>
                  <a:lnTo>
                    <a:pt x="12347" y="35469"/>
                  </a:lnTo>
                  <a:lnTo>
                    <a:pt x="14581" y="36346"/>
                  </a:lnTo>
                  <a:lnTo>
                    <a:pt x="16071" y="37989"/>
                  </a:lnTo>
                  <a:lnTo>
                    <a:pt x="17726" y="42637"/>
                  </a:lnTo>
                  <a:lnTo>
                    <a:pt x="17109" y="44300"/>
                  </a:lnTo>
                  <a:lnTo>
                    <a:pt x="15639" y="45408"/>
                  </a:lnTo>
                  <a:lnTo>
                    <a:pt x="13601" y="46147"/>
                  </a:lnTo>
                  <a:lnTo>
                    <a:pt x="12243" y="47698"/>
                  </a:lnTo>
                  <a:lnTo>
                    <a:pt x="9883" y="55696"/>
                  </a:lnTo>
                  <a:lnTo>
                    <a:pt x="9556" y="65223"/>
                  </a:lnTo>
                  <a:lnTo>
                    <a:pt x="10605" y="65707"/>
                  </a:lnTo>
                  <a:lnTo>
                    <a:pt x="19016" y="66672"/>
                  </a:lnTo>
                  <a:lnTo>
                    <a:pt x="19047" y="58474"/>
                  </a:lnTo>
                  <a:lnTo>
                    <a:pt x="27251" y="49065"/>
                  </a:lnTo>
                  <a:lnTo>
                    <a:pt x="33239" y="48052"/>
                  </a:lnTo>
                  <a:lnTo>
                    <a:pt x="34859" y="46851"/>
                  </a:lnTo>
                  <a:lnTo>
                    <a:pt x="36660" y="42695"/>
                  </a:lnTo>
                  <a:lnTo>
                    <a:pt x="38198" y="41163"/>
                  </a:lnTo>
                  <a:lnTo>
                    <a:pt x="47195" y="38220"/>
                  </a:lnTo>
                  <a:lnTo>
                    <a:pt x="61803" y="38103"/>
                  </a:lnTo>
                  <a:lnTo>
                    <a:pt x="63427" y="39160"/>
                  </a:lnTo>
                  <a:lnTo>
                    <a:pt x="64510" y="40924"/>
                  </a:lnTo>
                  <a:lnTo>
                    <a:pt x="66390" y="47801"/>
                  </a:lnTo>
                  <a:lnTo>
                    <a:pt x="66638" y="55710"/>
                  </a:lnTo>
                  <a:lnTo>
                    <a:pt x="74873" y="65225"/>
                  </a:lnTo>
                  <a:lnTo>
                    <a:pt x="75807" y="71302"/>
                  </a:lnTo>
                  <a:lnTo>
                    <a:pt x="76200" y="109309"/>
                  </a:lnTo>
                  <a:lnTo>
                    <a:pt x="75142" y="110973"/>
                  </a:lnTo>
                  <a:lnTo>
                    <a:pt x="73378" y="112082"/>
                  </a:lnTo>
                  <a:lnTo>
                    <a:pt x="71143" y="112821"/>
                  </a:lnTo>
                  <a:lnTo>
                    <a:pt x="69654" y="114372"/>
                  </a:lnTo>
                  <a:lnTo>
                    <a:pt x="66676" y="123820"/>
                  </a:lnTo>
                  <a:lnTo>
                    <a:pt x="66676" y="123822"/>
                  </a:lnTo>
                  <a:lnTo>
                    <a:pt x="66675" y="118768"/>
                  </a:lnTo>
                  <a:lnTo>
                    <a:pt x="65617" y="117279"/>
                  </a:lnTo>
                  <a:lnTo>
                    <a:pt x="63853" y="116286"/>
                  </a:lnTo>
                  <a:lnTo>
                    <a:pt x="571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7" name="SMARTInkShape-1025"/>
            <p:cNvSpPr/>
            <p:nvPr>
              <p:custDataLst>
                <p:tags r:id="rId24"/>
              </p:custDataLst>
            </p:nvPr>
          </p:nvSpPr>
          <p:spPr>
            <a:xfrm>
              <a:off x="1028816" y="1956686"/>
              <a:ext cx="104660" cy="53090"/>
            </a:xfrm>
            <a:custGeom>
              <a:avLst/>
              <a:gdLst/>
              <a:ahLst/>
              <a:cxnLst/>
              <a:rect l="0" t="0" r="0" b="0"/>
              <a:pathLst>
                <a:path w="104660" h="53090">
                  <a:moveTo>
                    <a:pt x="9409" y="53089"/>
                  </a:moveTo>
                  <a:lnTo>
                    <a:pt x="9409" y="53089"/>
                  </a:lnTo>
                  <a:lnTo>
                    <a:pt x="9409" y="43680"/>
                  </a:lnTo>
                  <a:lnTo>
                    <a:pt x="1208" y="43574"/>
                  </a:lnTo>
                  <a:lnTo>
                    <a:pt x="767" y="42513"/>
                  </a:lnTo>
                  <a:lnTo>
                    <a:pt x="0" y="35364"/>
                  </a:lnTo>
                  <a:lnTo>
                    <a:pt x="1020" y="34922"/>
                  </a:lnTo>
                  <a:lnTo>
                    <a:pt x="9020" y="34073"/>
                  </a:lnTo>
                  <a:lnTo>
                    <a:pt x="17576" y="25841"/>
                  </a:lnTo>
                  <a:lnTo>
                    <a:pt x="18532" y="19851"/>
                  </a:lnTo>
                  <a:lnTo>
                    <a:pt x="19724" y="18230"/>
                  </a:lnTo>
                  <a:lnTo>
                    <a:pt x="23871" y="16429"/>
                  </a:lnTo>
                  <a:lnTo>
                    <a:pt x="41314" y="15116"/>
                  </a:lnTo>
                  <a:lnTo>
                    <a:pt x="43379" y="14015"/>
                  </a:lnTo>
                  <a:lnTo>
                    <a:pt x="44755" y="12223"/>
                  </a:lnTo>
                  <a:lnTo>
                    <a:pt x="45673" y="9970"/>
                  </a:lnTo>
                  <a:lnTo>
                    <a:pt x="47344" y="8468"/>
                  </a:lnTo>
                  <a:lnTo>
                    <a:pt x="52022" y="6799"/>
                  </a:lnTo>
                  <a:lnTo>
                    <a:pt x="69851" y="5581"/>
                  </a:lnTo>
                  <a:lnTo>
                    <a:pt x="71929" y="4484"/>
                  </a:lnTo>
                  <a:lnTo>
                    <a:pt x="73314" y="2694"/>
                  </a:lnTo>
                  <a:lnTo>
                    <a:pt x="74237" y="442"/>
                  </a:lnTo>
                  <a:lnTo>
                    <a:pt x="75911" y="0"/>
                  </a:lnTo>
                  <a:lnTo>
                    <a:pt x="89179" y="4535"/>
                  </a:lnTo>
                  <a:lnTo>
                    <a:pt x="104659" y="54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8" name="SMARTInkShape-1026"/>
            <p:cNvSpPr/>
            <p:nvPr>
              <p:custDataLst>
                <p:tags r:id="rId25"/>
              </p:custDataLst>
            </p:nvPr>
          </p:nvSpPr>
          <p:spPr>
            <a:xfrm>
              <a:off x="628650" y="2086014"/>
              <a:ext cx="66676" cy="199948"/>
            </a:xfrm>
            <a:custGeom>
              <a:avLst/>
              <a:gdLst/>
              <a:ahLst/>
              <a:cxnLst/>
              <a:rect l="0" t="0" r="0" b="0"/>
              <a:pathLst>
                <a:path w="66676" h="199948">
                  <a:moveTo>
                    <a:pt x="0" y="123786"/>
                  </a:moveTo>
                  <a:lnTo>
                    <a:pt x="0" y="123786"/>
                  </a:lnTo>
                  <a:lnTo>
                    <a:pt x="8201" y="123786"/>
                  </a:lnTo>
                  <a:lnTo>
                    <a:pt x="8642" y="122728"/>
                  </a:lnTo>
                  <a:lnTo>
                    <a:pt x="9491" y="109597"/>
                  </a:lnTo>
                  <a:lnTo>
                    <a:pt x="10560" y="107977"/>
                  </a:lnTo>
                  <a:lnTo>
                    <a:pt x="12332" y="106896"/>
                  </a:lnTo>
                  <a:lnTo>
                    <a:pt x="14571" y="106176"/>
                  </a:lnTo>
                  <a:lnTo>
                    <a:pt x="16064" y="104638"/>
                  </a:lnTo>
                  <a:lnTo>
                    <a:pt x="17723" y="100106"/>
                  </a:lnTo>
                  <a:lnTo>
                    <a:pt x="19846" y="88573"/>
                  </a:lnTo>
                  <a:lnTo>
                    <a:pt x="25518" y="79251"/>
                  </a:lnTo>
                  <a:lnTo>
                    <a:pt x="28727" y="69786"/>
                  </a:lnTo>
                  <a:lnTo>
                    <a:pt x="34852" y="60279"/>
                  </a:lnTo>
                  <a:lnTo>
                    <a:pt x="37138" y="50759"/>
                  </a:lnTo>
                  <a:lnTo>
                    <a:pt x="37672" y="44410"/>
                  </a:lnTo>
                  <a:lnTo>
                    <a:pt x="40732" y="38060"/>
                  </a:lnTo>
                  <a:lnTo>
                    <a:pt x="46263" y="30417"/>
                  </a:lnTo>
                  <a:lnTo>
                    <a:pt x="47356" y="21303"/>
                  </a:lnTo>
                  <a:lnTo>
                    <a:pt x="47590" y="11251"/>
                  </a:lnTo>
                  <a:lnTo>
                    <a:pt x="57116" y="0"/>
                  </a:lnTo>
                  <a:lnTo>
                    <a:pt x="48946" y="8165"/>
                  </a:lnTo>
                  <a:lnTo>
                    <a:pt x="48016" y="14151"/>
                  </a:lnTo>
                  <a:lnTo>
                    <a:pt x="47628" y="58973"/>
                  </a:lnTo>
                  <a:lnTo>
                    <a:pt x="47625" y="103016"/>
                  </a:lnTo>
                  <a:lnTo>
                    <a:pt x="48683" y="120702"/>
                  </a:lnTo>
                  <a:lnTo>
                    <a:pt x="56267" y="148219"/>
                  </a:lnTo>
                  <a:lnTo>
                    <a:pt x="57149" y="194959"/>
                  </a:lnTo>
                  <a:lnTo>
                    <a:pt x="57150" y="199947"/>
                  </a:lnTo>
                  <a:lnTo>
                    <a:pt x="62207" y="194918"/>
                  </a:lnTo>
                  <a:lnTo>
                    <a:pt x="64689" y="189620"/>
                  </a:lnTo>
                  <a:lnTo>
                    <a:pt x="66675" y="180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9" name="SMARTInkShape-1027"/>
            <p:cNvSpPr/>
            <p:nvPr>
              <p:custDataLst>
                <p:tags r:id="rId26"/>
              </p:custDataLst>
            </p:nvPr>
          </p:nvSpPr>
          <p:spPr>
            <a:xfrm>
              <a:off x="876300" y="20669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17723" y="19050"/>
                  </a:lnTo>
                  <a:lnTo>
                    <a:pt x="27134" y="10849"/>
                  </a:lnTo>
                  <a:lnTo>
                    <a:pt x="36650" y="9641"/>
                  </a:lnTo>
                  <a:lnTo>
                    <a:pt x="74438" y="9525"/>
                  </a:lnTo>
                  <a:lnTo>
                    <a:pt x="84246" y="132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4" name="SMARTInkShape-Group266"/>
          <p:cNvGrpSpPr/>
          <p:nvPr/>
        </p:nvGrpSpPr>
        <p:grpSpPr>
          <a:xfrm>
            <a:off x="104775" y="2067317"/>
            <a:ext cx="354953" cy="275795"/>
            <a:chOff x="104775" y="2067317"/>
            <a:chExt cx="354953" cy="275795"/>
          </a:xfrm>
        </p:grpSpPr>
        <p:sp>
          <p:nvSpPr>
            <p:cNvPr id="24611" name="SMARTInkShape-1028"/>
            <p:cNvSpPr/>
            <p:nvPr>
              <p:custDataLst>
                <p:tags r:id="rId17"/>
              </p:custDataLst>
            </p:nvPr>
          </p:nvSpPr>
          <p:spPr>
            <a:xfrm>
              <a:off x="104775" y="2067317"/>
              <a:ext cx="209551" cy="275795"/>
            </a:xfrm>
            <a:custGeom>
              <a:avLst/>
              <a:gdLst/>
              <a:ahLst/>
              <a:cxnLst/>
              <a:rect l="0" t="0" r="0" b="0"/>
              <a:pathLst>
                <a:path w="209551" h="275795">
                  <a:moveTo>
                    <a:pt x="28575" y="28183"/>
                  </a:moveTo>
                  <a:lnTo>
                    <a:pt x="28575" y="28183"/>
                  </a:lnTo>
                  <a:lnTo>
                    <a:pt x="23519" y="28183"/>
                  </a:lnTo>
                  <a:lnTo>
                    <a:pt x="22029" y="27125"/>
                  </a:lnTo>
                  <a:lnTo>
                    <a:pt x="21036" y="25361"/>
                  </a:lnTo>
                  <a:lnTo>
                    <a:pt x="20374" y="23127"/>
                  </a:lnTo>
                  <a:lnTo>
                    <a:pt x="18874" y="21637"/>
                  </a:lnTo>
                  <a:lnTo>
                    <a:pt x="9427" y="17861"/>
                  </a:lnTo>
                  <a:lnTo>
                    <a:pt x="3" y="9136"/>
                  </a:lnTo>
                  <a:lnTo>
                    <a:pt x="0" y="0"/>
                  </a:lnTo>
                  <a:lnTo>
                    <a:pt x="0" y="17301"/>
                  </a:lnTo>
                  <a:lnTo>
                    <a:pt x="6546" y="25994"/>
                  </a:lnTo>
                  <a:lnTo>
                    <a:pt x="9701" y="34825"/>
                  </a:lnTo>
                  <a:lnTo>
                    <a:pt x="15810" y="45203"/>
                  </a:lnTo>
                  <a:lnTo>
                    <a:pt x="19148" y="60154"/>
                  </a:lnTo>
                  <a:lnTo>
                    <a:pt x="35469" y="92699"/>
                  </a:lnTo>
                  <a:lnTo>
                    <a:pt x="49790" y="139852"/>
                  </a:lnTo>
                  <a:lnTo>
                    <a:pt x="62727" y="164558"/>
                  </a:lnTo>
                  <a:lnTo>
                    <a:pt x="66564" y="176423"/>
                  </a:lnTo>
                  <a:lnTo>
                    <a:pt x="72874" y="186641"/>
                  </a:lnTo>
                  <a:lnTo>
                    <a:pt x="87901" y="227614"/>
                  </a:lnTo>
                  <a:lnTo>
                    <a:pt x="91984" y="234294"/>
                  </a:lnTo>
                  <a:lnTo>
                    <a:pt x="95341" y="244005"/>
                  </a:lnTo>
                  <a:lnTo>
                    <a:pt x="101509" y="253585"/>
                  </a:lnTo>
                  <a:lnTo>
                    <a:pt x="104345" y="264424"/>
                  </a:lnTo>
                  <a:lnTo>
                    <a:pt x="114265" y="275794"/>
                  </a:lnTo>
                  <a:lnTo>
                    <a:pt x="123432" y="266699"/>
                  </a:lnTo>
                  <a:lnTo>
                    <a:pt x="123824" y="221849"/>
                  </a:lnTo>
                  <a:lnTo>
                    <a:pt x="123825" y="215504"/>
                  </a:lnTo>
                  <a:lnTo>
                    <a:pt x="126647" y="209156"/>
                  </a:lnTo>
                  <a:lnTo>
                    <a:pt x="130371" y="202807"/>
                  </a:lnTo>
                  <a:lnTo>
                    <a:pt x="132762" y="190108"/>
                  </a:lnTo>
                  <a:lnTo>
                    <a:pt x="133345" y="143071"/>
                  </a:lnTo>
                  <a:lnTo>
                    <a:pt x="133349" y="129899"/>
                  </a:lnTo>
                  <a:lnTo>
                    <a:pt x="136172" y="123485"/>
                  </a:lnTo>
                  <a:lnTo>
                    <a:pt x="139896" y="117106"/>
                  </a:lnTo>
                  <a:lnTo>
                    <a:pt x="142286" y="104388"/>
                  </a:lnTo>
                  <a:lnTo>
                    <a:pt x="142483" y="101211"/>
                  </a:lnTo>
                  <a:lnTo>
                    <a:pt x="145523" y="94859"/>
                  </a:lnTo>
                  <a:lnTo>
                    <a:pt x="149344" y="88509"/>
                  </a:lnTo>
                  <a:lnTo>
                    <a:pt x="151998" y="77690"/>
                  </a:lnTo>
                  <a:lnTo>
                    <a:pt x="158866" y="68575"/>
                  </a:lnTo>
                  <a:lnTo>
                    <a:pt x="161019" y="59671"/>
                  </a:lnTo>
                  <a:lnTo>
                    <a:pt x="161522" y="53467"/>
                  </a:lnTo>
                  <a:lnTo>
                    <a:pt x="162715" y="51389"/>
                  </a:lnTo>
                  <a:lnTo>
                    <a:pt x="164568" y="50004"/>
                  </a:lnTo>
                  <a:lnTo>
                    <a:pt x="170091" y="47780"/>
                  </a:lnTo>
                  <a:lnTo>
                    <a:pt x="179531" y="39080"/>
                  </a:lnTo>
                  <a:lnTo>
                    <a:pt x="180547" y="33058"/>
                  </a:lnTo>
                  <a:lnTo>
                    <a:pt x="181748" y="31433"/>
                  </a:lnTo>
                  <a:lnTo>
                    <a:pt x="185905" y="29627"/>
                  </a:lnTo>
                  <a:lnTo>
                    <a:pt x="209550" y="281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1029"/>
            <p:cNvSpPr/>
            <p:nvPr>
              <p:custDataLst>
                <p:tags r:id="rId18"/>
              </p:custDataLst>
            </p:nvPr>
          </p:nvSpPr>
          <p:spPr>
            <a:xfrm>
              <a:off x="333375" y="2181617"/>
              <a:ext cx="76201" cy="37709"/>
            </a:xfrm>
            <a:custGeom>
              <a:avLst/>
              <a:gdLst/>
              <a:ahLst/>
              <a:cxnLst/>
              <a:rect l="0" t="0" r="0" b="0"/>
              <a:pathLst>
                <a:path w="76201" h="37709">
                  <a:moveTo>
                    <a:pt x="0" y="37708"/>
                  </a:moveTo>
                  <a:lnTo>
                    <a:pt x="0" y="37708"/>
                  </a:lnTo>
                  <a:lnTo>
                    <a:pt x="0" y="29507"/>
                  </a:lnTo>
                  <a:lnTo>
                    <a:pt x="8201" y="20098"/>
                  </a:lnTo>
                  <a:lnTo>
                    <a:pt x="14189" y="19085"/>
                  </a:lnTo>
                  <a:lnTo>
                    <a:pt x="15810" y="17884"/>
                  </a:lnTo>
                  <a:lnTo>
                    <a:pt x="17610" y="13728"/>
                  </a:lnTo>
                  <a:lnTo>
                    <a:pt x="19148" y="12196"/>
                  </a:lnTo>
                  <a:lnTo>
                    <a:pt x="27125" y="9537"/>
                  </a:lnTo>
                  <a:lnTo>
                    <a:pt x="42726" y="9143"/>
                  </a:lnTo>
                  <a:lnTo>
                    <a:pt x="44359" y="8082"/>
                  </a:lnTo>
                  <a:lnTo>
                    <a:pt x="45448" y="6315"/>
                  </a:lnTo>
                  <a:lnTo>
                    <a:pt x="46174" y="4080"/>
                  </a:lnTo>
                  <a:lnTo>
                    <a:pt x="47716" y="2589"/>
                  </a:lnTo>
                  <a:lnTo>
                    <a:pt x="55699" y="0"/>
                  </a:lnTo>
                  <a:lnTo>
                    <a:pt x="65224" y="7844"/>
                  </a:lnTo>
                  <a:lnTo>
                    <a:pt x="71301" y="8751"/>
                  </a:lnTo>
                  <a:lnTo>
                    <a:pt x="72934" y="9937"/>
                  </a:lnTo>
                  <a:lnTo>
                    <a:pt x="74023" y="11785"/>
                  </a:lnTo>
                  <a:lnTo>
                    <a:pt x="75555" y="19444"/>
                  </a:lnTo>
                  <a:lnTo>
                    <a:pt x="76200" y="37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1030"/>
            <p:cNvSpPr/>
            <p:nvPr>
              <p:custDataLst>
                <p:tags r:id="rId19"/>
              </p:custDataLst>
            </p:nvPr>
          </p:nvSpPr>
          <p:spPr>
            <a:xfrm>
              <a:off x="381000" y="2221726"/>
              <a:ext cx="78728" cy="73800"/>
            </a:xfrm>
            <a:custGeom>
              <a:avLst/>
              <a:gdLst/>
              <a:ahLst/>
              <a:cxnLst/>
              <a:rect l="0" t="0" r="0" b="0"/>
              <a:pathLst>
                <a:path w="78728" h="73800">
                  <a:moveTo>
                    <a:pt x="0" y="73799"/>
                  </a:moveTo>
                  <a:lnTo>
                    <a:pt x="0" y="73799"/>
                  </a:lnTo>
                  <a:lnTo>
                    <a:pt x="47514" y="26285"/>
                  </a:lnTo>
                  <a:lnTo>
                    <a:pt x="63769" y="11088"/>
                  </a:lnTo>
                  <a:lnTo>
                    <a:pt x="69970" y="8886"/>
                  </a:lnTo>
                  <a:lnTo>
                    <a:pt x="72046" y="7240"/>
                  </a:lnTo>
                  <a:lnTo>
                    <a:pt x="76028" y="926"/>
                  </a:lnTo>
                  <a:lnTo>
                    <a:pt x="7872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15" name="SMARTInkShape-1031"/>
          <p:cNvSpPr/>
          <p:nvPr>
            <p:custDataLst>
              <p:tags r:id="rId4"/>
            </p:custDataLst>
          </p:nvPr>
        </p:nvSpPr>
        <p:spPr>
          <a:xfrm>
            <a:off x="1427726" y="1409706"/>
            <a:ext cx="22595" cy="5"/>
          </a:xfrm>
          <a:custGeom>
            <a:avLst/>
            <a:gdLst/>
            <a:ahLst/>
            <a:cxnLst/>
            <a:rect l="0" t="0" r="0" b="0"/>
            <a:pathLst>
              <a:path w="22595" h="5">
                <a:moveTo>
                  <a:pt x="22594" y="4"/>
                </a:moveTo>
                <a:lnTo>
                  <a:pt x="22594" y="4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16" name="SMARTInkShape-1032"/>
          <p:cNvSpPr/>
          <p:nvPr>
            <p:custDataLst>
              <p:tags r:id="rId5"/>
            </p:custDataLst>
          </p:nvPr>
        </p:nvSpPr>
        <p:spPr>
          <a:xfrm>
            <a:off x="8086725" y="2857500"/>
            <a:ext cx="34197" cy="117654"/>
          </a:xfrm>
          <a:custGeom>
            <a:avLst/>
            <a:gdLst/>
            <a:ahLst/>
            <a:cxnLst/>
            <a:rect l="0" t="0" r="0" b="0"/>
            <a:pathLst>
              <a:path w="34197" h="117654">
                <a:moveTo>
                  <a:pt x="34196" y="117653"/>
                </a:moveTo>
                <a:lnTo>
                  <a:pt x="34196" y="117653"/>
                </a:lnTo>
                <a:lnTo>
                  <a:pt x="26358" y="88496"/>
                </a:lnTo>
                <a:lnTo>
                  <a:pt x="22299" y="80607"/>
                </a:lnTo>
                <a:lnTo>
                  <a:pt x="19692" y="66918"/>
                </a:lnTo>
                <a:lnTo>
                  <a:pt x="18076" y="44286"/>
                </a:lnTo>
                <a:lnTo>
                  <a:pt x="10415" y="29035"/>
                </a:lnTo>
                <a:lnTo>
                  <a:pt x="9535" y="1850"/>
                </a:lnTo>
                <a:lnTo>
                  <a:pt x="8474" y="1233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17" name="SMARTInkShape-1033"/>
          <p:cNvSpPr/>
          <p:nvPr>
            <p:custDataLst>
              <p:tags r:id="rId6"/>
            </p:custDataLst>
          </p:nvPr>
        </p:nvSpPr>
        <p:spPr>
          <a:xfrm>
            <a:off x="8524875" y="6772275"/>
            <a:ext cx="66676" cy="28566"/>
          </a:xfrm>
          <a:custGeom>
            <a:avLst/>
            <a:gdLst/>
            <a:ahLst/>
            <a:cxnLst/>
            <a:rect l="0" t="0" r="0" b="0"/>
            <a:pathLst>
              <a:path w="66676" h="28566">
                <a:moveTo>
                  <a:pt x="0" y="19050"/>
                </a:moveTo>
                <a:lnTo>
                  <a:pt x="0" y="19050"/>
                </a:lnTo>
                <a:lnTo>
                  <a:pt x="9134" y="19050"/>
                </a:lnTo>
                <a:lnTo>
                  <a:pt x="9490" y="27250"/>
                </a:lnTo>
                <a:lnTo>
                  <a:pt x="10560" y="27692"/>
                </a:lnTo>
                <a:lnTo>
                  <a:pt x="23989" y="28565"/>
                </a:lnTo>
                <a:lnTo>
                  <a:pt x="25517" y="27510"/>
                </a:lnTo>
                <a:lnTo>
                  <a:pt x="26537" y="25748"/>
                </a:lnTo>
                <a:lnTo>
                  <a:pt x="28173" y="20373"/>
                </a:lnTo>
                <a:lnTo>
                  <a:pt x="31219" y="19638"/>
                </a:lnTo>
                <a:lnTo>
                  <a:pt x="36741" y="19165"/>
                </a:lnTo>
                <a:lnTo>
                  <a:pt x="47197" y="9920"/>
                </a:lnTo>
                <a:lnTo>
                  <a:pt x="52555" y="9642"/>
                </a:lnTo>
                <a:lnTo>
                  <a:pt x="54087" y="8544"/>
                </a:lnTo>
                <a:lnTo>
                  <a:pt x="55108" y="6755"/>
                </a:lnTo>
                <a:lnTo>
                  <a:pt x="56746" y="1334"/>
                </a:lnTo>
                <a:lnTo>
                  <a:pt x="59794" y="593"/>
                </a:lnTo>
                <a:lnTo>
                  <a:pt x="666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18" name="SMARTInkShape-1034"/>
          <p:cNvSpPr/>
          <p:nvPr>
            <p:custDataLst>
              <p:tags r:id="rId7"/>
            </p:custDataLst>
          </p:nvPr>
        </p:nvSpPr>
        <p:spPr>
          <a:xfrm>
            <a:off x="6677294" y="3019451"/>
            <a:ext cx="1599931" cy="2752683"/>
          </a:xfrm>
          <a:custGeom>
            <a:avLst/>
            <a:gdLst/>
            <a:ahLst/>
            <a:cxnLst/>
            <a:rect l="0" t="0" r="0" b="0"/>
            <a:pathLst>
              <a:path w="1599931" h="2752683">
                <a:moveTo>
                  <a:pt x="761731" y="190474"/>
                </a:moveTo>
                <a:lnTo>
                  <a:pt x="761731" y="190474"/>
                </a:lnTo>
                <a:lnTo>
                  <a:pt x="754191" y="172574"/>
                </a:lnTo>
                <a:lnTo>
                  <a:pt x="749971" y="159417"/>
                </a:lnTo>
                <a:lnTo>
                  <a:pt x="742018" y="144936"/>
                </a:lnTo>
                <a:lnTo>
                  <a:pt x="698229" y="98406"/>
                </a:lnTo>
                <a:lnTo>
                  <a:pt x="673184" y="76175"/>
                </a:lnTo>
                <a:lnTo>
                  <a:pt x="658941" y="69471"/>
                </a:lnTo>
                <a:lnTo>
                  <a:pt x="626646" y="66814"/>
                </a:lnTo>
                <a:lnTo>
                  <a:pt x="580565" y="78415"/>
                </a:lnTo>
                <a:lnTo>
                  <a:pt x="567972" y="84578"/>
                </a:lnTo>
                <a:lnTo>
                  <a:pt x="520779" y="116566"/>
                </a:lnTo>
                <a:lnTo>
                  <a:pt x="476569" y="152575"/>
                </a:lnTo>
                <a:lnTo>
                  <a:pt x="430394" y="193314"/>
                </a:lnTo>
                <a:lnTo>
                  <a:pt x="382896" y="240335"/>
                </a:lnTo>
                <a:lnTo>
                  <a:pt x="348207" y="286019"/>
                </a:lnTo>
                <a:lnTo>
                  <a:pt x="316098" y="326704"/>
                </a:lnTo>
                <a:lnTo>
                  <a:pt x="289060" y="370136"/>
                </a:lnTo>
                <a:lnTo>
                  <a:pt x="262278" y="416894"/>
                </a:lnTo>
                <a:lnTo>
                  <a:pt x="238741" y="454294"/>
                </a:lnTo>
                <a:lnTo>
                  <a:pt x="223067" y="492186"/>
                </a:lnTo>
                <a:lnTo>
                  <a:pt x="205487" y="529167"/>
                </a:lnTo>
                <a:lnTo>
                  <a:pt x="180584" y="576287"/>
                </a:lnTo>
                <a:lnTo>
                  <a:pt x="161620" y="617703"/>
                </a:lnTo>
                <a:lnTo>
                  <a:pt x="145417" y="656785"/>
                </a:lnTo>
                <a:lnTo>
                  <a:pt x="133914" y="695177"/>
                </a:lnTo>
                <a:lnTo>
                  <a:pt x="120980" y="733363"/>
                </a:lnTo>
                <a:lnTo>
                  <a:pt x="106566" y="771489"/>
                </a:lnTo>
                <a:lnTo>
                  <a:pt x="95591" y="809596"/>
                </a:lnTo>
                <a:lnTo>
                  <a:pt x="85637" y="847698"/>
                </a:lnTo>
                <a:lnTo>
                  <a:pt x="75984" y="885799"/>
                </a:lnTo>
                <a:lnTo>
                  <a:pt x="66422" y="923899"/>
                </a:lnTo>
                <a:lnTo>
                  <a:pt x="56886" y="964821"/>
                </a:lnTo>
                <a:lnTo>
                  <a:pt x="47357" y="1007638"/>
                </a:lnTo>
                <a:lnTo>
                  <a:pt x="40653" y="1047135"/>
                </a:lnTo>
                <a:lnTo>
                  <a:pt x="35844" y="1085649"/>
                </a:lnTo>
                <a:lnTo>
                  <a:pt x="27718" y="1123872"/>
                </a:lnTo>
                <a:lnTo>
                  <a:pt x="20546" y="1169657"/>
                </a:lnTo>
                <a:lnTo>
                  <a:pt x="14247" y="1209677"/>
                </a:lnTo>
                <a:lnTo>
                  <a:pt x="10242" y="1256456"/>
                </a:lnTo>
                <a:lnTo>
                  <a:pt x="8489" y="1292897"/>
                </a:lnTo>
                <a:lnTo>
                  <a:pt x="2797" y="1330506"/>
                </a:lnTo>
                <a:lnTo>
                  <a:pt x="639" y="1368461"/>
                </a:lnTo>
                <a:lnTo>
                  <a:pt x="0" y="1406518"/>
                </a:lnTo>
                <a:lnTo>
                  <a:pt x="870" y="1444604"/>
                </a:lnTo>
                <a:lnTo>
                  <a:pt x="6300" y="1482701"/>
                </a:lnTo>
                <a:lnTo>
                  <a:pt x="9438" y="1520799"/>
                </a:lnTo>
                <a:lnTo>
                  <a:pt x="15543" y="1557841"/>
                </a:lnTo>
                <a:lnTo>
                  <a:pt x="20964" y="1602160"/>
                </a:lnTo>
                <a:lnTo>
                  <a:pt x="31912" y="1646310"/>
                </a:lnTo>
                <a:lnTo>
                  <a:pt x="44267" y="1692151"/>
                </a:lnTo>
                <a:lnTo>
                  <a:pt x="54076" y="1735699"/>
                </a:lnTo>
                <a:lnTo>
                  <a:pt x="57751" y="1758833"/>
                </a:lnTo>
                <a:lnTo>
                  <a:pt x="74535" y="1799554"/>
                </a:lnTo>
                <a:lnTo>
                  <a:pt x="82220" y="1831405"/>
                </a:lnTo>
                <a:lnTo>
                  <a:pt x="89873" y="1875037"/>
                </a:lnTo>
                <a:lnTo>
                  <a:pt x="101577" y="1914230"/>
                </a:lnTo>
                <a:lnTo>
                  <a:pt x="114080" y="1955368"/>
                </a:lnTo>
                <a:lnTo>
                  <a:pt x="126741" y="1998889"/>
                </a:lnTo>
                <a:lnTo>
                  <a:pt x="132887" y="2038060"/>
                </a:lnTo>
                <a:lnTo>
                  <a:pt x="143195" y="2076372"/>
                </a:lnTo>
                <a:lnTo>
                  <a:pt x="155423" y="2114514"/>
                </a:lnTo>
                <a:lnTo>
                  <a:pt x="168028" y="2153680"/>
                </a:lnTo>
                <a:lnTo>
                  <a:pt x="177888" y="2198263"/>
                </a:lnTo>
                <a:lnTo>
                  <a:pt x="185206" y="2237957"/>
                </a:lnTo>
                <a:lnTo>
                  <a:pt x="196843" y="2276371"/>
                </a:lnTo>
                <a:lnTo>
                  <a:pt x="209333" y="2314533"/>
                </a:lnTo>
                <a:lnTo>
                  <a:pt x="225163" y="2355626"/>
                </a:lnTo>
                <a:lnTo>
                  <a:pt x="241032" y="2400666"/>
                </a:lnTo>
                <a:lnTo>
                  <a:pt x="264444" y="2440411"/>
                </a:lnTo>
                <a:lnTo>
                  <a:pt x="285307" y="2485342"/>
                </a:lnTo>
                <a:lnTo>
                  <a:pt x="312055" y="2531580"/>
                </a:lnTo>
                <a:lnTo>
                  <a:pt x="341220" y="2577955"/>
                </a:lnTo>
                <a:lnTo>
                  <a:pt x="377463" y="2621459"/>
                </a:lnTo>
                <a:lnTo>
                  <a:pt x="419011" y="2655215"/>
                </a:lnTo>
                <a:lnTo>
                  <a:pt x="463092" y="2691404"/>
                </a:lnTo>
                <a:lnTo>
                  <a:pt x="505013" y="2711339"/>
                </a:lnTo>
                <a:lnTo>
                  <a:pt x="532595" y="2721285"/>
                </a:lnTo>
                <a:lnTo>
                  <a:pt x="552022" y="2726105"/>
                </a:lnTo>
                <a:lnTo>
                  <a:pt x="590266" y="2740525"/>
                </a:lnTo>
                <a:lnTo>
                  <a:pt x="635919" y="2750481"/>
                </a:lnTo>
                <a:lnTo>
                  <a:pt x="678654" y="2752504"/>
                </a:lnTo>
                <a:lnTo>
                  <a:pt x="725849" y="2752682"/>
                </a:lnTo>
                <a:lnTo>
                  <a:pt x="742608" y="2751634"/>
                </a:lnTo>
                <a:lnTo>
                  <a:pt x="790116" y="2740940"/>
                </a:lnTo>
                <a:lnTo>
                  <a:pt x="835928" y="2723928"/>
                </a:lnTo>
                <a:lnTo>
                  <a:pt x="883394" y="2705057"/>
                </a:lnTo>
                <a:lnTo>
                  <a:pt x="929880" y="2682848"/>
                </a:lnTo>
                <a:lnTo>
                  <a:pt x="976295" y="2655598"/>
                </a:lnTo>
                <a:lnTo>
                  <a:pt x="1020670" y="2627139"/>
                </a:lnTo>
                <a:lnTo>
                  <a:pt x="1068009" y="2593518"/>
                </a:lnTo>
                <a:lnTo>
                  <a:pt x="1110553" y="2555811"/>
                </a:lnTo>
                <a:lnTo>
                  <a:pt x="1157245" y="2512689"/>
                </a:lnTo>
                <a:lnTo>
                  <a:pt x="1196587" y="2465460"/>
                </a:lnTo>
                <a:lnTo>
                  <a:pt x="1239851" y="2417869"/>
                </a:lnTo>
                <a:lnTo>
                  <a:pt x="1275491" y="2374329"/>
                </a:lnTo>
                <a:lnTo>
                  <a:pt x="1306695" y="2332691"/>
                </a:lnTo>
                <a:lnTo>
                  <a:pt x="1331370" y="2285854"/>
                </a:lnTo>
                <a:lnTo>
                  <a:pt x="1361979" y="2238332"/>
                </a:lnTo>
                <a:lnTo>
                  <a:pt x="1393579" y="2190722"/>
                </a:lnTo>
                <a:lnTo>
                  <a:pt x="1420253" y="2143099"/>
                </a:lnTo>
                <a:lnTo>
                  <a:pt x="1435519" y="2098454"/>
                </a:lnTo>
                <a:lnTo>
                  <a:pt x="1454997" y="2057962"/>
                </a:lnTo>
                <a:lnTo>
                  <a:pt x="1469349" y="2014334"/>
                </a:lnTo>
                <a:lnTo>
                  <a:pt x="1482375" y="1972555"/>
                </a:lnTo>
                <a:lnTo>
                  <a:pt x="1495140" y="1930906"/>
                </a:lnTo>
                <a:lnTo>
                  <a:pt x="1507852" y="1887283"/>
                </a:lnTo>
                <a:lnTo>
                  <a:pt x="1514010" y="1841546"/>
                </a:lnTo>
                <a:lnTo>
                  <a:pt x="1524319" y="1800840"/>
                </a:lnTo>
                <a:lnTo>
                  <a:pt x="1536546" y="1757169"/>
                </a:lnTo>
                <a:lnTo>
                  <a:pt x="1549153" y="1714324"/>
                </a:lnTo>
                <a:lnTo>
                  <a:pt x="1559013" y="1669014"/>
                </a:lnTo>
                <a:lnTo>
                  <a:pt x="1561274" y="1624120"/>
                </a:lnTo>
                <a:lnTo>
                  <a:pt x="1568268" y="1581033"/>
                </a:lnTo>
                <a:lnTo>
                  <a:pt x="1573567" y="1535676"/>
                </a:lnTo>
                <a:lnTo>
                  <a:pt x="1579435" y="1490773"/>
                </a:lnTo>
                <a:lnTo>
                  <a:pt x="1587142" y="1447683"/>
                </a:lnTo>
                <a:lnTo>
                  <a:pt x="1589762" y="1402326"/>
                </a:lnTo>
                <a:lnTo>
                  <a:pt x="1590278" y="1357423"/>
                </a:lnTo>
                <a:lnTo>
                  <a:pt x="1596927" y="1314333"/>
                </a:lnTo>
                <a:lnTo>
                  <a:pt x="1599338" y="1268976"/>
                </a:lnTo>
                <a:lnTo>
                  <a:pt x="1599814" y="1224072"/>
                </a:lnTo>
                <a:lnTo>
                  <a:pt x="1599896" y="1186994"/>
                </a:lnTo>
                <a:lnTo>
                  <a:pt x="1599924" y="1143085"/>
                </a:lnTo>
                <a:lnTo>
                  <a:pt x="1599930" y="1097566"/>
                </a:lnTo>
                <a:lnTo>
                  <a:pt x="1597108" y="1067431"/>
                </a:lnTo>
                <a:lnTo>
                  <a:pt x="1591729" y="1023748"/>
                </a:lnTo>
                <a:lnTo>
                  <a:pt x="1590666" y="981958"/>
                </a:lnTo>
                <a:lnTo>
                  <a:pt x="1587635" y="943128"/>
                </a:lnTo>
                <a:lnTo>
                  <a:pt x="1582216" y="899828"/>
                </a:lnTo>
                <a:lnTo>
                  <a:pt x="1574598" y="858114"/>
                </a:lnTo>
                <a:lnTo>
                  <a:pt x="1569175" y="819300"/>
                </a:lnTo>
                <a:lnTo>
                  <a:pt x="1563281" y="781058"/>
                </a:lnTo>
                <a:lnTo>
                  <a:pt x="1555571" y="742931"/>
                </a:lnTo>
                <a:lnTo>
                  <a:pt x="1550129" y="704825"/>
                </a:lnTo>
                <a:lnTo>
                  <a:pt x="1536144" y="663745"/>
                </a:lnTo>
                <a:lnTo>
                  <a:pt x="1520518" y="618706"/>
                </a:lnTo>
                <a:lnTo>
                  <a:pt x="1504676" y="578962"/>
                </a:lnTo>
                <a:lnTo>
                  <a:pt x="1488806" y="539652"/>
                </a:lnTo>
                <a:lnTo>
                  <a:pt x="1472931" y="499903"/>
                </a:lnTo>
                <a:lnTo>
                  <a:pt x="1457056" y="459351"/>
                </a:lnTo>
                <a:lnTo>
                  <a:pt x="1438006" y="416443"/>
                </a:lnTo>
                <a:lnTo>
                  <a:pt x="1418956" y="372054"/>
                </a:lnTo>
                <a:lnTo>
                  <a:pt x="1406609" y="352578"/>
                </a:lnTo>
                <a:lnTo>
                  <a:pt x="1378073" y="307959"/>
                </a:lnTo>
                <a:lnTo>
                  <a:pt x="1363216" y="288902"/>
                </a:lnTo>
                <a:lnTo>
                  <a:pt x="1321650" y="247036"/>
                </a:lnTo>
                <a:lnTo>
                  <a:pt x="1282526" y="205443"/>
                </a:lnTo>
                <a:lnTo>
                  <a:pt x="1269642" y="188089"/>
                </a:lnTo>
                <a:lnTo>
                  <a:pt x="1228265" y="162131"/>
                </a:lnTo>
                <a:lnTo>
                  <a:pt x="1209349" y="149620"/>
                </a:lnTo>
                <a:lnTo>
                  <a:pt x="1167245" y="111167"/>
                </a:lnTo>
                <a:lnTo>
                  <a:pt x="1123629" y="83067"/>
                </a:lnTo>
                <a:lnTo>
                  <a:pt x="1079227" y="54352"/>
                </a:lnTo>
                <a:lnTo>
                  <a:pt x="1034781" y="32806"/>
                </a:lnTo>
                <a:lnTo>
                  <a:pt x="987509" y="18437"/>
                </a:lnTo>
                <a:lnTo>
                  <a:pt x="943294" y="7461"/>
                </a:lnTo>
                <a:lnTo>
                  <a:pt x="929208" y="3302"/>
                </a:lnTo>
                <a:lnTo>
                  <a:pt x="882228" y="266"/>
                </a:lnTo>
                <a:lnTo>
                  <a:pt x="834661" y="0"/>
                </a:lnTo>
                <a:lnTo>
                  <a:pt x="796362" y="2801"/>
                </a:lnTo>
                <a:lnTo>
                  <a:pt x="753402" y="13233"/>
                </a:lnTo>
                <a:lnTo>
                  <a:pt x="714342" y="25484"/>
                </a:lnTo>
                <a:lnTo>
                  <a:pt x="673230" y="40918"/>
                </a:lnTo>
                <a:lnTo>
                  <a:pt x="629714" y="64036"/>
                </a:lnTo>
                <a:lnTo>
                  <a:pt x="582941" y="96589"/>
                </a:lnTo>
                <a:lnTo>
                  <a:pt x="545537" y="125262"/>
                </a:lnTo>
                <a:lnTo>
                  <a:pt x="507643" y="160098"/>
                </a:lnTo>
                <a:lnTo>
                  <a:pt x="468547" y="197231"/>
                </a:lnTo>
                <a:lnTo>
                  <a:pt x="423918" y="236103"/>
                </a:lnTo>
                <a:lnTo>
                  <a:pt x="382474" y="275372"/>
                </a:lnTo>
                <a:lnTo>
                  <a:pt x="361681" y="295249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22" name="SMARTInkShape-Group271"/>
          <p:cNvGrpSpPr/>
          <p:nvPr/>
        </p:nvGrpSpPr>
        <p:grpSpPr>
          <a:xfrm>
            <a:off x="6953250" y="4533900"/>
            <a:ext cx="57151" cy="38101"/>
            <a:chOff x="6953250" y="4533900"/>
            <a:chExt cx="57151" cy="38101"/>
          </a:xfrm>
        </p:grpSpPr>
        <p:sp>
          <p:nvSpPr>
            <p:cNvPr id="24619" name="SMARTInkShape-1035"/>
            <p:cNvSpPr/>
            <p:nvPr>
              <p:custDataLst>
                <p:tags r:id="rId14"/>
              </p:custDataLst>
            </p:nvPr>
          </p:nvSpPr>
          <p:spPr>
            <a:xfrm>
              <a:off x="7000875" y="45339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1036"/>
            <p:cNvSpPr/>
            <p:nvPr>
              <p:custDataLst>
                <p:tags r:id="rId15"/>
              </p:custDataLst>
            </p:nvPr>
          </p:nvSpPr>
          <p:spPr>
            <a:xfrm>
              <a:off x="7000875" y="45434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1" name="SMARTInkShape-1037"/>
            <p:cNvSpPr/>
            <p:nvPr>
              <p:custDataLst>
                <p:tags r:id="rId16"/>
              </p:custDataLst>
            </p:nvPr>
          </p:nvSpPr>
          <p:spPr>
            <a:xfrm>
              <a:off x="6953250" y="45529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9525"/>
                  </a:moveTo>
                  <a:lnTo>
                    <a:pt x="19050" y="9525"/>
                  </a:lnTo>
                  <a:lnTo>
                    <a:pt x="19050" y="18658"/>
                  </a:lnTo>
                  <a:lnTo>
                    <a:pt x="19050" y="9525"/>
                  </a:lnTo>
                  <a:lnTo>
                    <a:pt x="9525" y="9525"/>
                  </a:lnTo>
                  <a:lnTo>
                    <a:pt x="9525" y="19050"/>
                  </a:ln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9" name="SMARTInkShape-Group272"/>
          <p:cNvGrpSpPr/>
          <p:nvPr/>
        </p:nvGrpSpPr>
        <p:grpSpPr>
          <a:xfrm>
            <a:off x="7505700" y="3981450"/>
            <a:ext cx="57151" cy="38101"/>
            <a:chOff x="7505700" y="3981450"/>
            <a:chExt cx="57151" cy="38101"/>
          </a:xfrm>
        </p:grpSpPr>
        <p:sp>
          <p:nvSpPr>
            <p:cNvPr id="24623" name="SMARTInkShape-1038"/>
            <p:cNvSpPr/>
            <p:nvPr>
              <p:custDataLst>
                <p:tags r:id="rId8"/>
              </p:custDataLst>
            </p:nvPr>
          </p:nvSpPr>
          <p:spPr>
            <a:xfrm>
              <a:off x="7524750" y="39814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9132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1039"/>
            <p:cNvSpPr/>
            <p:nvPr>
              <p:custDataLst>
                <p:tags r:id="rId9"/>
              </p:custDataLst>
            </p:nvPr>
          </p:nvSpPr>
          <p:spPr>
            <a:xfrm>
              <a:off x="7543800" y="40005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1040"/>
            <p:cNvSpPr/>
            <p:nvPr>
              <p:custDataLst>
                <p:tags r:id="rId10"/>
              </p:custDataLst>
            </p:nvPr>
          </p:nvSpPr>
          <p:spPr>
            <a:xfrm>
              <a:off x="7553325" y="400050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1324" y="0"/>
                  </a:lnTo>
                  <a:lnTo>
                    <a:pt x="882" y="1058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1041"/>
            <p:cNvSpPr/>
            <p:nvPr>
              <p:custDataLst>
                <p:tags r:id="rId11"/>
              </p:custDataLst>
            </p:nvPr>
          </p:nvSpPr>
          <p:spPr>
            <a:xfrm>
              <a:off x="7534275" y="40005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34" y="32"/>
                  </a:lnTo>
                  <a:lnTo>
                    <a:pt x="10" y="1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1042"/>
            <p:cNvSpPr/>
            <p:nvPr>
              <p:custDataLst>
                <p:tags r:id="rId12"/>
              </p:custDataLst>
            </p:nvPr>
          </p:nvSpPr>
          <p:spPr>
            <a:xfrm>
              <a:off x="7505700" y="40195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1043"/>
            <p:cNvSpPr/>
            <p:nvPr>
              <p:custDataLst>
                <p:tags r:id="rId13"/>
              </p:custDataLst>
            </p:nvPr>
          </p:nvSpPr>
          <p:spPr>
            <a:xfrm>
              <a:off x="7534275" y="399097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9264" y="9701"/>
                  </a:lnTo>
                  <a:lnTo>
                    <a:pt x="9491" y="17610"/>
                  </a:lnTo>
                  <a:lnTo>
                    <a:pt x="10561" y="18090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06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20080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Легкий цилиндрический сосуд с жидкостью стоит на двух симметричных опорах. Над одной из них внутри сосуда привязан к дну полностью погруженный в жидкость поплавок объемом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10 см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500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Над другой опорой висит привязанный снаружи шарик такого же объема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3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Плотность жидкости в сосуде равна  = 1 200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Найдите модуль разности сил реакции опор. 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3428571" cy="218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88" name="SMARTInkShape-1044"/>
          <p:cNvSpPr/>
          <p:nvPr>
            <p:custDataLst>
              <p:tags r:id="rId1"/>
            </p:custDataLst>
          </p:nvPr>
        </p:nvSpPr>
        <p:spPr>
          <a:xfrm>
            <a:off x="3486150" y="2639762"/>
            <a:ext cx="189854" cy="255835"/>
          </a:xfrm>
          <a:custGeom>
            <a:avLst/>
            <a:gdLst/>
            <a:ahLst/>
            <a:cxnLst/>
            <a:rect l="0" t="0" r="0" b="0"/>
            <a:pathLst>
              <a:path w="189854" h="255835">
                <a:moveTo>
                  <a:pt x="9525" y="170113"/>
                </a:moveTo>
                <a:lnTo>
                  <a:pt x="9525" y="170113"/>
                </a:lnTo>
                <a:lnTo>
                  <a:pt x="9525" y="124452"/>
                </a:lnTo>
                <a:lnTo>
                  <a:pt x="9525" y="100378"/>
                </a:lnTo>
                <a:lnTo>
                  <a:pt x="8467" y="98223"/>
                </a:lnTo>
                <a:lnTo>
                  <a:pt x="6703" y="96786"/>
                </a:lnTo>
                <a:lnTo>
                  <a:pt x="4469" y="95829"/>
                </a:lnTo>
                <a:lnTo>
                  <a:pt x="2979" y="94132"/>
                </a:lnTo>
                <a:lnTo>
                  <a:pt x="1324" y="89424"/>
                </a:lnTo>
                <a:lnTo>
                  <a:pt x="3" y="74909"/>
                </a:lnTo>
                <a:lnTo>
                  <a:pt x="0" y="89053"/>
                </a:lnTo>
                <a:lnTo>
                  <a:pt x="2822" y="94576"/>
                </a:lnTo>
                <a:lnTo>
                  <a:pt x="6546" y="100557"/>
                </a:lnTo>
                <a:lnTo>
                  <a:pt x="9701" y="109875"/>
                </a:lnTo>
                <a:lnTo>
                  <a:pt x="15810" y="119339"/>
                </a:lnTo>
                <a:lnTo>
                  <a:pt x="26370" y="144911"/>
                </a:lnTo>
                <a:lnTo>
                  <a:pt x="57167" y="191345"/>
                </a:lnTo>
                <a:lnTo>
                  <a:pt x="63858" y="206037"/>
                </a:lnTo>
                <a:lnTo>
                  <a:pt x="64796" y="209938"/>
                </a:lnTo>
                <a:lnTo>
                  <a:pt x="71484" y="217093"/>
                </a:lnTo>
                <a:lnTo>
                  <a:pt x="79396" y="223801"/>
                </a:lnTo>
                <a:lnTo>
                  <a:pt x="89948" y="239925"/>
                </a:lnTo>
                <a:lnTo>
                  <a:pt x="95715" y="243474"/>
                </a:lnTo>
                <a:lnTo>
                  <a:pt x="101807" y="246109"/>
                </a:lnTo>
                <a:lnTo>
                  <a:pt x="112446" y="254348"/>
                </a:lnTo>
                <a:lnTo>
                  <a:pt x="122339" y="255707"/>
                </a:lnTo>
                <a:lnTo>
                  <a:pt x="132919" y="255834"/>
                </a:lnTo>
                <a:lnTo>
                  <a:pt x="138279" y="250780"/>
                </a:lnTo>
                <a:lnTo>
                  <a:pt x="140831" y="245476"/>
                </a:lnTo>
                <a:lnTo>
                  <a:pt x="143664" y="230328"/>
                </a:lnTo>
                <a:lnTo>
                  <a:pt x="150361" y="217716"/>
                </a:lnTo>
                <a:lnTo>
                  <a:pt x="159886" y="172687"/>
                </a:lnTo>
                <a:lnTo>
                  <a:pt x="168392" y="128567"/>
                </a:lnTo>
                <a:lnTo>
                  <a:pt x="172240" y="85227"/>
                </a:lnTo>
                <a:lnTo>
                  <a:pt x="179616" y="58053"/>
                </a:lnTo>
                <a:lnTo>
                  <a:pt x="183619" y="27115"/>
                </a:lnTo>
                <a:lnTo>
                  <a:pt x="189141" y="6870"/>
                </a:lnTo>
                <a:lnTo>
                  <a:pt x="189853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9" name="SMARTInkShape-1045"/>
          <p:cNvSpPr/>
          <p:nvPr>
            <p:custDataLst>
              <p:tags r:id="rId2"/>
            </p:custDataLst>
          </p:nvPr>
        </p:nvSpPr>
        <p:spPr>
          <a:xfrm>
            <a:off x="7702019" y="2328139"/>
            <a:ext cx="3573" cy="5664"/>
          </a:xfrm>
          <a:custGeom>
            <a:avLst/>
            <a:gdLst/>
            <a:ahLst/>
            <a:cxnLst/>
            <a:rect l="0" t="0" r="0" b="0"/>
            <a:pathLst>
              <a:path w="3573" h="5664">
                <a:moveTo>
                  <a:pt x="0" y="5663"/>
                </a:moveTo>
                <a:lnTo>
                  <a:pt x="0" y="5663"/>
                </a:lnTo>
                <a:lnTo>
                  <a:pt x="2181" y="5496"/>
                </a:lnTo>
                <a:lnTo>
                  <a:pt x="2690" y="4435"/>
                </a:lnTo>
                <a:lnTo>
                  <a:pt x="3404" y="0"/>
                </a:lnTo>
                <a:lnTo>
                  <a:pt x="3572" y="2343"/>
                </a:lnTo>
                <a:lnTo>
                  <a:pt x="2558" y="3391"/>
                </a:lnTo>
                <a:lnTo>
                  <a:pt x="409" y="402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92" name="SMARTInkShape-Group286"/>
          <p:cNvGrpSpPr/>
          <p:nvPr/>
        </p:nvGrpSpPr>
        <p:grpSpPr>
          <a:xfrm>
            <a:off x="1809750" y="4305300"/>
            <a:ext cx="523876" cy="542926"/>
            <a:chOff x="1809750" y="4305300"/>
            <a:chExt cx="523876" cy="542926"/>
          </a:xfrm>
        </p:grpSpPr>
        <p:sp>
          <p:nvSpPr>
            <p:cNvPr id="2090" name="SMARTInkShape-1046"/>
            <p:cNvSpPr/>
            <p:nvPr>
              <p:custDataLst>
                <p:tags r:id="rId163"/>
              </p:custDataLst>
            </p:nvPr>
          </p:nvSpPr>
          <p:spPr>
            <a:xfrm>
              <a:off x="1885989" y="4305300"/>
              <a:ext cx="447637" cy="409573"/>
            </a:xfrm>
            <a:custGeom>
              <a:avLst/>
              <a:gdLst/>
              <a:ahLst/>
              <a:cxnLst/>
              <a:rect l="0" t="0" r="0" b="0"/>
              <a:pathLst>
                <a:path w="447637" h="409573">
                  <a:moveTo>
                    <a:pt x="447636" y="0"/>
                  </a:moveTo>
                  <a:lnTo>
                    <a:pt x="447636" y="0"/>
                  </a:lnTo>
                  <a:lnTo>
                    <a:pt x="447636" y="13257"/>
                  </a:lnTo>
                  <a:lnTo>
                    <a:pt x="445519" y="15188"/>
                  </a:lnTo>
                  <a:lnTo>
                    <a:pt x="434544" y="18964"/>
                  </a:lnTo>
                  <a:lnTo>
                    <a:pt x="432558" y="21109"/>
                  </a:lnTo>
                  <a:lnTo>
                    <a:pt x="430351" y="26315"/>
                  </a:lnTo>
                  <a:lnTo>
                    <a:pt x="418278" y="73829"/>
                  </a:lnTo>
                  <a:lnTo>
                    <a:pt x="403258" y="117403"/>
                  </a:lnTo>
                  <a:lnTo>
                    <a:pt x="392491" y="164328"/>
                  </a:lnTo>
                  <a:lnTo>
                    <a:pt x="361891" y="211715"/>
                  </a:lnTo>
                  <a:lnTo>
                    <a:pt x="330160" y="258899"/>
                  </a:lnTo>
                  <a:lnTo>
                    <a:pt x="298235" y="291133"/>
                  </a:lnTo>
                  <a:lnTo>
                    <a:pt x="250655" y="325663"/>
                  </a:lnTo>
                  <a:lnTo>
                    <a:pt x="203174" y="357813"/>
                  </a:lnTo>
                  <a:lnTo>
                    <a:pt x="159409" y="377741"/>
                  </a:lnTo>
                  <a:lnTo>
                    <a:pt x="139868" y="386267"/>
                  </a:lnTo>
                  <a:lnTo>
                    <a:pt x="95223" y="397815"/>
                  </a:lnTo>
                  <a:lnTo>
                    <a:pt x="83575" y="400115"/>
                  </a:lnTo>
                  <a:lnTo>
                    <a:pt x="70008" y="406302"/>
                  </a:lnTo>
                  <a:lnTo>
                    <a:pt x="25492" y="409537"/>
                  </a:lnTo>
                  <a:lnTo>
                    <a:pt x="11379" y="409572"/>
                  </a:lnTo>
                  <a:lnTo>
                    <a:pt x="403" y="400442"/>
                  </a:lnTo>
                  <a:lnTo>
                    <a:pt x="0" y="391883"/>
                  </a:lnTo>
                  <a:lnTo>
                    <a:pt x="1045" y="391432"/>
                  </a:lnTo>
                  <a:lnTo>
                    <a:pt x="5029" y="390928"/>
                  </a:lnTo>
                  <a:lnTo>
                    <a:pt x="6514" y="389736"/>
                  </a:lnTo>
                  <a:lnTo>
                    <a:pt x="8165" y="385588"/>
                  </a:lnTo>
                  <a:lnTo>
                    <a:pt x="9664" y="384058"/>
                  </a:lnTo>
                  <a:lnTo>
                    <a:pt x="19011" y="3810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1" name="SMARTInkShape-1047"/>
            <p:cNvSpPr/>
            <p:nvPr>
              <p:custDataLst>
                <p:tags r:id="rId164"/>
              </p:custDataLst>
            </p:nvPr>
          </p:nvSpPr>
          <p:spPr>
            <a:xfrm>
              <a:off x="1809750" y="4533900"/>
              <a:ext cx="190501" cy="314326"/>
            </a:xfrm>
            <a:custGeom>
              <a:avLst/>
              <a:gdLst/>
              <a:ahLst/>
              <a:cxnLst/>
              <a:rect l="0" t="0" r="0" b="0"/>
              <a:pathLst>
                <a:path w="190501" h="314326">
                  <a:moveTo>
                    <a:pt x="190500" y="0"/>
                  </a:moveTo>
                  <a:lnTo>
                    <a:pt x="190500" y="0"/>
                  </a:lnTo>
                  <a:lnTo>
                    <a:pt x="182299" y="0"/>
                  </a:lnTo>
                  <a:lnTo>
                    <a:pt x="181858" y="1058"/>
                  </a:lnTo>
                  <a:lnTo>
                    <a:pt x="181091" y="8201"/>
                  </a:lnTo>
                  <a:lnTo>
                    <a:pt x="178204" y="8936"/>
                  </a:lnTo>
                  <a:lnTo>
                    <a:pt x="175953" y="9133"/>
                  </a:lnTo>
                  <a:lnTo>
                    <a:pt x="174452" y="10321"/>
                  </a:lnTo>
                  <a:lnTo>
                    <a:pt x="172784" y="14465"/>
                  </a:lnTo>
                  <a:lnTo>
                    <a:pt x="171281" y="15993"/>
                  </a:lnTo>
                  <a:lnTo>
                    <a:pt x="166789" y="17692"/>
                  </a:lnTo>
                  <a:lnTo>
                    <a:pt x="165168" y="19202"/>
                  </a:lnTo>
                  <a:lnTo>
                    <a:pt x="153850" y="36349"/>
                  </a:lnTo>
                  <a:lnTo>
                    <a:pt x="146140" y="45358"/>
                  </a:lnTo>
                  <a:lnTo>
                    <a:pt x="142784" y="54244"/>
                  </a:lnTo>
                  <a:lnTo>
                    <a:pt x="136615" y="63579"/>
                  </a:lnTo>
                  <a:lnTo>
                    <a:pt x="133259" y="73049"/>
                  </a:lnTo>
                  <a:lnTo>
                    <a:pt x="98055" y="114300"/>
                  </a:lnTo>
                  <a:lnTo>
                    <a:pt x="90748" y="132057"/>
                  </a:lnTo>
                  <a:lnTo>
                    <a:pt x="72909" y="155183"/>
                  </a:lnTo>
                  <a:lnTo>
                    <a:pt x="51851" y="177777"/>
                  </a:lnTo>
                  <a:lnTo>
                    <a:pt x="45638" y="190495"/>
                  </a:lnTo>
                  <a:lnTo>
                    <a:pt x="25284" y="212725"/>
                  </a:lnTo>
                  <a:lnTo>
                    <a:pt x="18998" y="216253"/>
                  </a:lnTo>
                  <a:lnTo>
                    <a:pt x="15841" y="217194"/>
                  </a:lnTo>
                  <a:lnTo>
                    <a:pt x="13735" y="218879"/>
                  </a:lnTo>
                  <a:lnTo>
                    <a:pt x="9714" y="225250"/>
                  </a:lnTo>
                  <a:lnTo>
                    <a:pt x="5023" y="227111"/>
                  </a:lnTo>
                  <a:lnTo>
                    <a:pt x="3349" y="228665"/>
                  </a:lnTo>
                  <a:lnTo>
                    <a:pt x="1488" y="233215"/>
                  </a:lnTo>
                  <a:lnTo>
                    <a:pt x="0" y="262111"/>
                  </a:lnTo>
                  <a:lnTo>
                    <a:pt x="1059" y="263641"/>
                  </a:lnTo>
                  <a:lnTo>
                    <a:pt x="2822" y="264660"/>
                  </a:lnTo>
                  <a:lnTo>
                    <a:pt x="10361" y="266095"/>
                  </a:lnTo>
                  <a:lnTo>
                    <a:pt x="22390" y="266581"/>
                  </a:lnTo>
                  <a:lnTo>
                    <a:pt x="28648" y="269469"/>
                  </a:lnTo>
                  <a:lnTo>
                    <a:pt x="34958" y="273222"/>
                  </a:lnTo>
                  <a:lnTo>
                    <a:pt x="47631" y="275632"/>
                  </a:lnTo>
                  <a:lnTo>
                    <a:pt x="74084" y="277261"/>
                  </a:lnTo>
                  <a:lnTo>
                    <a:pt x="97101" y="284423"/>
                  </a:lnTo>
                  <a:lnTo>
                    <a:pt x="129215" y="286731"/>
                  </a:lnTo>
                  <a:lnTo>
                    <a:pt x="140474" y="292272"/>
                  </a:lnTo>
                  <a:lnTo>
                    <a:pt x="155687" y="295444"/>
                  </a:lnTo>
                  <a:lnTo>
                    <a:pt x="190500" y="3143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5" name="SMARTInkShape-Group287"/>
          <p:cNvGrpSpPr/>
          <p:nvPr/>
        </p:nvGrpSpPr>
        <p:grpSpPr>
          <a:xfrm>
            <a:off x="438150" y="2724266"/>
            <a:ext cx="247651" cy="542693"/>
            <a:chOff x="438150" y="2724266"/>
            <a:chExt cx="247651" cy="542693"/>
          </a:xfrm>
        </p:grpSpPr>
        <p:sp>
          <p:nvSpPr>
            <p:cNvPr id="2093" name="SMARTInkShape-1048"/>
            <p:cNvSpPr/>
            <p:nvPr>
              <p:custDataLst>
                <p:tags r:id="rId161"/>
              </p:custDataLst>
            </p:nvPr>
          </p:nvSpPr>
          <p:spPr>
            <a:xfrm>
              <a:off x="485775" y="2724266"/>
              <a:ext cx="200026" cy="190385"/>
            </a:xfrm>
            <a:custGeom>
              <a:avLst/>
              <a:gdLst/>
              <a:ahLst/>
              <a:cxnLst/>
              <a:rect l="0" t="0" r="0" b="0"/>
              <a:pathLst>
                <a:path w="200026" h="190385">
                  <a:moveTo>
                    <a:pt x="28575" y="37984"/>
                  </a:moveTo>
                  <a:lnTo>
                    <a:pt x="28575" y="37984"/>
                  </a:lnTo>
                  <a:lnTo>
                    <a:pt x="10965" y="37984"/>
                  </a:lnTo>
                  <a:lnTo>
                    <a:pt x="3" y="47506"/>
                  </a:lnTo>
                  <a:lnTo>
                    <a:pt x="0" y="47509"/>
                  </a:lnTo>
                  <a:lnTo>
                    <a:pt x="5056" y="47509"/>
                  </a:lnTo>
                  <a:lnTo>
                    <a:pt x="6546" y="46451"/>
                  </a:lnTo>
                  <a:lnTo>
                    <a:pt x="7539" y="44687"/>
                  </a:lnTo>
                  <a:lnTo>
                    <a:pt x="8201" y="42453"/>
                  </a:lnTo>
                  <a:lnTo>
                    <a:pt x="9701" y="40963"/>
                  </a:lnTo>
                  <a:lnTo>
                    <a:pt x="17610" y="38376"/>
                  </a:lnTo>
                  <a:lnTo>
                    <a:pt x="23680" y="38100"/>
                  </a:lnTo>
                  <a:lnTo>
                    <a:pt x="25312" y="37003"/>
                  </a:lnTo>
                  <a:lnTo>
                    <a:pt x="26399" y="35214"/>
                  </a:lnTo>
                  <a:lnTo>
                    <a:pt x="27125" y="32962"/>
                  </a:lnTo>
                  <a:lnTo>
                    <a:pt x="28666" y="31461"/>
                  </a:lnTo>
                  <a:lnTo>
                    <a:pt x="33202" y="29793"/>
                  </a:lnTo>
                  <a:lnTo>
                    <a:pt x="41705" y="28854"/>
                  </a:lnTo>
                  <a:lnTo>
                    <a:pt x="43678" y="27664"/>
                  </a:lnTo>
                  <a:lnTo>
                    <a:pt x="44994" y="25813"/>
                  </a:lnTo>
                  <a:lnTo>
                    <a:pt x="45871" y="23520"/>
                  </a:lnTo>
                  <a:lnTo>
                    <a:pt x="47514" y="21991"/>
                  </a:lnTo>
                  <a:lnTo>
                    <a:pt x="52162" y="20293"/>
                  </a:lnTo>
                  <a:lnTo>
                    <a:pt x="63769" y="18144"/>
                  </a:lnTo>
                  <a:lnTo>
                    <a:pt x="74354" y="10768"/>
                  </a:lnTo>
                  <a:lnTo>
                    <a:pt x="83440" y="9678"/>
                  </a:lnTo>
                  <a:lnTo>
                    <a:pt x="99784" y="9419"/>
                  </a:lnTo>
                  <a:lnTo>
                    <a:pt x="101447" y="8358"/>
                  </a:lnTo>
                  <a:lnTo>
                    <a:pt x="102557" y="6591"/>
                  </a:lnTo>
                  <a:lnTo>
                    <a:pt x="103296" y="4356"/>
                  </a:lnTo>
                  <a:lnTo>
                    <a:pt x="104847" y="2865"/>
                  </a:lnTo>
                  <a:lnTo>
                    <a:pt x="112846" y="277"/>
                  </a:lnTo>
                  <a:lnTo>
                    <a:pt x="118926" y="0"/>
                  </a:lnTo>
                  <a:lnTo>
                    <a:pt x="120559" y="1020"/>
                  </a:lnTo>
                  <a:lnTo>
                    <a:pt x="121647" y="2758"/>
                  </a:lnTo>
                  <a:lnTo>
                    <a:pt x="123395" y="8095"/>
                  </a:lnTo>
                  <a:lnTo>
                    <a:pt x="126456" y="8825"/>
                  </a:lnTo>
                  <a:lnTo>
                    <a:pt x="132947" y="9375"/>
                  </a:lnTo>
                  <a:lnTo>
                    <a:pt x="133315" y="17607"/>
                  </a:lnTo>
                  <a:lnTo>
                    <a:pt x="134385" y="18049"/>
                  </a:lnTo>
                  <a:lnTo>
                    <a:pt x="138396" y="18541"/>
                  </a:lnTo>
                  <a:lnTo>
                    <a:pt x="139889" y="19730"/>
                  </a:lnTo>
                  <a:lnTo>
                    <a:pt x="142482" y="27101"/>
                  </a:lnTo>
                  <a:lnTo>
                    <a:pt x="142841" y="41597"/>
                  </a:lnTo>
                  <a:lnTo>
                    <a:pt x="143910" y="43568"/>
                  </a:lnTo>
                  <a:lnTo>
                    <a:pt x="145682" y="44881"/>
                  </a:lnTo>
                  <a:lnTo>
                    <a:pt x="147921" y="45757"/>
                  </a:lnTo>
                  <a:lnTo>
                    <a:pt x="149414" y="47400"/>
                  </a:lnTo>
                  <a:lnTo>
                    <a:pt x="151073" y="52047"/>
                  </a:lnTo>
                  <a:lnTo>
                    <a:pt x="155171" y="78959"/>
                  </a:lnTo>
                  <a:lnTo>
                    <a:pt x="170009" y="125445"/>
                  </a:lnTo>
                  <a:lnTo>
                    <a:pt x="182125" y="165272"/>
                  </a:lnTo>
                  <a:lnTo>
                    <a:pt x="200025" y="1903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4" name="SMARTInkShape-1049"/>
            <p:cNvSpPr/>
            <p:nvPr>
              <p:custDataLst>
                <p:tags r:id="rId162"/>
              </p:custDataLst>
            </p:nvPr>
          </p:nvSpPr>
          <p:spPr>
            <a:xfrm>
              <a:off x="438150" y="2800350"/>
              <a:ext cx="142876" cy="466609"/>
            </a:xfrm>
            <a:custGeom>
              <a:avLst/>
              <a:gdLst/>
              <a:ahLst/>
              <a:cxnLst/>
              <a:rect l="0" t="0" r="0" b="0"/>
              <a:pathLst>
                <a:path w="142876" h="466609">
                  <a:moveTo>
                    <a:pt x="38100" y="457200"/>
                  </a:moveTo>
                  <a:lnTo>
                    <a:pt x="38100" y="457200"/>
                  </a:lnTo>
                  <a:lnTo>
                    <a:pt x="38100" y="466608"/>
                  </a:lnTo>
                  <a:lnTo>
                    <a:pt x="38100" y="457589"/>
                  </a:lnTo>
                  <a:lnTo>
                    <a:pt x="33044" y="457315"/>
                  </a:lnTo>
                  <a:lnTo>
                    <a:pt x="31554" y="456219"/>
                  </a:lnTo>
                  <a:lnTo>
                    <a:pt x="28967" y="449009"/>
                  </a:lnTo>
                  <a:lnTo>
                    <a:pt x="28691" y="443014"/>
                  </a:lnTo>
                  <a:lnTo>
                    <a:pt x="25805" y="437490"/>
                  </a:lnTo>
                  <a:lnTo>
                    <a:pt x="20384" y="430376"/>
                  </a:lnTo>
                  <a:lnTo>
                    <a:pt x="19314" y="421367"/>
                  </a:lnTo>
                  <a:lnTo>
                    <a:pt x="19167" y="415521"/>
                  </a:lnTo>
                  <a:lnTo>
                    <a:pt x="16280" y="409395"/>
                  </a:lnTo>
                  <a:lnTo>
                    <a:pt x="12527" y="403145"/>
                  </a:lnTo>
                  <a:lnTo>
                    <a:pt x="10118" y="390509"/>
                  </a:lnTo>
                  <a:lnTo>
                    <a:pt x="9642" y="377821"/>
                  </a:lnTo>
                  <a:lnTo>
                    <a:pt x="6755" y="371473"/>
                  </a:lnTo>
                  <a:lnTo>
                    <a:pt x="3002" y="365124"/>
                  </a:lnTo>
                  <a:lnTo>
                    <a:pt x="593" y="352425"/>
                  </a:lnTo>
                  <a:lnTo>
                    <a:pt x="7" y="307178"/>
                  </a:lnTo>
                  <a:lnTo>
                    <a:pt x="0" y="264057"/>
                  </a:lnTo>
                  <a:lnTo>
                    <a:pt x="1058" y="225498"/>
                  </a:lnTo>
                  <a:lnTo>
                    <a:pt x="8201" y="206803"/>
                  </a:lnTo>
                  <a:lnTo>
                    <a:pt x="10322" y="187213"/>
                  </a:lnTo>
                  <a:lnTo>
                    <a:pt x="17012" y="169232"/>
                  </a:lnTo>
                  <a:lnTo>
                    <a:pt x="19203" y="158823"/>
                  </a:lnTo>
                  <a:lnTo>
                    <a:pt x="26410" y="143517"/>
                  </a:lnTo>
                  <a:lnTo>
                    <a:pt x="38191" y="108858"/>
                  </a:lnTo>
                  <a:lnTo>
                    <a:pt x="54519" y="85778"/>
                  </a:lnTo>
                  <a:lnTo>
                    <a:pt x="57039" y="79399"/>
                  </a:lnTo>
                  <a:lnTo>
                    <a:pt x="82956" y="47626"/>
                  </a:lnTo>
                  <a:lnTo>
                    <a:pt x="83879" y="44451"/>
                  </a:lnTo>
                  <a:lnTo>
                    <a:pt x="85553" y="42333"/>
                  </a:lnTo>
                  <a:lnTo>
                    <a:pt x="114352" y="21697"/>
                  </a:lnTo>
                  <a:lnTo>
                    <a:pt x="121954" y="19573"/>
                  </a:lnTo>
                  <a:lnTo>
                    <a:pt x="133220" y="9645"/>
                  </a:lnTo>
                  <a:lnTo>
                    <a:pt x="142875" y="952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96" name="SMARTInkShape-1050"/>
          <p:cNvSpPr/>
          <p:nvPr>
            <p:custDataLst>
              <p:tags r:id="rId3"/>
            </p:custDataLst>
          </p:nvPr>
        </p:nvSpPr>
        <p:spPr>
          <a:xfrm>
            <a:off x="2667009" y="2467033"/>
            <a:ext cx="790164" cy="676218"/>
          </a:xfrm>
          <a:custGeom>
            <a:avLst/>
            <a:gdLst/>
            <a:ahLst/>
            <a:cxnLst/>
            <a:rect l="0" t="0" r="0" b="0"/>
            <a:pathLst>
              <a:path w="790164" h="676218">
                <a:moveTo>
                  <a:pt x="104766" y="638117"/>
                </a:moveTo>
                <a:lnTo>
                  <a:pt x="104766" y="638117"/>
                </a:lnTo>
                <a:lnTo>
                  <a:pt x="104766" y="656771"/>
                </a:lnTo>
                <a:lnTo>
                  <a:pt x="109822" y="657050"/>
                </a:lnTo>
                <a:lnTo>
                  <a:pt x="111312" y="658147"/>
                </a:lnTo>
                <a:lnTo>
                  <a:pt x="112967" y="662188"/>
                </a:lnTo>
                <a:lnTo>
                  <a:pt x="114467" y="663690"/>
                </a:lnTo>
                <a:lnTo>
                  <a:pt x="122376" y="666296"/>
                </a:lnTo>
                <a:lnTo>
                  <a:pt x="137968" y="666682"/>
                </a:lnTo>
                <a:lnTo>
                  <a:pt x="139601" y="667743"/>
                </a:lnTo>
                <a:lnTo>
                  <a:pt x="140689" y="669510"/>
                </a:lnTo>
                <a:lnTo>
                  <a:pt x="141415" y="671745"/>
                </a:lnTo>
                <a:lnTo>
                  <a:pt x="142957" y="673236"/>
                </a:lnTo>
                <a:lnTo>
                  <a:pt x="147493" y="674892"/>
                </a:lnTo>
                <a:lnTo>
                  <a:pt x="193669" y="676214"/>
                </a:lnTo>
                <a:lnTo>
                  <a:pt x="241291" y="676217"/>
                </a:lnTo>
                <a:lnTo>
                  <a:pt x="288850" y="675159"/>
                </a:lnTo>
                <a:lnTo>
                  <a:pt x="306973" y="668678"/>
                </a:lnTo>
                <a:lnTo>
                  <a:pt x="345975" y="665711"/>
                </a:lnTo>
                <a:lnTo>
                  <a:pt x="364118" y="659168"/>
                </a:lnTo>
                <a:lnTo>
                  <a:pt x="411289" y="657202"/>
                </a:lnTo>
                <a:lnTo>
                  <a:pt x="441427" y="656111"/>
                </a:lnTo>
                <a:lnTo>
                  <a:pt x="459408" y="649628"/>
                </a:lnTo>
                <a:lnTo>
                  <a:pt x="503396" y="647677"/>
                </a:lnTo>
                <a:lnTo>
                  <a:pt x="512299" y="644835"/>
                </a:lnTo>
                <a:lnTo>
                  <a:pt x="520842" y="641103"/>
                </a:lnTo>
                <a:lnTo>
                  <a:pt x="565052" y="631649"/>
                </a:lnTo>
                <a:lnTo>
                  <a:pt x="587079" y="627802"/>
                </a:lnTo>
                <a:lnTo>
                  <a:pt x="617113" y="612132"/>
                </a:lnTo>
                <a:lnTo>
                  <a:pt x="624576" y="609635"/>
                </a:lnTo>
                <a:lnTo>
                  <a:pt x="634727" y="603337"/>
                </a:lnTo>
                <a:lnTo>
                  <a:pt x="655888" y="595398"/>
                </a:lnTo>
                <a:lnTo>
                  <a:pt x="659505" y="592704"/>
                </a:lnTo>
                <a:lnTo>
                  <a:pt x="670845" y="577665"/>
                </a:lnTo>
                <a:lnTo>
                  <a:pt x="676679" y="574208"/>
                </a:lnTo>
                <a:lnTo>
                  <a:pt x="682800" y="571613"/>
                </a:lnTo>
                <a:lnTo>
                  <a:pt x="708023" y="549100"/>
                </a:lnTo>
                <a:lnTo>
                  <a:pt x="742941" y="502118"/>
                </a:lnTo>
                <a:lnTo>
                  <a:pt x="749644" y="487754"/>
                </a:lnTo>
                <a:lnTo>
                  <a:pt x="764151" y="445436"/>
                </a:lnTo>
                <a:lnTo>
                  <a:pt x="768243" y="433948"/>
                </a:lnTo>
                <a:lnTo>
                  <a:pt x="778863" y="390410"/>
                </a:lnTo>
                <a:lnTo>
                  <a:pt x="783672" y="352362"/>
                </a:lnTo>
                <a:lnTo>
                  <a:pt x="789204" y="332023"/>
                </a:lnTo>
                <a:lnTo>
                  <a:pt x="790163" y="316118"/>
                </a:lnTo>
                <a:lnTo>
                  <a:pt x="780841" y="272914"/>
                </a:lnTo>
                <a:lnTo>
                  <a:pt x="766886" y="227245"/>
                </a:lnTo>
                <a:lnTo>
                  <a:pt x="754673" y="188063"/>
                </a:lnTo>
                <a:lnTo>
                  <a:pt x="722002" y="145590"/>
                </a:lnTo>
                <a:lnTo>
                  <a:pt x="696723" y="116058"/>
                </a:lnTo>
                <a:lnTo>
                  <a:pt x="653938" y="88076"/>
                </a:lnTo>
                <a:lnTo>
                  <a:pt x="609585" y="57698"/>
                </a:lnTo>
                <a:lnTo>
                  <a:pt x="563951" y="33378"/>
                </a:lnTo>
                <a:lnTo>
                  <a:pt x="516501" y="18583"/>
                </a:lnTo>
                <a:lnTo>
                  <a:pt x="501543" y="13518"/>
                </a:lnTo>
                <a:lnTo>
                  <a:pt x="453925" y="3277"/>
                </a:lnTo>
                <a:lnTo>
                  <a:pt x="409136" y="381"/>
                </a:lnTo>
                <a:lnTo>
                  <a:pt x="369423" y="0"/>
                </a:lnTo>
                <a:lnTo>
                  <a:pt x="352567" y="1026"/>
                </a:lnTo>
                <a:lnTo>
                  <a:pt x="312872" y="8146"/>
                </a:lnTo>
                <a:lnTo>
                  <a:pt x="274040" y="19655"/>
                </a:lnTo>
                <a:lnTo>
                  <a:pt x="229236" y="38100"/>
                </a:lnTo>
                <a:lnTo>
                  <a:pt x="187725" y="59919"/>
                </a:lnTo>
                <a:lnTo>
                  <a:pt x="143460" y="87901"/>
                </a:lnTo>
                <a:lnTo>
                  <a:pt x="112252" y="117711"/>
                </a:lnTo>
                <a:lnTo>
                  <a:pt x="75607" y="161884"/>
                </a:lnTo>
                <a:lnTo>
                  <a:pt x="55732" y="187270"/>
                </a:lnTo>
                <a:lnTo>
                  <a:pt x="35071" y="233568"/>
                </a:lnTo>
                <a:lnTo>
                  <a:pt x="19061" y="276829"/>
                </a:lnTo>
                <a:lnTo>
                  <a:pt x="4227" y="317333"/>
                </a:lnTo>
                <a:lnTo>
                  <a:pt x="549" y="362296"/>
                </a:lnTo>
                <a:lnTo>
                  <a:pt x="64" y="402031"/>
                </a:lnTo>
                <a:lnTo>
                  <a:pt x="0" y="441339"/>
                </a:lnTo>
                <a:lnTo>
                  <a:pt x="1050" y="487922"/>
                </a:lnTo>
                <a:lnTo>
                  <a:pt x="16237" y="527965"/>
                </a:lnTo>
                <a:lnTo>
                  <a:pt x="34949" y="574785"/>
                </a:lnTo>
                <a:lnTo>
                  <a:pt x="47616" y="60954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04" name="SMARTInkShape-Group289"/>
          <p:cNvGrpSpPr/>
          <p:nvPr/>
        </p:nvGrpSpPr>
        <p:grpSpPr>
          <a:xfrm>
            <a:off x="2628900" y="2400300"/>
            <a:ext cx="57151" cy="2724151"/>
            <a:chOff x="2628900" y="2400300"/>
            <a:chExt cx="57151" cy="2724151"/>
          </a:xfrm>
        </p:grpSpPr>
        <p:sp>
          <p:nvSpPr>
            <p:cNvPr id="2097" name="SMARTInkShape-1051"/>
            <p:cNvSpPr/>
            <p:nvPr>
              <p:custDataLst>
                <p:tags r:id="rId154"/>
              </p:custDataLst>
            </p:nvPr>
          </p:nvSpPr>
          <p:spPr>
            <a:xfrm>
              <a:off x="2667000" y="2400300"/>
              <a:ext cx="9526" cy="361951"/>
            </a:xfrm>
            <a:custGeom>
              <a:avLst/>
              <a:gdLst/>
              <a:ahLst/>
              <a:cxnLst/>
              <a:rect l="0" t="0" r="0" b="0"/>
              <a:pathLst>
                <a:path w="9526" h="361951">
                  <a:moveTo>
                    <a:pt x="9525" y="0"/>
                  </a:moveTo>
                  <a:lnTo>
                    <a:pt x="9525" y="0"/>
                  </a:lnTo>
                  <a:lnTo>
                    <a:pt x="9525" y="45358"/>
                  </a:lnTo>
                  <a:lnTo>
                    <a:pt x="9525" y="79386"/>
                  </a:lnTo>
                  <a:lnTo>
                    <a:pt x="6703" y="85730"/>
                  </a:lnTo>
                  <a:lnTo>
                    <a:pt x="2979" y="92077"/>
                  </a:lnTo>
                  <a:lnTo>
                    <a:pt x="589" y="104775"/>
                  </a:lnTo>
                  <a:lnTo>
                    <a:pt x="1" y="152400"/>
                  </a:lnTo>
                  <a:lnTo>
                    <a:pt x="0" y="197733"/>
                  </a:lnTo>
                  <a:lnTo>
                    <a:pt x="0" y="244477"/>
                  </a:lnTo>
                  <a:lnTo>
                    <a:pt x="0" y="270267"/>
                  </a:lnTo>
                  <a:lnTo>
                    <a:pt x="2822" y="276400"/>
                  </a:lnTo>
                  <a:lnTo>
                    <a:pt x="6546" y="282653"/>
                  </a:lnTo>
                  <a:lnTo>
                    <a:pt x="9133" y="293404"/>
                  </a:lnTo>
                  <a:lnTo>
                    <a:pt x="9515" y="312560"/>
                  </a:lnTo>
                  <a:lnTo>
                    <a:pt x="2977" y="321581"/>
                  </a:lnTo>
                  <a:lnTo>
                    <a:pt x="392" y="331613"/>
                  </a:lnTo>
                  <a:lnTo>
                    <a:pt x="0" y="361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8" name="SMARTInkShape-1052"/>
            <p:cNvSpPr/>
            <p:nvPr>
              <p:custDataLst>
                <p:tags r:id="rId155"/>
              </p:custDataLst>
            </p:nvPr>
          </p:nvSpPr>
          <p:spPr>
            <a:xfrm>
              <a:off x="2667000" y="2781300"/>
              <a:ext cx="19051" cy="314326"/>
            </a:xfrm>
            <a:custGeom>
              <a:avLst/>
              <a:gdLst/>
              <a:ahLst/>
              <a:cxnLst/>
              <a:rect l="0" t="0" r="0" b="0"/>
              <a:pathLst>
                <a:path w="19051" h="314326">
                  <a:moveTo>
                    <a:pt x="0" y="0"/>
                  </a:moveTo>
                  <a:lnTo>
                    <a:pt x="0" y="0"/>
                  </a:lnTo>
                  <a:lnTo>
                    <a:pt x="0" y="17610"/>
                  </a:lnTo>
                  <a:lnTo>
                    <a:pt x="8201" y="27125"/>
                  </a:lnTo>
                  <a:lnTo>
                    <a:pt x="9409" y="36649"/>
                  </a:lnTo>
                  <a:lnTo>
                    <a:pt x="9524" y="60755"/>
                  </a:lnTo>
                  <a:lnTo>
                    <a:pt x="10583" y="62729"/>
                  </a:lnTo>
                  <a:lnTo>
                    <a:pt x="12347" y="64044"/>
                  </a:lnTo>
                  <a:lnTo>
                    <a:pt x="14581" y="64921"/>
                  </a:lnTo>
                  <a:lnTo>
                    <a:pt x="16071" y="66564"/>
                  </a:lnTo>
                  <a:lnTo>
                    <a:pt x="17725" y="71212"/>
                  </a:lnTo>
                  <a:lnTo>
                    <a:pt x="19047" y="117479"/>
                  </a:lnTo>
                  <a:lnTo>
                    <a:pt x="19050" y="165100"/>
                  </a:lnTo>
                  <a:lnTo>
                    <a:pt x="19050" y="212659"/>
                  </a:lnTo>
                  <a:lnTo>
                    <a:pt x="19050" y="258989"/>
                  </a:lnTo>
                  <a:lnTo>
                    <a:pt x="19050" y="303496"/>
                  </a:lnTo>
                  <a:lnTo>
                    <a:pt x="19050" y="3143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9" name="SMARTInkShape-1053"/>
            <p:cNvSpPr/>
            <p:nvPr>
              <p:custDataLst>
                <p:tags r:id="rId156"/>
              </p:custDataLst>
            </p:nvPr>
          </p:nvSpPr>
          <p:spPr>
            <a:xfrm>
              <a:off x="2657475" y="4057650"/>
              <a:ext cx="9526" cy="295276"/>
            </a:xfrm>
            <a:custGeom>
              <a:avLst/>
              <a:gdLst/>
              <a:ahLst/>
              <a:cxnLst/>
              <a:rect l="0" t="0" r="0" b="0"/>
              <a:pathLst>
                <a:path w="9526" h="295276">
                  <a:moveTo>
                    <a:pt x="9525" y="0"/>
                  </a:moveTo>
                  <a:lnTo>
                    <a:pt x="9525" y="0"/>
                  </a:lnTo>
                  <a:lnTo>
                    <a:pt x="9525" y="47513"/>
                  </a:lnTo>
                  <a:lnTo>
                    <a:pt x="9525" y="95056"/>
                  </a:lnTo>
                  <a:lnTo>
                    <a:pt x="9525" y="140904"/>
                  </a:lnTo>
                  <a:lnTo>
                    <a:pt x="9525" y="187318"/>
                  </a:lnTo>
                  <a:lnTo>
                    <a:pt x="9525" y="234688"/>
                  </a:lnTo>
                  <a:lnTo>
                    <a:pt x="9525" y="241183"/>
                  </a:lnTo>
                  <a:lnTo>
                    <a:pt x="6703" y="247598"/>
                  </a:lnTo>
                  <a:lnTo>
                    <a:pt x="2979" y="253977"/>
                  </a:lnTo>
                  <a:lnTo>
                    <a:pt x="589" y="266695"/>
                  </a:lnTo>
                  <a:lnTo>
                    <a:pt x="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0" name="SMARTInkShape-1054"/>
            <p:cNvSpPr/>
            <p:nvPr>
              <p:custDataLst>
                <p:tags r:id="rId157"/>
              </p:custDataLst>
            </p:nvPr>
          </p:nvSpPr>
          <p:spPr>
            <a:xfrm>
              <a:off x="2657475" y="3228975"/>
              <a:ext cx="28576" cy="342901"/>
            </a:xfrm>
            <a:custGeom>
              <a:avLst/>
              <a:gdLst/>
              <a:ahLst/>
              <a:cxnLst/>
              <a:rect l="0" t="0" r="0" b="0"/>
              <a:pathLst>
                <a:path w="28576" h="342901">
                  <a:moveTo>
                    <a:pt x="28575" y="0"/>
                  </a:moveTo>
                  <a:lnTo>
                    <a:pt x="28575" y="0"/>
                  </a:lnTo>
                  <a:lnTo>
                    <a:pt x="28575" y="23680"/>
                  </a:lnTo>
                  <a:lnTo>
                    <a:pt x="25753" y="29222"/>
                  </a:lnTo>
                  <a:lnTo>
                    <a:pt x="22029" y="35213"/>
                  </a:lnTo>
                  <a:lnTo>
                    <a:pt x="19442" y="45781"/>
                  </a:lnTo>
                  <a:lnTo>
                    <a:pt x="19053" y="71209"/>
                  </a:lnTo>
                  <a:lnTo>
                    <a:pt x="16229" y="76804"/>
                  </a:lnTo>
                  <a:lnTo>
                    <a:pt x="12504" y="82818"/>
                  </a:lnTo>
                  <a:lnTo>
                    <a:pt x="10114" y="95303"/>
                  </a:lnTo>
                  <a:lnTo>
                    <a:pt x="9526" y="142875"/>
                  </a:lnTo>
                  <a:lnTo>
                    <a:pt x="9525" y="189207"/>
                  </a:lnTo>
                  <a:lnTo>
                    <a:pt x="9525" y="234927"/>
                  </a:lnTo>
                  <a:lnTo>
                    <a:pt x="8467" y="260544"/>
                  </a:lnTo>
                  <a:lnTo>
                    <a:pt x="1324" y="279007"/>
                  </a:lnTo>
                  <a:lnTo>
                    <a:pt x="10" y="325698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1" name="SMARTInkShape-1055"/>
            <p:cNvSpPr/>
            <p:nvPr>
              <p:custDataLst>
                <p:tags r:id="rId158"/>
              </p:custDataLst>
            </p:nvPr>
          </p:nvSpPr>
          <p:spPr>
            <a:xfrm>
              <a:off x="2647950" y="3705225"/>
              <a:ext cx="9526" cy="285751"/>
            </a:xfrm>
            <a:custGeom>
              <a:avLst/>
              <a:gdLst/>
              <a:ahLst/>
              <a:cxnLst/>
              <a:rect l="0" t="0" r="0" b="0"/>
              <a:pathLst>
                <a:path w="9526" h="285751">
                  <a:moveTo>
                    <a:pt x="0" y="0"/>
                  </a:moveTo>
                  <a:lnTo>
                    <a:pt x="0" y="0"/>
                  </a:lnTo>
                  <a:lnTo>
                    <a:pt x="0" y="23598"/>
                  </a:lnTo>
                  <a:lnTo>
                    <a:pt x="2822" y="29185"/>
                  </a:lnTo>
                  <a:lnTo>
                    <a:pt x="8201" y="36339"/>
                  </a:lnTo>
                  <a:lnTo>
                    <a:pt x="9263" y="45356"/>
                  </a:lnTo>
                  <a:lnTo>
                    <a:pt x="9525" y="92337"/>
                  </a:lnTo>
                  <a:lnTo>
                    <a:pt x="9525" y="139700"/>
                  </a:lnTo>
                  <a:lnTo>
                    <a:pt x="9525" y="187295"/>
                  </a:lnTo>
                  <a:lnTo>
                    <a:pt x="9525" y="232954"/>
                  </a:lnTo>
                  <a:lnTo>
                    <a:pt x="9525" y="279373"/>
                  </a:lnTo>
                  <a:lnTo>
                    <a:pt x="9525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2" name="SMARTInkShape-1056"/>
            <p:cNvSpPr/>
            <p:nvPr>
              <p:custDataLst>
                <p:tags r:id="rId159"/>
              </p:custDataLst>
            </p:nvPr>
          </p:nvSpPr>
          <p:spPr>
            <a:xfrm>
              <a:off x="2647950" y="4457700"/>
              <a:ext cx="19051" cy="266701"/>
            </a:xfrm>
            <a:custGeom>
              <a:avLst/>
              <a:gdLst/>
              <a:ahLst/>
              <a:cxnLst/>
              <a:rect l="0" t="0" r="0" b="0"/>
              <a:pathLst>
                <a:path w="19051" h="266701">
                  <a:moveTo>
                    <a:pt x="19050" y="0"/>
                  </a:moveTo>
                  <a:lnTo>
                    <a:pt x="19050" y="0"/>
                  </a:lnTo>
                  <a:lnTo>
                    <a:pt x="19050" y="13257"/>
                  </a:lnTo>
                  <a:lnTo>
                    <a:pt x="16228" y="19298"/>
                  </a:lnTo>
                  <a:lnTo>
                    <a:pt x="12504" y="25510"/>
                  </a:lnTo>
                  <a:lnTo>
                    <a:pt x="10114" y="38122"/>
                  </a:lnTo>
                  <a:lnTo>
                    <a:pt x="9526" y="84307"/>
                  </a:lnTo>
                  <a:lnTo>
                    <a:pt x="9525" y="131905"/>
                  </a:lnTo>
                  <a:lnTo>
                    <a:pt x="9525" y="135562"/>
                  </a:lnTo>
                  <a:lnTo>
                    <a:pt x="6703" y="142447"/>
                  </a:lnTo>
                  <a:lnTo>
                    <a:pt x="2979" y="149035"/>
                  </a:lnTo>
                  <a:lnTo>
                    <a:pt x="589" y="161888"/>
                  </a:lnTo>
                  <a:lnTo>
                    <a:pt x="5" y="208961"/>
                  </a:lnTo>
                  <a:lnTo>
                    <a:pt x="0" y="253998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3" name="SMARTInkShape-1057"/>
            <p:cNvSpPr/>
            <p:nvPr>
              <p:custDataLst>
                <p:tags r:id="rId160"/>
              </p:custDataLst>
            </p:nvPr>
          </p:nvSpPr>
          <p:spPr>
            <a:xfrm>
              <a:off x="2628900" y="4886325"/>
              <a:ext cx="15014" cy="238126"/>
            </a:xfrm>
            <a:custGeom>
              <a:avLst/>
              <a:gdLst/>
              <a:ahLst/>
              <a:cxnLst/>
              <a:rect l="0" t="0" r="0" b="0"/>
              <a:pathLst>
                <a:path w="15014" h="238126">
                  <a:moveTo>
                    <a:pt x="9525" y="0"/>
                  </a:moveTo>
                  <a:lnTo>
                    <a:pt x="9525" y="0"/>
                  </a:lnTo>
                  <a:lnTo>
                    <a:pt x="9525" y="37213"/>
                  </a:lnTo>
                  <a:lnTo>
                    <a:pt x="10583" y="40684"/>
                  </a:lnTo>
                  <a:lnTo>
                    <a:pt x="12347" y="42997"/>
                  </a:lnTo>
                  <a:lnTo>
                    <a:pt x="14581" y="44540"/>
                  </a:lnTo>
                  <a:lnTo>
                    <a:pt x="15013" y="47685"/>
                  </a:lnTo>
                  <a:lnTo>
                    <a:pt x="9607" y="93865"/>
                  </a:lnTo>
                  <a:lnTo>
                    <a:pt x="6739" y="102748"/>
                  </a:lnTo>
                  <a:lnTo>
                    <a:pt x="2995" y="110224"/>
                  </a:lnTo>
                  <a:lnTo>
                    <a:pt x="395" y="126881"/>
                  </a:lnTo>
                  <a:lnTo>
                    <a:pt x="7" y="173936"/>
                  </a:lnTo>
                  <a:lnTo>
                    <a:pt x="1060" y="187239"/>
                  </a:lnTo>
                  <a:lnTo>
                    <a:pt x="5058" y="198222"/>
                  </a:lnTo>
                  <a:lnTo>
                    <a:pt x="5488" y="203057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05" name="SMARTInkShape-1058"/>
          <p:cNvSpPr/>
          <p:nvPr>
            <p:custDataLst>
              <p:tags r:id="rId4"/>
            </p:custDataLst>
          </p:nvPr>
        </p:nvSpPr>
        <p:spPr>
          <a:xfrm>
            <a:off x="1123950" y="1811809"/>
            <a:ext cx="761996" cy="921780"/>
          </a:xfrm>
          <a:custGeom>
            <a:avLst/>
            <a:gdLst/>
            <a:ahLst/>
            <a:cxnLst/>
            <a:rect l="0" t="0" r="0" b="0"/>
            <a:pathLst>
              <a:path w="761996" h="921780">
                <a:moveTo>
                  <a:pt x="161925" y="264641"/>
                </a:moveTo>
                <a:lnTo>
                  <a:pt x="161925" y="264641"/>
                </a:lnTo>
                <a:lnTo>
                  <a:pt x="153724" y="256440"/>
                </a:lnTo>
                <a:lnTo>
                  <a:pt x="147736" y="255508"/>
                </a:lnTo>
                <a:lnTo>
                  <a:pt x="142213" y="258113"/>
                </a:lnTo>
                <a:lnTo>
                  <a:pt x="135101" y="263352"/>
                </a:lnTo>
                <a:lnTo>
                  <a:pt x="126091" y="264386"/>
                </a:lnTo>
                <a:lnTo>
                  <a:pt x="114822" y="264631"/>
                </a:lnTo>
                <a:lnTo>
                  <a:pt x="106145" y="256439"/>
                </a:lnTo>
                <a:lnTo>
                  <a:pt x="96694" y="255232"/>
                </a:lnTo>
                <a:lnTo>
                  <a:pt x="87176" y="255126"/>
                </a:lnTo>
                <a:lnTo>
                  <a:pt x="86692" y="256181"/>
                </a:lnTo>
                <a:lnTo>
                  <a:pt x="85853" y="263318"/>
                </a:lnTo>
                <a:lnTo>
                  <a:pt x="79204" y="271984"/>
                </a:lnTo>
                <a:lnTo>
                  <a:pt x="76596" y="281940"/>
                </a:lnTo>
                <a:lnTo>
                  <a:pt x="75220" y="297496"/>
                </a:lnTo>
                <a:lnTo>
                  <a:pt x="68676" y="311857"/>
                </a:lnTo>
                <a:lnTo>
                  <a:pt x="66710" y="358198"/>
                </a:lnTo>
                <a:lnTo>
                  <a:pt x="66677" y="401253"/>
                </a:lnTo>
                <a:lnTo>
                  <a:pt x="66675" y="445621"/>
                </a:lnTo>
                <a:lnTo>
                  <a:pt x="66675" y="490066"/>
                </a:lnTo>
                <a:lnTo>
                  <a:pt x="66675" y="534516"/>
                </a:lnTo>
                <a:lnTo>
                  <a:pt x="67733" y="572616"/>
                </a:lnTo>
                <a:lnTo>
                  <a:pt x="80864" y="615215"/>
                </a:lnTo>
                <a:lnTo>
                  <a:pt x="95446" y="642993"/>
                </a:lnTo>
                <a:lnTo>
                  <a:pt x="98556" y="647051"/>
                </a:lnTo>
                <a:lnTo>
                  <a:pt x="102011" y="657204"/>
                </a:lnTo>
                <a:lnTo>
                  <a:pt x="104605" y="667713"/>
                </a:lnTo>
                <a:lnTo>
                  <a:pt x="127117" y="704512"/>
                </a:lnTo>
                <a:lnTo>
                  <a:pt x="164711" y="748692"/>
                </a:lnTo>
                <a:lnTo>
                  <a:pt x="174510" y="761664"/>
                </a:lnTo>
                <a:lnTo>
                  <a:pt x="198024" y="781622"/>
                </a:lnTo>
                <a:lnTo>
                  <a:pt x="239941" y="828348"/>
                </a:lnTo>
                <a:lnTo>
                  <a:pt x="259819" y="845476"/>
                </a:lnTo>
                <a:lnTo>
                  <a:pt x="292685" y="872238"/>
                </a:lnTo>
                <a:lnTo>
                  <a:pt x="296723" y="876081"/>
                </a:lnTo>
                <a:lnTo>
                  <a:pt x="306855" y="880350"/>
                </a:lnTo>
                <a:lnTo>
                  <a:pt x="336820" y="890921"/>
                </a:lnTo>
                <a:lnTo>
                  <a:pt x="382304" y="910491"/>
                </a:lnTo>
                <a:lnTo>
                  <a:pt x="416318" y="920380"/>
                </a:lnTo>
                <a:lnTo>
                  <a:pt x="460398" y="921779"/>
                </a:lnTo>
                <a:lnTo>
                  <a:pt x="498477" y="920800"/>
                </a:lnTo>
                <a:lnTo>
                  <a:pt x="540103" y="910107"/>
                </a:lnTo>
                <a:lnTo>
                  <a:pt x="583403" y="880308"/>
                </a:lnTo>
                <a:lnTo>
                  <a:pt x="625877" y="843928"/>
                </a:lnTo>
                <a:lnTo>
                  <a:pt x="639588" y="828335"/>
                </a:lnTo>
                <a:lnTo>
                  <a:pt x="670018" y="785256"/>
                </a:lnTo>
                <a:lnTo>
                  <a:pt x="691880" y="740687"/>
                </a:lnTo>
                <a:lnTo>
                  <a:pt x="711176" y="693331"/>
                </a:lnTo>
                <a:lnTo>
                  <a:pt x="730247" y="645729"/>
                </a:lnTo>
                <a:lnTo>
                  <a:pt x="746124" y="606089"/>
                </a:lnTo>
                <a:lnTo>
                  <a:pt x="754461" y="559725"/>
                </a:lnTo>
                <a:lnTo>
                  <a:pt x="761007" y="512266"/>
                </a:lnTo>
                <a:lnTo>
                  <a:pt x="761869" y="469719"/>
                </a:lnTo>
                <a:lnTo>
                  <a:pt x="761974" y="428661"/>
                </a:lnTo>
                <a:lnTo>
                  <a:pt x="761995" y="388880"/>
                </a:lnTo>
                <a:lnTo>
                  <a:pt x="759176" y="360014"/>
                </a:lnTo>
                <a:lnTo>
                  <a:pt x="748742" y="321815"/>
                </a:lnTo>
                <a:lnTo>
                  <a:pt x="743036" y="282637"/>
                </a:lnTo>
                <a:lnTo>
                  <a:pt x="732815" y="240875"/>
                </a:lnTo>
                <a:lnTo>
                  <a:pt x="716411" y="197345"/>
                </a:lnTo>
                <a:lnTo>
                  <a:pt x="693463" y="150259"/>
                </a:lnTo>
                <a:lnTo>
                  <a:pt x="666087" y="113066"/>
                </a:lnTo>
                <a:lnTo>
                  <a:pt x="630462" y="67839"/>
                </a:lnTo>
                <a:lnTo>
                  <a:pt x="585404" y="37896"/>
                </a:lnTo>
                <a:lnTo>
                  <a:pt x="549786" y="17653"/>
                </a:lnTo>
                <a:lnTo>
                  <a:pt x="525908" y="10485"/>
                </a:lnTo>
                <a:lnTo>
                  <a:pt x="484789" y="1317"/>
                </a:lnTo>
                <a:lnTo>
                  <a:pt x="457966" y="0"/>
                </a:lnTo>
                <a:lnTo>
                  <a:pt x="417738" y="6274"/>
                </a:lnTo>
                <a:lnTo>
                  <a:pt x="371295" y="25209"/>
                </a:lnTo>
                <a:lnTo>
                  <a:pt x="328283" y="44014"/>
                </a:lnTo>
                <a:lnTo>
                  <a:pt x="286626" y="68112"/>
                </a:lnTo>
                <a:lnTo>
                  <a:pt x="247823" y="96077"/>
                </a:lnTo>
                <a:lnTo>
                  <a:pt x="209584" y="136918"/>
                </a:lnTo>
                <a:lnTo>
                  <a:pt x="180985" y="173292"/>
                </a:lnTo>
                <a:lnTo>
                  <a:pt x="152403" y="215938"/>
                </a:lnTo>
                <a:lnTo>
                  <a:pt x="123826" y="257031"/>
                </a:lnTo>
                <a:lnTo>
                  <a:pt x="104775" y="288775"/>
                </a:lnTo>
                <a:lnTo>
                  <a:pt x="86783" y="324051"/>
                </a:lnTo>
                <a:lnTo>
                  <a:pt x="71732" y="360895"/>
                </a:lnTo>
                <a:lnTo>
                  <a:pt x="57986" y="401260"/>
                </a:lnTo>
                <a:lnTo>
                  <a:pt x="44822" y="443894"/>
                </a:lnTo>
                <a:lnTo>
                  <a:pt x="31915" y="487537"/>
                </a:lnTo>
                <a:lnTo>
                  <a:pt x="19123" y="534450"/>
                </a:lnTo>
                <a:lnTo>
                  <a:pt x="8499" y="575056"/>
                </a:lnTo>
                <a:lnTo>
                  <a:pt x="0" y="607541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08" name="SMARTInkShape-Group295"/>
          <p:cNvGrpSpPr/>
          <p:nvPr/>
        </p:nvGrpSpPr>
        <p:grpSpPr>
          <a:xfrm>
            <a:off x="1752600" y="3209925"/>
            <a:ext cx="933440" cy="561976"/>
            <a:chOff x="1752600" y="3209925"/>
            <a:chExt cx="933440" cy="561976"/>
          </a:xfrm>
        </p:grpSpPr>
        <p:sp>
          <p:nvSpPr>
            <p:cNvPr id="2106" name="SMARTInkShape-1059"/>
            <p:cNvSpPr/>
            <p:nvPr>
              <p:custDataLst>
                <p:tags r:id="rId152"/>
              </p:custDataLst>
            </p:nvPr>
          </p:nvSpPr>
          <p:spPr>
            <a:xfrm>
              <a:off x="2238491" y="3209925"/>
              <a:ext cx="190385" cy="243606"/>
            </a:xfrm>
            <a:custGeom>
              <a:avLst/>
              <a:gdLst/>
              <a:ahLst/>
              <a:cxnLst/>
              <a:rect l="0" t="0" r="0" b="0"/>
              <a:pathLst>
                <a:path w="190385" h="243606">
                  <a:moveTo>
                    <a:pt x="9409" y="209550"/>
                  </a:moveTo>
                  <a:lnTo>
                    <a:pt x="9409" y="209550"/>
                  </a:lnTo>
                  <a:lnTo>
                    <a:pt x="17610" y="209550"/>
                  </a:lnTo>
                  <a:lnTo>
                    <a:pt x="18051" y="208492"/>
                  </a:lnTo>
                  <a:lnTo>
                    <a:pt x="18924" y="191940"/>
                  </a:lnTo>
                  <a:lnTo>
                    <a:pt x="25478" y="183180"/>
                  </a:lnTo>
                  <a:lnTo>
                    <a:pt x="27576" y="174337"/>
                  </a:lnTo>
                  <a:lnTo>
                    <a:pt x="28066" y="168147"/>
                  </a:lnTo>
                  <a:lnTo>
                    <a:pt x="29255" y="166073"/>
                  </a:lnTo>
                  <a:lnTo>
                    <a:pt x="31106" y="164690"/>
                  </a:lnTo>
                  <a:lnTo>
                    <a:pt x="33399" y="163769"/>
                  </a:lnTo>
                  <a:lnTo>
                    <a:pt x="34928" y="161037"/>
                  </a:lnTo>
                  <a:lnTo>
                    <a:pt x="38774" y="137144"/>
                  </a:lnTo>
                  <a:lnTo>
                    <a:pt x="45470" y="123947"/>
                  </a:lnTo>
                  <a:lnTo>
                    <a:pt x="46149" y="120732"/>
                  </a:lnTo>
                  <a:lnTo>
                    <a:pt x="53787" y="106908"/>
                  </a:lnTo>
                  <a:lnTo>
                    <a:pt x="57130" y="91884"/>
                  </a:lnTo>
                  <a:lnTo>
                    <a:pt x="64383" y="76789"/>
                  </a:lnTo>
                  <a:lnTo>
                    <a:pt x="75797" y="32018"/>
                  </a:lnTo>
                  <a:lnTo>
                    <a:pt x="75956" y="25519"/>
                  </a:lnTo>
                  <a:lnTo>
                    <a:pt x="77058" y="23363"/>
                  </a:lnTo>
                  <a:lnTo>
                    <a:pt x="78850" y="21925"/>
                  </a:lnTo>
                  <a:lnTo>
                    <a:pt x="81103" y="20967"/>
                  </a:lnTo>
                  <a:lnTo>
                    <a:pt x="82605" y="19269"/>
                  </a:lnTo>
                  <a:lnTo>
                    <a:pt x="85213" y="11017"/>
                  </a:lnTo>
                  <a:lnTo>
                    <a:pt x="85609" y="11"/>
                  </a:lnTo>
                  <a:lnTo>
                    <a:pt x="71420" y="0"/>
                  </a:lnTo>
                  <a:lnTo>
                    <a:pt x="69800" y="1059"/>
                  </a:lnTo>
                  <a:lnTo>
                    <a:pt x="68719" y="2822"/>
                  </a:lnTo>
                  <a:lnTo>
                    <a:pt x="66985" y="8201"/>
                  </a:lnTo>
                  <a:lnTo>
                    <a:pt x="63926" y="8936"/>
                  </a:lnTo>
                  <a:lnTo>
                    <a:pt x="61629" y="9133"/>
                  </a:lnTo>
                  <a:lnTo>
                    <a:pt x="60097" y="10322"/>
                  </a:lnTo>
                  <a:lnTo>
                    <a:pt x="58396" y="14465"/>
                  </a:lnTo>
                  <a:lnTo>
                    <a:pt x="56883" y="15994"/>
                  </a:lnTo>
                  <a:lnTo>
                    <a:pt x="52381" y="17692"/>
                  </a:lnTo>
                  <a:lnTo>
                    <a:pt x="50757" y="19203"/>
                  </a:lnTo>
                  <a:lnTo>
                    <a:pt x="39435" y="36349"/>
                  </a:lnTo>
                  <a:lnTo>
                    <a:pt x="31724" y="45358"/>
                  </a:lnTo>
                  <a:lnTo>
                    <a:pt x="28368" y="54244"/>
                  </a:lnTo>
                  <a:lnTo>
                    <a:pt x="22199" y="63580"/>
                  </a:lnTo>
                  <a:lnTo>
                    <a:pt x="20385" y="69886"/>
                  </a:lnTo>
                  <a:lnTo>
                    <a:pt x="18843" y="71991"/>
                  </a:lnTo>
                  <a:lnTo>
                    <a:pt x="16757" y="73394"/>
                  </a:lnTo>
                  <a:lnTo>
                    <a:pt x="14307" y="74329"/>
                  </a:lnTo>
                  <a:lnTo>
                    <a:pt x="12674" y="76011"/>
                  </a:lnTo>
                  <a:lnTo>
                    <a:pt x="10860" y="80702"/>
                  </a:lnTo>
                  <a:lnTo>
                    <a:pt x="2871" y="127203"/>
                  </a:lnTo>
                  <a:lnTo>
                    <a:pt x="0" y="155459"/>
                  </a:lnTo>
                  <a:lnTo>
                    <a:pt x="2758" y="161873"/>
                  </a:lnTo>
                  <a:lnTo>
                    <a:pt x="6453" y="168252"/>
                  </a:lnTo>
                  <a:lnTo>
                    <a:pt x="8825" y="180970"/>
                  </a:lnTo>
                  <a:lnTo>
                    <a:pt x="9294" y="193674"/>
                  </a:lnTo>
                  <a:lnTo>
                    <a:pt x="12180" y="200025"/>
                  </a:lnTo>
                  <a:lnTo>
                    <a:pt x="15932" y="206375"/>
                  </a:lnTo>
                  <a:lnTo>
                    <a:pt x="18538" y="217193"/>
                  </a:lnTo>
                  <a:lnTo>
                    <a:pt x="23873" y="223574"/>
                  </a:lnTo>
                  <a:lnTo>
                    <a:pt x="29243" y="226366"/>
                  </a:lnTo>
                  <a:lnTo>
                    <a:pt x="32157" y="227111"/>
                  </a:lnTo>
                  <a:lnTo>
                    <a:pt x="34099" y="228665"/>
                  </a:lnTo>
                  <a:lnTo>
                    <a:pt x="36258" y="233215"/>
                  </a:lnTo>
                  <a:lnTo>
                    <a:pt x="37891" y="234852"/>
                  </a:lnTo>
                  <a:lnTo>
                    <a:pt x="42529" y="236670"/>
                  </a:lnTo>
                  <a:lnTo>
                    <a:pt x="64290" y="239158"/>
                  </a:lnTo>
                  <a:lnTo>
                    <a:pt x="70136" y="243170"/>
                  </a:lnTo>
                  <a:lnTo>
                    <a:pt x="73177" y="243605"/>
                  </a:lnTo>
                  <a:lnTo>
                    <a:pt x="97125" y="238247"/>
                  </a:lnTo>
                  <a:lnTo>
                    <a:pt x="126918" y="238127"/>
                  </a:lnTo>
                  <a:lnTo>
                    <a:pt x="129023" y="237068"/>
                  </a:lnTo>
                  <a:lnTo>
                    <a:pt x="130427" y="235304"/>
                  </a:lnTo>
                  <a:lnTo>
                    <a:pt x="131363" y="233069"/>
                  </a:lnTo>
                  <a:lnTo>
                    <a:pt x="133045" y="231579"/>
                  </a:lnTo>
                  <a:lnTo>
                    <a:pt x="137736" y="229924"/>
                  </a:lnTo>
                  <a:lnTo>
                    <a:pt x="146327" y="228993"/>
                  </a:lnTo>
                  <a:lnTo>
                    <a:pt x="148313" y="227803"/>
                  </a:lnTo>
                  <a:lnTo>
                    <a:pt x="149637" y="225952"/>
                  </a:lnTo>
                  <a:lnTo>
                    <a:pt x="150519" y="223660"/>
                  </a:lnTo>
                  <a:lnTo>
                    <a:pt x="152165" y="222131"/>
                  </a:lnTo>
                  <a:lnTo>
                    <a:pt x="160330" y="219477"/>
                  </a:lnTo>
                  <a:lnTo>
                    <a:pt x="175959" y="219085"/>
                  </a:lnTo>
                  <a:lnTo>
                    <a:pt x="177593" y="218024"/>
                  </a:lnTo>
                  <a:lnTo>
                    <a:pt x="178682" y="216257"/>
                  </a:lnTo>
                  <a:lnTo>
                    <a:pt x="179407" y="214022"/>
                  </a:lnTo>
                  <a:lnTo>
                    <a:pt x="180949" y="213590"/>
                  </a:lnTo>
                  <a:lnTo>
                    <a:pt x="19038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7" name="SMARTInkShape-1060"/>
            <p:cNvSpPr/>
            <p:nvPr>
              <p:custDataLst>
                <p:tags r:id="rId153"/>
              </p:custDataLst>
            </p:nvPr>
          </p:nvSpPr>
          <p:spPr>
            <a:xfrm>
              <a:off x="1752600" y="3562350"/>
              <a:ext cx="933440" cy="209551"/>
            </a:xfrm>
            <a:custGeom>
              <a:avLst/>
              <a:gdLst/>
              <a:ahLst/>
              <a:cxnLst/>
              <a:rect l="0" t="0" r="0" b="0"/>
              <a:pathLst>
                <a:path w="933440" h="209551">
                  <a:moveTo>
                    <a:pt x="0" y="209550"/>
                  </a:moveTo>
                  <a:lnTo>
                    <a:pt x="0" y="209550"/>
                  </a:lnTo>
                  <a:lnTo>
                    <a:pt x="0" y="195085"/>
                  </a:lnTo>
                  <a:lnTo>
                    <a:pt x="1058" y="193556"/>
                  </a:lnTo>
                  <a:lnTo>
                    <a:pt x="2822" y="192537"/>
                  </a:lnTo>
                  <a:lnTo>
                    <a:pt x="8201" y="190902"/>
                  </a:lnTo>
                  <a:lnTo>
                    <a:pt x="8936" y="187856"/>
                  </a:lnTo>
                  <a:lnTo>
                    <a:pt x="9515" y="176038"/>
                  </a:lnTo>
                  <a:lnTo>
                    <a:pt x="12342" y="170667"/>
                  </a:lnTo>
                  <a:lnTo>
                    <a:pt x="17725" y="163652"/>
                  </a:lnTo>
                  <a:lnTo>
                    <a:pt x="18657" y="157380"/>
                  </a:lnTo>
                  <a:lnTo>
                    <a:pt x="19846" y="155720"/>
                  </a:lnTo>
                  <a:lnTo>
                    <a:pt x="21698" y="154613"/>
                  </a:lnTo>
                  <a:lnTo>
                    <a:pt x="23990" y="153876"/>
                  </a:lnTo>
                  <a:lnTo>
                    <a:pt x="38007" y="142786"/>
                  </a:lnTo>
                  <a:lnTo>
                    <a:pt x="42645" y="138249"/>
                  </a:lnTo>
                  <a:lnTo>
                    <a:pt x="45411" y="132705"/>
                  </a:lnTo>
                  <a:lnTo>
                    <a:pt x="46149" y="129745"/>
                  </a:lnTo>
                  <a:lnTo>
                    <a:pt x="52244" y="120522"/>
                  </a:lnTo>
                  <a:lnTo>
                    <a:pt x="57792" y="117065"/>
                  </a:lnTo>
                  <a:lnTo>
                    <a:pt x="63785" y="114471"/>
                  </a:lnTo>
                  <a:lnTo>
                    <a:pt x="69977" y="109790"/>
                  </a:lnTo>
                  <a:lnTo>
                    <a:pt x="73434" y="104182"/>
                  </a:lnTo>
                  <a:lnTo>
                    <a:pt x="74356" y="101205"/>
                  </a:lnTo>
                  <a:lnTo>
                    <a:pt x="76029" y="99220"/>
                  </a:lnTo>
                  <a:lnTo>
                    <a:pt x="95426" y="87943"/>
                  </a:lnTo>
                  <a:lnTo>
                    <a:pt x="98542" y="87204"/>
                  </a:lnTo>
                  <a:lnTo>
                    <a:pt x="100620" y="85653"/>
                  </a:lnTo>
                  <a:lnTo>
                    <a:pt x="102005" y="83560"/>
                  </a:lnTo>
                  <a:lnTo>
                    <a:pt x="102928" y="81106"/>
                  </a:lnTo>
                  <a:lnTo>
                    <a:pt x="104602" y="79471"/>
                  </a:lnTo>
                  <a:lnTo>
                    <a:pt x="114367" y="75429"/>
                  </a:lnTo>
                  <a:lnTo>
                    <a:pt x="121611" y="69739"/>
                  </a:lnTo>
                  <a:lnTo>
                    <a:pt x="130460" y="67583"/>
                  </a:lnTo>
                  <a:lnTo>
                    <a:pt x="178068" y="66675"/>
                  </a:lnTo>
                  <a:lnTo>
                    <a:pt x="225426" y="66675"/>
                  </a:lnTo>
                  <a:lnTo>
                    <a:pt x="260742" y="66675"/>
                  </a:lnTo>
                  <a:lnTo>
                    <a:pt x="266875" y="69497"/>
                  </a:lnTo>
                  <a:lnTo>
                    <a:pt x="273128" y="73221"/>
                  </a:lnTo>
                  <a:lnTo>
                    <a:pt x="285765" y="75611"/>
                  </a:lnTo>
                  <a:lnTo>
                    <a:pt x="288935" y="75807"/>
                  </a:lnTo>
                  <a:lnTo>
                    <a:pt x="295280" y="78848"/>
                  </a:lnTo>
                  <a:lnTo>
                    <a:pt x="301627" y="82669"/>
                  </a:lnTo>
                  <a:lnTo>
                    <a:pt x="314325" y="85121"/>
                  </a:lnTo>
                  <a:lnTo>
                    <a:pt x="358853" y="85725"/>
                  </a:lnTo>
                  <a:lnTo>
                    <a:pt x="388644" y="85725"/>
                  </a:lnTo>
                  <a:lnTo>
                    <a:pt x="397758" y="79179"/>
                  </a:lnTo>
                  <a:lnTo>
                    <a:pt x="406661" y="77083"/>
                  </a:lnTo>
                  <a:lnTo>
                    <a:pt x="422309" y="76317"/>
                  </a:lnTo>
                  <a:lnTo>
                    <a:pt x="428640" y="73430"/>
                  </a:lnTo>
                  <a:lnTo>
                    <a:pt x="436272" y="68009"/>
                  </a:lnTo>
                  <a:lnTo>
                    <a:pt x="445383" y="65880"/>
                  </a:lnTo>
                  <a:lnTo>
                    <a:pt x="454287" y="60207"/>
                  </a:lnTo>
                  <a:lnTo>
                    <a:pt x="466777" y="57754"/>
                  </a:lnTo>
                  <a:lnTo>
                    <a:pt x="469934" y="57552"/>
                  </a:lnTo>
                  <a:lnTo>
                    <a:pt x="472039" y="56360"/>
                  </a:lnTo>
                  <a:lnTo>
                    <a:pt x="473443" y="54506"/>
                  </a:lnTo>
                  <a:lnTo>
                    <a:pt x="474379" y="52213"/>
                  </a:lnTo>
                  <a:lnTo>
                    <a:pt x="476061" y="50683"/>
                  </a:lnTo>
                  <a:lnTo>
                    <a:pt x="486365" y="45407"/>
                  </a:lnTo>
                  <a:lnTo>
                    <a:pt x="502556" y="31839"/>
                  </a:lnTo>
                  <a:lnTo>
                    <a:pt x="511443" y="29542"/>
                  </a:lnTo>
                  <a:lnTo>
                    <a:pt x="517644" y="29005"/>
                  </a:lnTo>
                  <a:lnTo>
                    <a:pt x="519721" y="27803"/>
                  </a:lnTo>
                  <a:lnTo>
                    <a:pt x="521106" y="25944"/>
                  </a:lnTo>
                  <a:lnTo>
                    <a:pt x="522029" y="23645"/>
                  </a:lnTo>
                  <a:lnTo>
                    <a:pt x="523703" y="22114"/>
                  </a:lnTo>
                  <a:lnTo>
                    <a:pt x="528384" y="20412"/>
                  </a:lnTo>
                  <a:lnTo>
                    <a:pt x="530056" y="18899"/>
                  </a:lnTo>
                  <a:lnTo>
                    <a:pt x="531914" y="14397"/>
                  </a:lnTo>
                  <a:lnTo>
                    <a:pt x="533467" y="12773"/>
                  </a:lnTo>
                  <a:lnTo>
                    <a:pt x="541470" y="9953"/>
                  </a:lnTo>
                  <a:lnTo>
                    <a:pt x="542279" y="6893"/>
                  </a:lnTo>
                  <a:lnTo>
                    <a:pt x="542494" y="4595"/>
                  </a:lnTo>
                  <a:lnTo>
                    <a:pt x="543696" y="3063"/>
                  </a:lnTo>
                  <a:lnTo>
                    <a:pt x="552370" y="24"/>
                  </a:lnTo>
                  <a:lnTo>
                    <a:pt x="552450" y="0"/>
                  </a:lnTo>
                  <a:lnTo>
                    <a:pt x="552450" y="9132"/>
                  </a:lnTo>
                  <a:lnTo>
                    <a:pt x="560651" y="17692"/>
                  </a:lnTo>
                  <a:lnTo>
                    <a:pt x="561583" y="23704"/>
                  </a:lnTo>
                  <a:lnTo>
                    <a:pt x="561859" y="32188"/>
                  </a:lnTo>
                  <a:lnTo>
                    <a:pt x="562956" y="34159"/>
                  </a:lnTo>
                  <a:lnTo>
                    <a:pt x="564745" y="35473"/>
                  </a:lnTo>
                  <a:lnTo>
                    <a:pt x="566997" y="36349"/>
                  </a:lnTo>
                  <a:lnTo>
                    <a:pt x="568498" y="37991"/>
                  </a:lnTo>
                  <a:lnTo>
                    <a:pt x="570166" y="42637"/>
                  </a:lnTo>
                  <a:lnTo>
                    <a:pt x="571669" y="44300"/>
                  </a:lnTo>
                  <a:lnTo>
                    <a:pt x="576161" y="46148"/>
                  </a:lnTo>
                  <a:lnTo>
                    <a:pt x="577783" y="47698"/>
                  </a:lnTo>
                  <a:lnTo>
                    <a:pt x="579584" y="52244"/>
                  </a:lnTo>
                  <a:lnTo>
                    <a:pt x="581122" y="53879"/>
                  </a:lnTo>
                  <a:lnTo>
                    <a:pt x="585655" y="55696"/>
                  </a:lnTo>
                  <a:lnTo>
                    <a:pt x="587286" y="57239"/>
                  </a:lnTo>
                  <a:lnTo>
                    <a:pt x="589100" y="61776"/>
                  </a:lnTo>
                  <a:lnTo>
                    <a:pt x="590641" y="63409"/>
                  </a:lnTo>
                  <a:lnTo>
                    <a:pt x="603680" y="71301"/>
                  </a:lnTo>
                  <a:lnTo>
                    <a:pt x="606969" y="76845"/>
                  </a:lnTo>
                  <a:lnTo>
                    <a:pt x="607846" y="79805"/>
                  </a:lnTo>
                  <a:lnTo>
                    <a:pt x="609489" y="81778"/>
                  </a:lnTo>
                  <a:lnTo>
                    <a:pt x="614137" y="83971"/>
                  </a:lnTo>
                  <a:lnTo>
                    <a:pt x="626888" y="85571"/>
                  </a:lnTo>
                  <a:lnTo>
                    <a:pt x="635906" y="92240"/>
                  </a:lnTo>
                  <a:lnTo>
                    <a:pt x="644793" y="94359"/>
                  </a:lnTo>
                  <a:lnTo>
                    <a:pt x="692151" y="95248"/>
                  </a:lnTo>
                  <a:lnTo>
                    <a:pt x="708025" y="95250"/>
                  </a:lnTo>
                  <a:lnTo>
                    <a:pt x="714375" y="92428"/>
                  </a:lnTo>
                  <a:lnTo>
                    <a:pt x="720725" y="88704"/>
                  </a:lnTo>
                  <a:lnTo>
                    <a:pt x="733425" y="86314"/>
                  </a:lnTo>
                  <a:lnTo>
                    <a:pt x="736600" y="86118"/>
                  </a:lnTo>
                  <a:lnTo>
                    <a:pt x="742950" y="83077"/>
                  </a:lnTo>
                  <a:lnTo>
                    <a:pt x="749300" y="79256"/>
                  </a:lnTo>
                  <a:lnTo>
                    <a:pt x="762000" y="76804"/>
                  </a:lnTo>
                  <a:lnTo>
                    <a:pt x="806712" y="76200"/>
                  </a:lnTo>
                  <a:lnTo>
                    <a:pt x="831860" y="76200"/>
                  </a:lnTo>
                  <a:lnTo>
                    <a:pt x="838205" y="79022"/>
                  </a:lnTo>
                  <a:lnTo>
                    <a:pt x="844552" y="82746"/>
                  </a:lnTo>
                  <a:lnTo>
                    <a:pt x="854076" y="85901"/>
                  </a:lnTo>
                  <a:lnTo>
                    <a:pt x="876300" y="102149"/>
                  </a:lnTo>
                  <a:lnTo>
                    <a:pt x="882650" y="104666"/>
                  </a:lnTo>
                  <a:lnTo>
                    <a:pt x="904875" y="121182"/>
                  </a:lnTo>
                  <a:lnTo>
                    <a:pt x="908050" y="122063"/>
                  </a:lnTo>
                  <a:lnTo>
                    <a:pt x="910167" y="123709"/>
                  </a:lnTo>
                  <a:lnTo>
                    <a:pt x="931268" y="153004"/>
                  </a:lnTo>
                  <a:lnTo>
                    <a:pt x="933322" y="166459"/>
                  </a:lnTo>
                  <a:lnTo>
                    <a:pt x="933439" y="179213"/>
                  </a:lnTo>
                  <a:lnTo>
                    <a:pt x="9239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11" name="SMARTInkShape-Group296"/>
          <p:cNvGrpSpPr/>
          <p:nvPr/>
        </p:nvGrpSpPr>
        <p:grpSpPr>
          <a:xfrm>
            <a:off x="1095375" y="3277031"/>
            <a:ext cx="647701" cy="532970"/>
            <a:chOff x="1095375" y="3277031"/>
            <a:chExt cx="647701" cy="532970"/>
          </a:xfrm>
        </p:grpSpPr>
        <p:sp>
          <p:nvSpPr>
            <p:cNvPr id="2109" name="SMARTInkShape-1061"/>
            <p:cNvSpPr/>
            <p:nvPr>
              <p:custDataLst>
                <p:tags r:id="rId150"/>
              </p:custDataLst>
            </p:nvPr>
          </p:nvSpPr>
          <p:spPr>
            <a:xfrm>
              <a:off x="1247775" y="3277031"/>
              <a:ext cx="200026" cy="209120"/>
            </a:xfrm>
            <a:custGeom>
              <a:avLst/>
              <a:gdLst/>
              <a:ahLst/>
              <a:cxnLst/>
              <a:rect l="0" t="0" r="0" b="0"/>
              <a:pathLst>
                <a:path w="200026" h="209120">
                  <a:moveTo>
                    <a:pt x="0" y="209119"/>
                  </a:moveTo>
                  <a:lnTo>
                    <a:pt x="0" y="209119"/>
                  </a:lnTo>
                  <a:lnTo>
                    <a:pt x="5057" y="209119"/>
                  </a:lnTo>
                  <a:lnTo>
                    <a:pt x="6546" y="208061"/>
                  </a:lnTo>
                  <a:lnTo>
                    <a:pt x="7539" y="206297"/>
                  </a:lnTo>
                  <a:lnTo>
                    <a:pt x="9263" y="199418"/>
                  </a:lnTo>
                  <a:lnTo>
                    <a:pt x="9490" y="191509"/>
                  </a:lnTo>
                  <a:lnTo>
                    <a:pt x="16064" y="182749"/>
                  </a:lnTo>
                  <a:lnTo>
                    <a:pt x="18165" y="173906"/>
                  </a:lnTo>
                  <a:lnTo>
                    <a:pt x="18657" y="167716"/>
                  </a:lnTo>
                  <a:lnTo>
                    <a:pt x="21698" y="161437"/>
                  </a:lnTo>
                  <a:lnTo>
                    <a:pt x="34215" y="145612"/>
                  </a:lnTo>
                  <a:lnTo>
                    <a:pt x="40155" y="132917"/>
                  </a:lnTo>
                  <a:lnTo>
                    <a:pt x="44305" y="126568"/>
                  </a:lnTo>
                  <a:lnTo>
                    <a:pt x="47699" y="117044"/>
                  </a:lnTo>
                  <a:lnTo>
                    <a:pt x="53880" y="107519"/>
                  </a:lnTo>
                  <a:lnTo>
                    <a:pt x="57239" y="97994"/>
                  </a:lnTo>
                  <a:lnTo>
                    <a:pt x="73569" y="75769"/>
                  </a:lnTo>
                  <a:lnTo>
                    <a:pt x="78791" y="49180"/>
                  </a:lnTo>
                  <a:lnTo>
                    <a:pt x="82643" y="41727"/>
                  </a:lnTo>
                  <a:lnTo>
                    <a:pt x="85116" y="28319"/>
                  </a:lnTo>
                  <a:lnTo>
                    <a:pt x="85722" y="4480"/>
                  </a:lnTo>
                  <a:lnTo>
                    <a:pt x="84664" y="2843"/>
                  </a:lnTo>
                  <a:lnTo>
                    <a:pt x="82901" y="1751"/>
                  </a:lnTo>
                  <a:lnTo>
                    <a:pt x="77524" y="0"/>
                  </a:lnTo>
                  <a:lnTo>
                    <a:pt x="77083" y="915"/>
                  </a:lnTo>
                  <a:lnTo>
                    <a:pt x="76592" y="4753"/>
                  </a:lnTo>
                  <a:lnTo>
                    <a:pt x="75403" y="6200"/>
                  </a:lnTo>
                  <a:lnTo>
                    <a:pt x="68033" y="8713"/>
                  </a:lnTo>
                  <a:lnTo>
                    <a:pt x="67279" y="11747"/>
                  </a:lnTo>
                  <a:lnTo>
                    <a:pt x="67078" y="14037"/>
                  </a:lnTo>
                  <a:lnTo>
                    <a:pt x="64031" y="19405"/>
                  </a:lnTo>
                  <a:lnTo>
                    <a:pt x="60208" y="25318"/>
                  </a:lnTo>
                  <a:lnTo>
                    <a:pt x="56998" y="34597"/>
                  </a:lnTo>
                  <a:lnTo>
                    <a:pt x="49068" y="45326"/>
                  </a:lnTo>
                  <a:lnTo>
                    <a:pt x="48053" y="51697"/>
                  </a:lnTo>
                  <a:lnTo>
                    <a:pt x="46651" y="64390"/>
                  </a:lnTo>
                  <a:lnTo>
                    <a:pt x="39435" y="87180"/>
                  </a:lnTo>
                  <a:lnTo>
                    <a:pt x="38110" y="126559"/>
                  </a:lnTo>
                  <a:lnTo>
                    <a:pt x="40927" y="132915"/>
                  </a:lnTo>
                  <a:lnTo>
                    <a:pt x="44648" y="139267"/>
                  </a:lnTo>
                  <a:lnTo>
                    <a:pt x="47233" y="150087"/>
                  </a:lnTo>
                  <a:lnTo>
                    <a:pt x="47509" y="156468"/>
                  </a:lnTo>
                  <a:lnTo>
                    <a:pt x="48606" y="158143"/>
                  </a:lnTo>
                  <a:lnTo>
                    <a:pt x="50396" y="159260"/>
                  </a:lnTo>
                  <a:lnTo>
                    <a:pt x="52647" y="160005"/>
                  </a:lnTo>
                  <a:lnTo>
                    <a:pt x="54148" y="161559"/>
                  </a:lnTo>
                  <a:lnTo>
                    <a:pt x="55816" y="166109"/>
                  </a:lnTo>
                  <a:lnTo>
                    <a:pt x="57319" y="167746"/>
                  </a:lnTo>
                  <a:lnTo>
                    <a:pt x="61811" y="169564"/>
                  </a:lnTo>
                  <a:lnTo>
                    <a:pt x="63432" y="171107"/>
                  </a:lnTo>
                  <a:lnTo>
                    <a:pt x="65234" y="175644"/>
                  </a:lnTo>
                  <a:lnTo>
                    <a:pt x="66773" y="177278"/>
                  </a:lnTo>
                  <a:lnTo>
                    <a:pt x="85614" y="189101"/>
                  </a:lnTo>
                  <a:lnTo>
                    <a:pt x="108070" y="190031"/>
                  </a:lnTo>
                  <a:lnTo>
                    <a:pt x="114353" y="187230"/>
                  </a:lnTo>
                  <a:lnTo>
                    <a:pt x="117511" y="185001"/>
                  </a:lnTo>
                  <a:lnTo>
                    <a:pt x="132067" y="181865"/>
                  </a:lnTo>
                  <a:lnTo>
                    <a:pt x="148344" y="179747"/>
                  </a:lnTo>
                  <a:lnTo>
                    <a:pt x="159548" y="174075"/>
                  </a:lnTo>
                  <a:lnTo>
                    <a:pt x="174743" y="170866"/>
                  </a:lnTo>
                  <a:lnTo>
                    <a:pt x="186419" y="163683"/>
                  </a:lnTo>
                  <a:lnTo>
                    <a:pt x="200025" y="1519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0" name="SMARTInkShape-1062"/>
            <p:cNvSpPr/>
            <p:nvPr>
              <p:custDataLst>
                <p:tags r:id="rId151"/>
              </p:custDataLst>
            </p:nvPr>
          </p:nvSpPr>
          <p:spPr>
            <a:xfrm>
              <a:off x="1095375" y="3609985"/>
              <a:ext cx="647701" cy="200016"/>
            </a:xfrm>
            <a:custGeom>
              <a:avLst/>
              <a:gdLst/>
              <a:ahLst/>
              <a:cxnLst/>
              <a:rect l="0" t="0" r="0" b="0"/>
              <a:pathLst>
                <a:path w="647701" h="200016">
                  <a:moveTo>
                    <a:pt x="0" y="104625"/>
                  </a:moveTo>
                  <a:lnTo>
                    <a:pt x="0" y="104625"/>
                  </a:lnTo>
                  <a:lnTo>
                    <a:pt x="16837" y="104765"/>
                  </a:lnTo>
                  <a:lnTo>
                    <a:pt x="26820" y="104765"/>
                  </a:lnTo>
                  <a:lnTo>
                    <a:pt x="35833" y="98219"/>
                  </a:lnTo>
                  <a:lnTo>
                    <a:pt x="44719" y="96123"/>
                  </a:lnTo>
                  <a:lnTo>
                    <a:pt x="70245" y="95250"/>
                  </a:lnTo>
                  <a:lnTo>
                    <a:pt x="76376" y="92422"/>
                  </a:lnTo>
                  <a:lnTo>
                    <a:pt x="82628" y="88696"/>
                  </a:lnTo>
                  <a:lnTo>
                    <a:pt x="93379" y="86108"/>
                  </a:lnTo>
                  <a:lnTo>
                    <a:pt x="99752" y="85832"/>
                  </a:lnTo>
                  <a:lnTo>
                    <a:pt x="105365" y="82945"/>
                  </a:lnTo>
                  <a:lnTo>
                    <a:pt x="111387" y="79192"/>
                  </a:lnTo>
                  <a:lnTo>
                    <a:pt x="121978" y="76586"/>
                  </a:lnTo>
                  <a:lnTo>
                    <a:pt x="131064" y="69722"/>
                  </a:lnTo>
                  <a:lnTo>
                    <a:pt x="141111" y="67067"/>
                  </a:lnTo>
                  <a:lnTo>
                    <a:pt x="150921" y="58500"/>
                  </a:lnTo>
                  <a:lnTo>
                    <a:pt x="157018" y="57543"/>
                  </a:lnTo>
                  <a:lnTo>
                    <a:pt x="158654" y="56350"/>
                  </a:lnTo>
                  <a:lnTo>
                    <a:pt x="159744" y="54496"/>
                  </a:lnTo>
                  <a:lnTo>
                    <a:pt x="160471" y="52203"/>
                  </a:lnTo>
                  <a:lnTo>
                    <a:pt x="162014" y="50673"/>
                  </a:lnTo>
                  <a:lnTo>
                    <a:pt x="172095" y="45397"/>
                  </a:lnTo>
                  <a:lnTo>
                    <a:pt x="185512" y="33461"/>
                  </a:lnTo>
                  <a:lnTo>
                    <a:pt x="188283" y="27919"/>
                  </a:lnTo>
                  <a:lnTo>
                    <a:pt x="189022" y="24959"/>
                  </a:lnTo>
                  <a:lnTo>
                    <a:pt x="190573" y="22986"/>
                  </a:lnTo>
                  <a:lnTo>
                    <a:pt x="218806" y="259"/>
                  </a:lnTo>
                  <a:lnTo>
                    <a:pt x="219064" y="0"/>
                  </a:lnTo>
                  <a:lnTo>
                    <a:pt x="219075" y="14455"/>
                  </a:lnTo>
                  <a:lnTo>
                    <a:pt x="220133" y="15984"/>
                  </a:lnTo>
                  <a:lnTo>
                    <a:pt x="221897" y="17003"/>
                  </a:lnTo>
                  <a:lnTo>
                    <a:pt x="227276" y="18638"/>
                  </a:lnTo>
                  <a:lnTo>
                    <a:pt x="228011" y="21684"/>
                  </a:lnTo>
                  <a:lnTo>
                    <a:pt x="228565" y="36363"/>
                  </a:lnTo>
                  <a:lnTo>
                    <a:pt x="236798" y="46139"/>
                  </a:lnTo>
                  <a:lnTo>
                    <a:pt x="238008" y="55686"/>
                  </a:lnTo>
                  <a:lnTo>
                    <a:pt x="252311" y="71291"/>
                  </a:lnTo>
                  <a:lnTo>
                    <a:pt x="257835" y="74013"/>
                  </a:lnTo>
                  <a:lnTo>
                    <a:pt x="264949" y="75760"/>
                  </a:lnTo>
                  <a:lnTo>
                    <a:pt x="273959" y="82651"/>
                  </a:lnTo>
                  <a:lnTo>
                    <a:pt x="283988" y="85312"/>
                  </a:lnTo>
                  <a:lnTo>
                    <a:pt x="330280" y="85715"/>
                  </a:lnTo>
                  <a:lnTo>
                    <a:pt x="336585" y="85715"/>
                  </a:lnTo>
                  <a:lnTo>
                    <a:pt x="342915" y="82893"/>
                  </a:lnTo>
                  <a:lnTo>
                    <a:pt x="350547" y="77514"/>
                  </a:lnTo>
                  <a:lnTo>
                    <a:pt x="360717" y="76452"/>
                  </a:lnTo>
                  <a:lnTo>
                    <a:pt x="377911" y="76224"/>
                  </a:lnTo>
                  <a:lnTo>
                    <a:pt x="390954" y="68656"/>
                  </a:lnTo>
                  <a:lnTo>
                    <a:pt x="423526" y="65684"/>
                  </a:lnTo>
                  <a:lnTo>
                    <a:pt x="425225" y="63895"/>
                  </a:lnTo>
                  <a:lnTo>
                    <a:pt x="426359" y="61643"/>
                  </a:lnTo>
                  <a:lnTo>
                    <a:pt x="428172" y="60142"/>
                  </a:lnTo>
                  <a:lnTo>
                    <a:pt x="433010" y="58474"/>
                  </a:lnTo>
                  <a:lnTo>
                    <a:pt x="463571" y="56105"/>
                  </a:lnTo>
                  <a:lnTo>
                    <a:pt x="474371" y="48942"/>
                  </a:lnTo>
                  <a:lnTo>
                    <a:pt x="483483" y="47877"/>
                  </a:lnTo>
                  <a:lnTo>
                    <a:pt x="522111" y="47615"/>
                  </a:lnTo>
                  <a:lnTo>
                    <a:pt x="531921" y="55816"/>
                  </a:lnTo>
                  <a:lnTo>
                    <a:pt x="541471" y="57023"/>
                  </a:lnTo>
                  <a:lnTo>
                    <a:pt x="556055" y="57130"/>
                  </a:lnTo>
                  <a:lnTo>
                    <a:pt x="558029" y="58191"/>
                  </a:lnTo>
                  <a:lnTo>
                    <a:pt x="559344" y="59958"/>
                  </a:lnTo>
                  <a:lnTo>
                    <a:pt x="560221" y="62193"/>
                  </a:lnTo>
                  <a:lnTo>
                    <a:pt x="561864" y="63684"/>
                  </a:lnTo>
                  <a:lnTo>
                    <a:pt x="570022" y="66272"/>
                  </a:lnTo>
                  <a:lnTo>
                    <a:pt x="584628" y="66631"/>
                  </a:lnTo>
                  <a:lnTo>
                    <a:pt x="586602" y="67700"/>
                  </a:lnTo>
                  <a:lnTo>
                    <a:pt x="587918" y="69472"/>
                  </a:lnTo>
                  <a:lnTo>
                    <a:pt x="588795" y="71712"/>
                  </a:lnTo>
                  <a:lnTo>
                    <a:pt x="590438" y="73204"/>
                  </a:lnTo>
                  <a:lnTo>
                    <a:pt x="598597" y="75797"/>
                  </a:lnTo>
                  <a:lnTo>
                    <a:pt x="608146" y="76156"/>
                  </a:lnTo>
                  <a:lnTo>
                    <a:pt x="608631" y="77225"/>
                  </a:lnTo>
                  <a:lnTo>
                    <a:pt x="609170" y="81237"/>
                  </a:lnTo>
                  <a:lnTo>
                    <a:pt x="610371" y="82729"/>
                  </a:lnTo>
                  <a:lnTo>
                    <a:pt x="614529" y="84388"/>
                  </a:lnTo>
                  <a:lnTo>
                    <a:pt x="616061" y="85889"/>
                  </a:lnTo>
                  <a:lnTo>
                    <a:pt x="618722" y="93799"/>
                  </a:lnTo>
                  <a:lnTo>
                    <a:pt x="619005" y="99870"/>
                  </a:lnTo>
                  <a:lnTo>
                    <a:pt x="620103" y="101501"/>
                  </a:lnTo>
                  <a:lnTo>
                    <a:pt x="621894" y="102589"/>
                  </a:lnTo>
                  <a:lnTo>
                    <a:pt x="627315" y="104335"/>
                  </a:lnTo>
                  <a:lnTo>
                    <a:pt x="628057" y="107396"/>
                  </a:lnTo>
                  <a:lnTo>
                    <a:pt x="628615" y="118943"/>
                  </a:lnTo>
                  <a:lnTo>
                    <a:pt x="631457" y="124472"/>
                  </a:lnTo>
                  <a:lnTo>
                    <a:pt x="636848" y="131589"/>
                  </a:lnTo>
                  <a:lnTo>
                    <a:pt x="637913" y="140598"/>
                  </a:lnTo>
                  <a:lnTo>
                    <a:pt x="638059" y="146444"/>
                  </a:lnTo>
                  <a:lnTo>
                    <a:pt x="640946" y="152569"/>
                  </a:lnTo>
                  <a:lnTo>
                    <a:pt x="644698" y="158820"/>
                  </a:lnTo>
                  <a:lnTo>
                    <a:pt x="647107" y="171456"/>
                  </a:lnTo>
                  <a:lnTo>
                    <a:pt x="647700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76" name="SMARTInkShape-1063"/>
          <p:cNvSpPr/>
          <p:nvPr>
            <p:custDataLst>
              <p:tags r:id="rId5"/>
            </p:custDataLst>
          </p:nvPr>
        </p:nvSpPr>
        <p:spPr>
          <a:xfrm>
            <a:off x="1487260" y="4486286"/>
            <a:ext cx="36741" cy="38090"/>
          </a:xfrm>
          <a:custGeom>
            <a:avLst/>
            <a:gdLst/>
            <a:ahLst/>
            <a:cxnLst/>
            <a:rect l="0" t="0" r="0" b="0"/>
            <a:pathLst>
              <a:path w="36741" h="38090">
                <a:moveTo>
                  <a:pt x="36740" y="38089"/>
                </a:moveTo>
                <a:lnTo>
                  <a:pt x="36740" y="38089"/>
                </a:lnTo>
                <a:lnTo>
                  <a:pt x="36740" y="24832"/>
                </a:lnTo>
                <a:lnTo>
                  <a:pt x="33918" y="18791"/>
                </a:lnTo>
                <a:lnTo>
                  <a:pt x="19130" y="1474"/>
                </a:lnTo>
                <a:lnTo>
                  <a:pt x="8293" y="0"/>
                </a:lnTo>
                <a:lnTo>
                  <a:pt x="0" y="8167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88" name="SMARTInkShape-Group300"/>
          <p:cNvGrpSpPr/>
          <p:nvPr/>
        </p:nvGrpSpPr>
        <p:grpSpPr>
          <a:xfrm>
            <a:off x="1724025" y="2076892"/>
            <a:ext cx="1171541" cy="390046"/>
            <a:chOff x="1724025" y="2076892"/>
            <a:chExt cx="1171541" cy="390046"/>
          </a:xfrm>
        </p:grpSpPr>
        <p:sp>
          <p:nvSpPr>
            <p:cNvPr id="24577" name="SMARTInkShape-1064"/>
            <p:cNvSpPr/>
            <p:nvPr>
              <p:custDataLst>
                <p:tags r:id="rId143"/>
              </p:custDataLst>
            </p:nvPr>
          </p:nvSpPr>
          <p:spPr>
            <a:xfrm>
              <a:off x="1724025" y="2343150"/>
              <a:ext cx="66676" cy="123788"/>
            </a:xfrm>
            <a:custGeom>
              <a:avLst/>
              <a:gdLst/>
              <a:ahLst/>
              <a:cxnLst/>
              <a:rect l="0" t="0" r="0" b="0"/>
              <a:pathLst>
                <a:path w="66676" h="123788">
                  <a:moveTo>
                    <a:pt x="0" y="9525"/>
                  </a:moveTo>
                  <a:lnTo>
                    <a:pt x="0" y="9525"/>
                  </a:lnTo>
                  <a:lnTo>
                    <a:pt x="0" y="10"/>
                  </a:lnTo>
                  <a:lnTo>
                    <a:pt x="17716" y="0"/>
                  </a:lnTo>
                  <a:lnTo>
                    <a:pt x="18161" y="1058"/>
                  </a:lnTo>
                  <a:lnTo>
                    <a:pt x="18654" y="5056"/>
                  </a:lnTo>
                  <a:lnTo>
                    <a:pt x="19845" y="6546"/>
                  </a:lnTo>
                  <a:lnTo>
                    <a:pt x="27216" y="9133"/>
                  </a:lnTo>
                  <a:lnTo>
                    <a:pt x="27971" y="12173"/>
                  </a:lnTo>
                  <a:lnTo>
                    <a:pt x="28173" y="14465"/>
                  </a:lnTo>
                  <a:lnTo>
                    <a:pt x="29365" y="15994"/>
                  </a:lnTo>
                  <a:lnTo>
                    <a:pt x="33512" y="17692"/>
                  </a:lnTo>
                  <a:lnTo>
                    <a:pt x="35042" y="19203"/>
                  </a:lnTo>
                  <a:lnTo>
                    <a:pt x="37698" y="27132"/>
                  </a:lnTo>
                  <a:lnTo>
                    <a:pt x="37981" y="33204"/>
                  </a:lnTo>
                  <a:lnTo>
                    <a:pt x="40869" y="38746"/>
                  </a:lnTo>
                  <a:lnTo>
                    <a:pt x="46291" y="45871"/>
                  </a:lnTo>
                  <a:lnTo>
                    <a:pt x="47361" y="54883"/>
                  </a:lnTo>
                  <a:lnTo>
                    <a:pt x="47625" y="101431"/>
                  </a:lnTo>
                  <a:lnTo>
                    <a:pt x="47625" y="122373"/>
                  </a:lnTo>
                  <a:lnTo>
                    <a:pt x="48683" y="122857"/>
                  </a:lnTo>
                  <a:lnTo>
                    <a:pt x="56758" y="123787"/>
                  </a:lnTo>
                  <a:lnTo>
                    <a:pt x="57115" y="115621"/>
                  </a:lnTo>
                  <a:lnTo>
                    <a:pt x="6667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1065"/>
            <p:cNvSpPr/>
            <p:nvPr>
              <p:custDataLst>
                <p:tags r:id="rId144"/>
              </p:custDataLst>
            </p:nvPr>
          </p:nvSpPr>
          <p:spPr>
            <a:xfrm>
              <a:off x="1981200" y="2085975"/>
              <a:ext cx="266701" cy="266701"/>
            </a:xfrm>
            <a:custGeom>
              <a:avLst/>
              <a:gdLst/>
              <a:ahLst/>
              <a:cxnLst/>
              <a:rect l="0" t="0" r="0" b="0"/>
              <a:pathLst>
                <a:path w="266701" h="266701">
                  <a:moveTo>
                    <a:pt x="0" y="257175"/>
                  </a:moveTo>
                  <a:lnTo>
                    <a:pt x="0" y="257175"/>
                  </a:lnTo>
                  <a:lnTo>
                    <a:pt x="0" y="266700"/>
                  </a:lnTo>
                  <a:lnTo>
                    <a:pt x="8201" y="266700"/>
                  </a:lnTo>
                  <a:lnTo>
                    <a:pt x="41705" y="234519"/>
                  </a:lnTo>
                  <a:lnTo>
                    <a:pt x="44994" y="228408"/>
                  </a:lnTo>
                  <a:lnTo>
                    <a:pt x="45871" y="225297"/>
                  </a:lnTo>
                  <a:lnTo>
                    <a:pt x="47514" y="223223"/>
                  </a:lnTo>
                  <a:lnTo>
                    <a:pt x="60729" y="214565"/>
                  </a:lnTo>
                  <a:lnTo>
                    <a:pt x="64032" y="208956"/>
                  </a:lnTo>
                  <a:lnTo>
                    <a:pt x="66559" y="202936"/>
                  </a:lnTo>
                  <a:lnTo>
                    <a:pt x="81760" y="183069"/>
                  </a:lnTo>
                  <a:lnTo>
                    <a:pt x="87764" y="163906"/>
                  </a:lnTo>
                  <a:lnTo>
                    <a:pt x="102132" y="143049"/>
                  </a:lnTo>
                  <a:lnTo>
                    <a:pt x="104659" y="136602"/>
                  </a:lnTo>
                  <a:lnTo>
                    <a:pt x="110973" y="127023"/>
                  </a:lnTo>
                  <a:lnTo>
                    <a:pt x="113314" y="117482"/>
                  </a:lnTo>
                  <a:lnTo>
                    <a:pt x="113862" y="111128"/>
                  </a:lnTo>
                  <a:lnTo>
                    <a:pt x="116928" y="104776"/>
                  </a:lnTo>
                  <a:lnTo>
                    <a:pt x="120759" y="98426"/>
                  </a:lnTo>
                  <a:lnTo>
                    <a:pt x="123824" y="85729"/>
                  </a:lnTo>
                  <a:lnTo>
                    <a:pt x="123825" y="98983"/>
                  </a:lnTo>
                  <a:lnTo>
                    <a:pt x="126647" y="105023"/>
                  </a:lnTo>
                  <a:lnTo>
                    <a:pt x="130371" y="111235"/>
                  </a:lnTo>
                  <a:lnTo>
                    <a:pt x="132761" y="123847"/>
                  </a:lnTo>
                  <a:lnTo>
                    <a:pt x="133315" y="154252"/>
                  </a:lnTo>
                  <a:lnTo>
                    <a:pt x="136157" y="161337"/>
                  </a:lnTo>
                  <a:lnTo>
                    <a:pt x="139889" y="168014"/>
                  </a:lnTo>
                  <a:lnTo>
                    <a:pt x="142285" y="180923"/>
                  </a:lnTo>
                  <a:lnTo>
                    <a:pt x="142482" y="184115"/>
                  </a:lnTo>
                  <a:lnTo>
                    <a:pt x="145523" y="190485"/>
                  </a:lnTo>
                  <a:lnTo>
                    <a:pt x="149343" y="196843"/>
                  </a:lnTo>
                  <a:lnTo>
                    <a:pt x="151998" y="207667"/>
                  </a:lnTo>
                  <a:lnTo>
                    <a:pt x="152281" y="214049"/>
                  </a:lnTo>
                  <a:lnTo>
                    <a:pt x="153379" y="215724"/>
                  </a:lnTo>
                  <a:lnTo>
                    <a:pt x="155169" y="216841"/>
                  </a:lnTo>
                  <a:lnTo>
                    <a:pt x="161808" y="219036"/>
                  </a:lnTo>
                  <a:lnTo>
                    <a:pt x="161890" y="214007"/>
                  </a:lnTo>
                  <a:lnTo>
                    <a:pt x="162960" y="212521"/>
                  </a:lnTo>
                  <a:lnTo>
                    <a:pt x="166971" y="210871"/>
                  </a:lnTo>
                  <a:lnTo>
                    <a:pt x="168464" y="209372"/>
                  </a:lnTo>
                  <a:lnTo>
                    <a:pt x="170123" y="204885"/>
                  </a:lnTo>
                  <a:lnTo>
                    <a:pt x="172246" y="193380"/>
                  </a:lnTo>
                  <a:lnTo>
                    <a:pt x="186616" y="173541"/>
                  </a:lnTo>
                  <a:lnTo>
                    <a:pt x="192555" y="154381"/>
                  </a:lnTo>
                  <a:lnTo>
                    <a:pt x="195045" y="150546"/>
                  </a:lnTo>
                  <a:lnTo>
                    <a:pt x="208096" y="103351"/>
                  </a:lnTo>
                  <a:lnTo>
                    <a:pt x="216867" y="82700"/>
                  </a:lnTo>
                  <a:lnTo>
                    <a:pt x="224654" y="69777"/>
                  </a:lnTo>
                  <a:lnTo>
                    <a:pt x="230643" y="49806"/>
                  </a:lnTo>
                  <a:lnTo>
                    <a:pt x="234799" y="42244"/>
                  </a:lnTo>
                  <a:lnTo>
                    <a:pt x="237468" y="28766"/>
                  </a:lnTo>
                  <a:lnTo>
                    <a:pt x="237687" y="25528"/>
                  </a:lnTo>
                  <a:lnTo>
                    <a:pt x="240753" y="19107"/>
                  </a:lnTo>
                  <a:lnTo>
                    <a:pt x="257048" y="131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1066"/>
            <p:cNvSpPr/>
            <p:nvPr>
              <p:custDataLst>
                <p:tags r:id="rId145"/>
              </p:custDataLst>
            </p:nvPr>
          </p:nvSpPr>
          <p:spPr>
            <a:xfrm>
              <a:off x="2296849" y="2247935"/>
              <a:ext cx="132027" cy="114266"/>
            </a:xfrm>
            <a:custGeom>
              <a:avLst/>
              <a:gdLst/>
              <a:ahLst/>
              <a:cxnLst/>
              <a:rect l="0" t="0" r="0" b="0"/>
              <a:pathLst>
                <a:path w="132027" h="114266">
                  <a:moveTo>
                    <a:pt x="8201" y="28540"/>
                  </a:moveTo>
                  <a:lnTo>
                    <a:pt x="8201" y="28540"/>
                  </a:lnTo>
                  <a:lnTo>
                    <a:pt x="0" y="20339"/>
                  </a:lnTo>
                  <a:lnTo>
                    <a:pt x="617" y="18839"/>
                  </a:lnTo>
                  <a:lnTo>
                    <a:pt x="17331" y="361"/>
                  </a:lnTo>
                  <a:lnTo>
                    <a:pt x="25892" y="0"/>
                  </a:lnTo>
                  <a:lnTo>
                    <a:pt x="36348" y="9099"/>
                  </a:lnTo>
                  <a:lnTo>
                    <a:pt x="36649" y="14430"/>
                  </a:lnTo>
                  <a:lnTo>
                    <a:pt x="37750" y="15959"/>
                  </a:lnTo>
                  <a:lnTo>
                    <a:pt x="41795" y="17657"/>
                  </a:lnTo>
                  <a:lnTo>
                    <a:pt x="44966" y="18613"/>
                  </a:lnTo>
                  <a:lnTo>
                    <a:pt x="45707" y="21658"/>
                  </a:lnTo>
                  <a:lnTo>
                    <a:pt x="46298" y="51171"/>
                  </a:lnTo>
                  <a:lnTo>
                    <a:pt x="43478" y="57295"/>
                  </a:lnTo>
                  <a:lnTo>
                    <a:pt x="38099" y="64794"/>
                  </a:lnTo>
                  <a:lnTo>
                    <a:pt x="37037" y="73880"/>
                  </a:lnTo>
                  <a:lnTo>
                    <a:pt x="36811" y="83926"/>
                  </a:lnTo>
                  <a:lnTo>
                    <a:pt x="28578" y="93736"/>
                  </a:lnTo>
                  <a:lnTo>
                    <a:pt x="27286" y="104309"/>
                  </a:lnTo>
                  <a:lnTo>
                    <a:pt x="27251" y="114230"/>
                  </a:lnTo>
                  <a:lnTo>
                    <a:pt x="63600" y="114265"/>
                  </a:lnTo>
                  <a:lnTo>
                    <a:pt x="72609" y="107719"/>
                  </a:lnTo>
                  <a:lnTo>
                    <a:pt x="81495" y="104564"/>
                  </a:lnTo>
                  <a:lnTo>
                    <a:pt x="90831" y="98456"/>
                  </a:lnTo>
                  <a:lnTo>
                    <a:pt x="100300" y="95117"/>
                  </a:lnTo>
                  <a:lnTo>
                    <a:pt x="116155" y="82084"/>
                  </a:lnTo>
                  <a:lnTo>
                    <a:pt x="119680" y="75973"/>
                  </a:lnTo>
                  <a:lnTo>
                    <a:pt x="120620" y="72862"/>
                  </a:lnTo>
                  <a:lnTo>
                    <a:pt x="122306" y="70788"/>
                  </a:lnTo>
                  <a:lnTo>
                    <a:pt x="132026" y="666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1067"/>
            <p:cNvSpPr/>
            <p:nvPr>
              <p:custDataLst>
                <p:tags r:id="rId146"/>
              </p:custDataLst>
            </p:nvPr>
          </p:nvSpPr>
          <p:spPr>
            <a:xfrm>
              <a:off x="2524125" y="2209800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9525" y="9525"/>
                  </a:moveTo>
                  <a:lnTo>
                    <a:pt x="9525" y="9525"/>
                  </a:lnTo>
                  <a:lnTo>
                    <a:pt x="4469" y="9525"/>
                  </a:lnTo>
                  <a:lnTo>
                    <a:pt x="2979" y="10583"/>
                  </a:lnTo>
                  <a:lnTo>
                    <a:pt x="1986" y="12347"/>
                  </a:lnTo>
                  <a:lnTo>
                    <a:pt x="35" y="18934"/>
                  </a:lnTo>
                  <a:lnTo>
                    <a:pt x="0" y="28572"/>
                  </a:lnTo>
                  <a:lnTo>
                    <a:pt x="8201" y="28575"/>
                  </a:lnTo>
                  <a:lnTo>
                    <a:pt x="17610" y="20374"/>
                  </a:lnTo>
                  <a:lnTo>
                    <a:pt x="23680" y="19442"/>
                  </a:lnTo>
                  <a:lnTo>
                    <a:pt x="60720" y="19051"/>
                  </a:lnTo>
                  <a:lnTo>
                    <a:pt x="66851" y="16228"/>
                  </a:lnTo>
                  <a:lnTo>
                    <a:pt x="73103" y="12504"/>
                  </a:lnTo>
                  <a:lnTo>
                    <a:pt x="85740" y="10114"/>
                  </a:lnTo>
                  <a:lnTo>
                    <a:pt x="88910" y="9917"/>
                  </a:lnTo>
                  <a:lnTo>
                    <a:pt x="95255" y="6877"/>
                  </a:lnTo>
                  <a:lnTo>
                    <a:pt x="101602" y="3056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1068"/>
            <p:cNvSpPr/>
            <p:nvPr>
              <p:custDataLst>
                <p:tags r:id="rId147"/>
              </p:custDataLst>
            </p:nvPr>
          </p:nvSpPr>
          <p:spPr>
            <a:xfrm>
              <a:off x="2466975" y="2162175"/>
              <a:ext cx="95131" cy="38101"/>
            </a:xfrm>
            <a:custGeom>
              <a:avLst/>
              <a:gdLst/>
              <a:ahLst/>
              <a:cxnLst/>
              <a:rect l="0" t="0" r="0" b="0"/>
              <a:pathLst>
                <a:path w="95131" h="38101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10" y="9524"/>
                  </a:lnTo>
                  <a:lnTo>
                    <a:pt x="0" y="18934"/>
                  </a:lnTo>
                  <a:lnTo>
                    <a:pt x="23703" y="19050"/>
                  </a:lnTo>
                  <a:lnTo>
                    <a:pt x="29232" y="16228"/>
                  </a:lnTo>
                  <a:lnTo>
                    <a:pt x="35217" y="12504"/>
                  </a:lnTo>
                  <a:lnTo>
                    <a:pt x="45782" y="9917"/>
                  </a:lnTo>
                  <a:lnTo>
                    <a:pt x="70277" y="9528"/>
                  </a:lnTo>
                  <a:lnTo>
                    <a:pt x="72251" y="8469"/>
                  </a:lnTo>
                  <a:lnTo>
                    <a:pt x="73568" y="6704"/>
                  </a:lnTo>
                  <a:lnTo>
                    <a:pt x="74445" y="4469"/>
                  </a:lnTo>
                  <a:lnTo>
                    <a:pt x="76088" y="2980"/>
                  </a:lnTo>
                  <a:lnTo>
                    <a:pt x="80737" y="1324"/>
                  </a:lnTo>
                  <a:lnTo>
                    <a:pt x="82399" y="1941"/>
                  </a:lnTo>
                  <a:lnTo>
                    <a:pt x="83507" y="3411"/>
                  </a:lnTo>
                  <a:lnTo>
                    <a:pt x="85287" y="8317"/>
                  </a:lnTo>
                  <a:lnTo>
                    <a:pt x="88353" y="8988"/>
                  </a:lnTo>
                  <a:lnTo>
                    <a:pt x="90651" y="9167"/>
                  </a:lnTo>
                  <a:lnTo>
                    <a:pt x="92184" y="10345"/>
                  </a:lnTo>
                  <a:lnTo>
                    <a:pt x="94846" y="17695"/>
                  </a:lnTo>
                  <a:lnTo>
                    <a:pt x="95130" y="23705"/>
                  </a:lnTo>
                  <a:lnTo>
                    <a:pt x="94112" y="25328"/>
                  </a:lnTo>
                  <a:lnTo>
                    <a:pt x="92375" y="26411"/>
                  </a:lnTo>
                  <a:lnTo>
                    <a:pt x="90158" y="27132"/>
                  </a:lnTo>
                  <a:lnTo>
                    <a:pt x="88680" y="28672"/>
                  </a:lnTo>
                  <a:lnTo>
                    <a:pt x="8572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1069"/>
            <p:cNvSpPr/>
            <p:nvPr>
              <p:custDataLst>
                <p:tags r:id="rId148"/>
              </p:custDataLst>
            </p:nvPr>
          </p:nvSpPr>
          <p:spPr>
            <a:xfrm>
              <a:off x="1847853" y="2257425"/>
              <a:ext cx="114298" cy="19051"/>
            </a:xfrm>
            <a:custGeom>
              <a:avLst/>
              <a:gdLst/>
              <a:ahLst/>
              <a:cxnLst/>
              <a:rect l="0" t="0" r="0" b="0"/>
              <a:pathLst>
                <a:path w="114298" h="19051">
                  <a:moveTo>
                    <a:pt x="9522" y="0"/>
                  </a:moveTo>
                  <a:lnTo>
                    <a:pt x="9522" y="0"/>
                  </a:lnTo>
                  <a:lnTo>
                    <a:pt x="9522" y="5056"/>
                  </a:lnTo>
                  <a:lnTo>
                    <a:pt x="8464" y="6546"/>
                  </a:lnTo>
                  <a:lnTo>
                    <a:pt x="6700" y="7539"/>
                  </a:lnTo>
                  <a:lnTo>
                    <a:pt x="32" y="9515"/>
                  </a:lnTo>
                  <a:lnTo>
                    <a:pt x="0" y="17725"/>
                  </a:lnTo>
                  <a:lnTo>
                    <a:pt x="1057" y="18167"/>
                  </a:lnTo>
                  <a:lnTo>
                    <a:pt x="41703" y="19050"/>
                  </a:lnTo>
                  <a:lnTo>
                    <a:pt x="47814" y="16228"/>
                  </a:lnTo>
                  <a:lnTo>
                    <a:pt x="55303" y="10849"/>
                  </a:lnTo>
                  <a:lnTo>
                    <a:pt x="64387" y="9786"/>
                  </a:lnTo>
                  <a:lnTo>
                    <a:pt x="74433" y="9559"/>
                  </a:lnTo>
                  <a:lnTo>
                    <a:pt x="83453" y="2986"/>
                  </a:lnTo>
                  <a:lnTo>
                    <a:pt x="92340" y="885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7" name="SMARTInkShape-1070"/>
            <p:cNvSpPr/>
            <p:nvPr>
              <p:custDataLst>
                <p:tags r:id="rId149"/>
              </p:custDataLst>
            </p:nvPr>
          </p:nvSpPr>
          <p:spPr>
            <a:xfrm>
              <a:off x="2714625" y="2076892"/>
              <a:ext cx="180941" cy="180533"/>
            </a:xfrm>
            <a:custGeom>
              <a:avLst/>
              <a:gdLst/>
              <a:ahLst/>
              <a:cxnLst/>
              <a:rect l="0" t="0" r="0" b="0"/>
              <a:pathLst>
                <a:path w="180941" h="180533">
                  <a:moveTo>
                    <a:pt x="0" y="66233"/>
                  </a:moveTo>
                  <a:lnTo>
                    <a:pt x="0" y="66233"/>
                  </a:lnTo>
                  <a:lnTo>
                    <a:pt x="0" y="98114"/>
                  </a:lnTo>
                  <a:lnTo>
                    <a:pt x="1058" y="100187"/>
                  </a:lnTo>
                  <a:lnTo>
                    <a:pt x="2822" y="101569"/>
                  </a:lnTo>
                  <a:lnTo>
                    <a:pt x="5056" y="102490"/>
                  </a:lnTo>
                  <a:lnTo>
                    <a:pt x="6546" y="104163"/>
                  </a:lnTo>
                  <a:lnTo>
                    <a:pt x="8201" y="108844"/>
                  </a:lnTo>
                  <a:lnTo>
                    <a:pt x="9409" y="129820"/>
                  </a:lnTo>
                  <a:lnTo>
                    <a:pt x="14547" y="137049"/>
                  </a:lnTo>
                  <a:lnTo>
                    <a:pt x="24706" y="148974"/>
                  </a:lnTo>
                  <a:lnTo>
                    <a:pt x="26856" y="155218"/>
                  </a:lnTo>
                  <a:lnTo>
                    <a:pt x="28487" y="157306"/>
                  </a:lnTo>
                  <a:lnTo>
                    <a:pt x="57754" y="178351"/>
                  </a:lnTo>
                  <a:lnTo>
                    <a:pt x="79410" y="180405"/>
                  </a:lnTo>
                  <a:lnTo>
                    <a:pt x="117476" y="180532"/>
                  </a:lnTo>
                  <a:lnTo>
                    <a:pt x="123825" y="177710"/>
                  </a:lnTo>
                  <a:lnTo>
                    <a:pt x="130175" y="173987"/>
                  </a:lnTo>
                  <a:lnTo>
                    <a:pt x="136525" y="172332"/>
                  </a:lnTo>
                  <a:lnTo>
                    <a:pt x="138642" y="170832"/>
                  </a:lnTo>
                  <a:lnTo>
                    <a:pt x="140053" y="168774"/>
                  </a:lnTo>
                  <a:lnTo>
                    <a:pt x="142679" y="163665"/>
                  </a:lnTo>
                  <a:lnTo>
                    <a:pt x="149050" y="154839"/>
                  </a:lnTo>
                  <a:lnTo>
                    <a:pt x="152466" y="145521"/>
                  </a:lnTo>
                  <a:lnTo>
                    <a:pt x="168818" y="123378"/>
                  </a:lnTo>
                  <a:lnTo>
                    <a:pt x="174042" y="96794"/>
                  </a:lnTo>
                  <a:lnTo>
                    <a:pt x="177894" y="88282"/>
                  </a:lnTo>
                  <a:lnTo>
                    <a:pt x="180895" y="44096"/>
                  </a:lnTo>
                  <a:lnTo>
                    <a:pt x="180940" y="35933"/>
                  </a:lnTo>
                  <a:lnTo>
                    <a:pt x="178137" y="28778"/>
                  </a:lnTo>
                  <a:lnTo>
                    <a:pt x="174422" y="22070"/>
                  </a:lnTo>
                  <a:lnTo>
                    <a:pt x="172771" y="15561"/>
                  </a:lnTo>
                  <a:lnTo>
                    <a:pt x="171272" y="13401"/>
                  </a:lnTo>
                  <a:lnTo>
                    <a:pt x="169215" y="11962"/>
                  </a:lnTo>
                  <a:lnTo>
                    <a:pt x="166785" y="11002"/>
                  </a:lnTo>
                  <a:lnTo>
                    <a:pt x="165165" y="9304"/>
                  </a:lnTo>
                  <a:lnTo>
                    <a:pt x="163365" y="4595"/>
                  </a:lnTo>
                  <a:lnTo>
                    <a:pt x="161827" y="2916"/>
                  </a:lnTo>
                  <a:lnTo>
                    <a:pt x="157295" y="1050"/>
                  </a:lnTo>
                  <a:lnTo>
                    <a:pt x="148793" y="0"/>
                  </a:lnTo>
                  <a:lnTo>
                    <a:pt x="142683" y="2577"/>
                  </a:lnTo>
                  <a:lnTo>
                    <a:pt x="139572" y="4746"/>
                  </a:lnTo>
                  <a:lnTo>
                    <a:pt x="116269" y="11334"/>
                  </a:lnTo>
                  <a:lnTo>
                    <a:pt x="108825" y="15375"/>
                  </a:lnTo>
                  <a:lnTo>
                    <a:pt x="101989" y="17171"/>
                  </a:lnTo>
                  <a:lnTo>
                    <a:pt x="95423" y="23614"/>
                  </a:lnTo>
                  <a:lnTo>
                    <a:pt x="57151" y="69020"/>
                  </a:lnTo>
                  <a:lnTo>
                    <a:pt x="51859" y="80172"/>
                  </a:lnTo>
                  <a:lnTo>
                    <a:pt x="47735" y="126415"/>
                  </a:lnTo>
                  <a:lnTo>
                    <a:pt x="47625" y="1424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1" name="SMARTInkShape-Group301"/>
          <p:cNvGrpSpPr/>
          <p:nvPr/>
        </p:nvGrpSpPr>
        <p:grpSpPr>
          <a:xfrm>
            <a:off x="1447800" y="2095511"/>
            <a:ext cx="314326" cy="257151"/>
            <a:chOff x="1447800" y="2095511"/>
            <a:chExt cx="314326" cy="257151"/>
          </a:xfrm>
        </p:grpSpPr>
        <p:sp>
          <p:nvSpPr>
            <p:cNvPr id="24589" name="SMARTInkShape-1071"/>
            <p:cNvSpPr/>
            <p:nvPr>
              <p:custDataLst>
                <p:tags r:id="rId141"/>
              </p:custDataLst>
            </p:nvPr>
          </p:nvSpPr>
          <p:spPr>
            <a:xfrm>
              <a:off x="1752600" y="2302146"/>
              <a:ext cx="9526" cy="50516"/>
            </a:xfrm>
            <a:custGeom>
              <a:avLst/>
              <a:gdLst/>
              <a:ahLst/>
              <a:cxnLst/>
              <a:rect l="0" t="0" r="0" b="0"/>
              <a:pathLst>
                <a:path w="9526" h="50516">
                  <a:moveTo>
                    <a:pt x="0" y="0"/>
                  </a:moveTo>
                  <a:lnTo>
                    <a:pt x="0" y="0"/>
                  </a:lnTo>
                  <a:lnTo>
                    <a:pt x="0" y="46557"/>
                  </a:lnTo>
                  <a:lnTo>
                    <a:pt x="0" y="50515"/>
                  </a:lnTo>
                  <a:lnTo>
                    <a:pt x="9525" y="410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1072"/>
            <p:cNvSpPr/>
            <p:nvPr>
              <p:custDataLst>
                <p:tags r:id="rId142"/>
              </p:custDataLst>
            </p:nvPr>
          </p:nvSpPr>
          <p:spPr>
            <a:xfrm>
              <a:off x="1447800" y="2095511"/>
              <a:ext cx="238126" cy="171440"/>
            </a:xfrm>
            <a:custGeom>
              <a:avLst/>
              <a:gdLst/>
              <a:ahLst/>
              <a:cxnLst/>
              <a:rect l="0" t="0" r="0" b="0"/>
              <a:pathLst>
                <a:path w="238126" h="171440">
                  <a:moveTo>
                    <a:pt x="19050" y="152389"/>
                  </a:moveTo>
                  <a:lnTo>
                    <a:pt x="19050" y="152389"/>
                  </a:lnTo>
                  <a:lnTo>
                    <a:pt x="19050" y="160590"/>
                  </a:lnTo>
                  <a:lnTo>
                    <a:pt x="17992" y="161031"/>
                  </a:lnTo>
                  <a:lnTo>
                    <a:pt x="10849" y="161798"/>
                  </a:lnTo>
                  <a:lnTo>
                    <a:pt x="10114" y="164685"/>
                  </a:lnTo>
                  <a:lnTo>
                    <a:pt x="9642" y="170105"/>
                  </a:lnTo>
                  <a:lnTo>
                    <a:pt x="6755" y="170846"/>
                  </a:lnTo>
                  <a:lnTo>
                    <a:pt x="0" y="171439"/>
                  </a:lnTo>
                  <a:lnTo>
                    <a:pt x="0" y="166383"/>
                  </a:lnTo>
                  <a:lnTo>
                    <a:pt x="1058" y="164893"/>
                  </a:lnTo>
                  <a:lnTo>
                    <a:pt x="2822" y="163900"/>
                  </a:lnTo>
                  <a:lnTo>
                    <a:pt x="5057" y="163238"/>
                  </a:lnTo>
                  <a:lnTo>
                    <a:pt x="6546" y="161738"/>
                  </a:lnTo>
                  <a:lnTo>
                    <a:pt x="10322" y="152291"/>
                  </a:lnTo>
                  <a:lnTo>
                    <a:pt x="15994" y="145069"/>
                  </a:lnTo>
                  <a:lnTo>
                    <a:pt x="19203" y="136226"/>
                  </a:lnTo>
                  <a:lnTo>
                    <a:pt x="25328" y="126904"/>
                  </a:lnTo>
                  <a:lnTo>
                    <a:pt x="28671" y="117439"/>
                  </a:lnTo>
                  <a:lnTo>
                    <a:pt x="34836" y="107932"/>
                  </a:lnTo>
                  <a:lnTo>
                    <a:pt x="38191" y="98412"/>
                  </a:lnTo>
                  <a:lnTo>
                    <a:pt x="54519" y="76189"/>
                  </a:lnTo>
                  <a:lnTo>
                    <a:pt x="55396" y="73014"/>
                  </a:lnTo>
                  <a:lnTo>
                    <a:pt x="57039" y="70897"/>
                  </a:lnTo>
                  <a:lnTo>
                    <a:pt x="76045" y="57270"/>
                  </a:lnTo>
                  <a:lnTo>
                    <a:pt x="84388" y="57150"/>
                  </a:lnTo>
                  <a:lnTo>
                    <a:pt x="84833" y="58205"/>
                  </a:lnTo>
                  <a:lnTo>
                    <a:pt x="85329" y="62199"/>
                  </a:lnTo>
                  <a:lnTo>
                    <a:pt x="86519" y="63687"/>
                  </a:lnTo>
                  <a:lnTo>
                    <a:pt x="90664" y="65341"/>
                  </a:lnTo>
                  <a:lnTo>
                    <a:pt x="92193" y="67899"/>
                  </a:lnTo>
                  <a:lnTo>
                    <a:pt x="96040" y="91476"/>
                  </a:lnTo>
                  <a:lnTo>
                    <a:pt x="102736" y="104648"/>
                  </a:lnTo>
                  <a:lnTo>
                    <a:pt x="105754" y="130159"/>
                  </a:lnTo>
                  <a:lnTo>
                    <a:pt x="112299" y="142863"/>
                  </a:lnTo>
                  <a:lnTo>
                    <a:pt x="114290" y="169950"/>
                  </a:lnTo>
                  <a:lnTo>
                    <a:pt x="115351" y="170446"/>
                  </a:lnTo>
                  <a:lnTo>
                    <a:pt x="123432" y="171400"/>
                  </a:lnTo>
                  <a:lnTo>
                    <a:pt x="123708" y="166371"/>
                  </a:lnTo>
                  <a:lnTo>
                    <a:pt x="126595" y="161073"/>
                  </a:lnTo>
                  <a:lnTo>
                    <a:pt x="132016" y="154104"/>
                  </a:lnTo>
                  <a:lnTo>
                    <a:pt x="134145" y="145124"/>
                  </a:lnTo>
                  <a:lnTo>
                    <a:pt x="139818" y="136243"/>
                  </a:lnTo>
                  <a:lnTo>
                    <a:pt x="150211" y="110894"/>
                  </a:lnTo>
                  <a:lnTo>
                    <a:pt x="157984" y="99289"/>
                  </a:lnTo>
                  <a:lnTo>
                    <a:pt x="173616" y="57743"/>
                  </a:lnTo>
                  <a:lnTo>
                    <a:pt x="177704" y="51057"/>
                  </a:lnTo>
                  <a:lnTo>
                    <a:pt x="181064" y="41343"/>
                  </a:lnTo>
                  <a:lnTo>
                    <a:pt x="197394" y="19044"/>
                  </a:lnTo>
                  <a:lnTo>
                    <a:pt x="198271" y="15867"/>
                  </a:lnTo>
                  <a:lnTo>
                    <a:pt x="199914" y="13749"/>
                  </a:lnTo>
                  <a:lnTo>
                    <a:pt x="206224" y="9711"/>
                  </a:lnTo>
                  <a:lnTo>
                    <a:pt x="208072" y="5015"/>
                  </a:lnTo>
                  <a:lnTo>
                    <a:pt x="209623" y="3340"/>
                  </a:lnTo>
                  <a:lnTo>
                    <a:pt x="217621" y="430"/>
                  </a:lnTo>
                  <a:lnTo>
                    <a:pt x="228170" y="0"/>
                  </a:lnTo>
                  <a:lnTo>
                    <a:pt x="238125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4" name="SMARTInkShape-Group302"/>
          <p:cNvGrpSpPr/>
          <p:nvPr/>
        </p:nvGrpSpPr>
        <p:grpSpPr>
          <a:xfrm>
            <a:off x="1895485" y="4086342"/>
            <a:ext cx="200016" cy="133234"/>
            <a:chOff x="1895485" y="4086342"/>
            <a:chExt cx="200016" cy="133234"/>
          </a:xfrm>
        </p:grpSpPr>
        <p:sp>
          <p:nvSpPr>
            <p:cNvPr id="24592" name="SMARTInkShape-1073"/>
            <p:cNvSpPr/>
            <p:nvPr>
              <p:custDataLst>
                <p:tags r:id="rId139"/>
              </p:custDataLst>
            </p:nvPr>
          </p:nvSpPr>
          <p:spPr>
            <a:xfrm>
              <a:off x="1895485" y="4124325"/>
              <a:ext cx="133341" cy="9526"/>
            </a:xfrm>
            <a:custGeom>
              <a:avLst/>
              <a:gdLst/>
              <a:ahLst/>
              <a:cxnLst/>
              <a:rect l="0" t="0" r="0" b="0"/>
              <a:pathLst>
                <a:path w="133341" h="9526">
                  <a:moveTo>
                    <a:pt x="19040" y="0"/>
                  </a:moveTo>
                  <a:lnTo>
                    <a:pt x="19040" y="0"/>
                  </a:lnTo>
                  <a:lnTo>
                    <a:pt x="9907" y="9132"/>
                  </a:lnTo>
                  <a:lnTo>
                    <a:pt x="0" y="9525"/>
                  </a:lnTo>
                  <a:lnTo>
                    <a:pt x="23693" y="9525"/>
                  </a:lnTo>
                  <a:lnTo>
                    <a:pt x="29222" y="6703"/>
                  </a:lnTo>
                  <a:lnTo>
                    <a:pt x="35207" y="2979"/>
                  </a:lnTo>
                  <a:lnTo>
                    <a:pt x="47673" y="589"/>
                  </a:lnTo>
                  <a:lnTo>
                    <a:pt x="95240" y="1"/>
                  </a:lnTo>
                  <a:lnTo>
                    <a:pt x="128348" y="0"/>
                  </a:lnTo>
                  <a:lnTo>
                    <a:pt x="130012" y="1058"/>
                  </a:lnTo>
                  <a:lnTo>
                    <a:pt x="131122" y="2822"/>
                  </a:lnTo>
                  <a:lnTo>
                    <a:pt x="13334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1074"/>
            <p:cNvSpPr/>
            <p:nvPr>
              <p:custDataLst>
                <p:tags r:id="rId140"/>
              </p:custDataLst>
            </p:nvPr>
          </p:nvSpPr>
          <p:spPr>
            <a:xfrm>
              <a:off x="1990725" y="4086342"/>
              <a:ext cx="104776" cy="133234"/>
            </a:xfrm>
            <a:custGeom>
              <a:avLst/>
              <a:gdLst/>
              <a:ahLst/>
              <a:cxnLst/>
              <a:rect l="0" t="0" r="0" b="0"/>
              <a:pathLst>
                <a:path w="104776" h="133234">
                  <a:moveTo>
                    <a:pt x="0" y="9408"/>
                  </a:moveTo>
                  <a:lnTo>
                    <a:pt x="0" y="9408"/>
                  </a:lnTo>
                  <a:lnTo>
                    <a:pt x="0" y="1207"/>
                  </a:lnTo>
                  <a:lnTo>
                    <a:pt x="1058" y="766"/>
                  </a:lnTo>
                  <a:lnTo>
                    <a:pt x="8201" y="0"/>
                  </a:lnTo>
                  <a:lnTo>
                    <a:pt x="8642" y="1019"/>
                  </a:lnTo>
                  <a:lnTo>
                    <a:pt x="9133" y="4974"/>
                  </a:lnTo>
                  <a:lnTo>
                    <a:pt x="10322" y="6452"/>
                  </a:lnTo>
                  <a:lnTo>
                    <a:pt x="17692" y="9019"/>
                  </a:lnTo>
                  <a:lnTo>
                    <a:pt x="55388" y="9408"/>
                  </a:lnTo>
                  <a:lnTo>
                    <a:pt x="65196" y="17609"/>
                  </a:lnTo>
                  <a:lnTo>
                    <a:pt x="71294" y="18540"/>
                  </a:lnTo>
                  <a:lnTo>
                    <a:pt x="93880" y="18933"/>
                  </a:lnTo>
                  <a:lnTo>
                    <a:pt x="94337" y="19991"/>
                  </a:lnTo>
                  <a:lnTo>
                    <a:pt x="95130" y="27134"/>
                  </a:lnTo>
                  <a:lnTo>
                    <a:pt x="98019" y="27869"/>
                  </a:lnTo>
                  <a:lnTo>
                    <a:pt x="104658" y="28448"/>
                  </a:lnTo>
                  <a:lnTo>
                    <a:pt x="104775" y="55582"/>
                  </a:lnTo>
                  <a:lnTo>
                    <a:pt x="96574" y="65107"/>
                  </a:lnTo>
                  <a:lnTo>
                    <a:pt x="95642" y="71185"/>
                  </a:lnTo>
                  <a:lnTo>
                    <a:pt x="95285" y="83854"/>
                  </a:lnTo>
                  <a:lnTo>
                    <a:pt x="87052" y="93655"/>
                  </a:lnTo>
                  <a:lnTo>
                    <a:pt x="86118" y="99752"/>
                  </a:lnTo>
                  <a:lnTo>
                    <a:pt x="85725" y="1332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9" name="SMARTInkShape-Group303"/>
          <p:cNvGrpSpPr/>
          <p:nvPr/>
        </p:nvGrpSpPr>
        <p:grpSpPr>
          <a:xfrm>
            <a:off x="2771775" y="2647950"/>
            <a:ext cx="514351" cy="142876"/>
            <a:chOff x="2771775" y="2647950"/>
            <a:chExt cx="514351" cy="142876"/>
          </a:xfrm>
        </p:grpSpPr>
        <p:sp>
          <p:nvSpPr>
            <p:cNvPr id="24595" name="SMARTInkShape-1075"/>
            <p:cNvSpPr/>
            <p:nvPr>
              <p:custDataLst>
                <p:tags r:id="rId135"/>
              </p:custDataLst>
            </p:nvPr>
          </p:nvSpPr>
          <p:spPr>
            <a:xfrm>
              <a:off x="2771775" y="2686050"/>
              <a:ext cx="171451" cy="28576"/>
            </a:xfrm>
            <a:custGeom>
              <a:avLst/>
              <a:gdLst/>
              <a:ahLst/>
              <a:cxnLst/>
              <a:rect l="0" t="0" r="0" b="0"/>
              <a:pathLst>
                <a:path w="171451" h="28576">
                  <a:moveTo>
                    <a:pt x="19050" y="9525"/>
                  </a:moveTo>
                  <a:lnTo>
                    <a:pt x="19050" y="9525"/>
                  </a:lnTo>
                  <a:lnTo>
                    <a:pt x="10849" y="1324"/>
                  </a:lnTo>
                  <a:lnTo>
                    <a:pt x="16" y="1"/>
                  </a:lnTo>
                  <a:lnTo>
                    <a:pt x="1" y="0"/>
                  </a:lnTo>
                  <a:lnTo>
                    <a:pt x="0" y="8201"/>
                  </a:lnTo>
                  <a:lnTo>
                    <a:pt x="5056" y="14189"/>
                  </a:lnTo>
                  <a:lnTo>
                    <a:pt x="10361" y="16890"/>
                  </a:lnTo>
                  <a:lnTo>
                    <a:pt x="26315" y="20024"/>
                  </a:lnTo>
                  <a:lnTo>
                    <a:pt x="35196" y="25571"/>
                  </a:lnTo>
                  <a:lnTo>
                    <a:pt x="47679" y="27981"/>
                  </a:lnTo>
                  <a:lnTo>
                    <a:pt x="94662" y="28570"/>
                  </a:lnTo>
                  <a:lnTo>
                    <a:pt x="140992" y="28575"/>
                  </a:lnTo>
                  <a:lnTo>
                    <a:pt x="147373" y="28575"/>
                  </a:lnTo>
                  <a:lnTo>
                    <a:pt x="152988" y="25753"/>
                  </a:lnTo>
                  <a:lnTo>
                    <a:pt x="155967" y="23519"/>
                  </a:lnTo>
                  <a:lnTo>
                    <a:pt x="157953" y="23087"/>
                  </a:lnTo>
                  <a:lnTo>
                    <a:pt x="159277" y="23858"/>
                  </a:lnTo>
                  <a:lnTo>
                    <a:pt x="160160" y="25430"/>
                  </a:lnTo>
                  <a:lnTo>
                    <a:pt x="161806" y="25420"/>
                  </a:lnTo>
                  <a:lnTo>
                    <a:pt x="1714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6" name="SMARTInkShape-1076"/>
            <p:cNvSpPr/>
            <p:nvPr>
              <p:custDataLst>
                <p:tags r:id="rId136"/>
              </p:custDataLst>
            </p:nvPr>
          </p:nvSpPr>
          <p:spPr>
            <a:xfrm>
              <a:off x="2867026" y="2647950"/>
              <a:ext cx="122463" cy="95251"/>
            </a:xfrm>
            <a:custGeom>
              <a:avLst/>
              <a:gdLst/>
              <a:ahLst/>
              <a:cxnLst/>
              <a:rect l="0" t="0" r="0" b="0"/>
              <a:pathLst>
                <a:path w="122463" h="95251">
                  <a:moveTo>
                    <a:pt x="9524" y="19050"/>
                  </a:moveTo>
                  <a:lnTo>
                    <a:pt x="9524" y="19050"/>
                  </a:lnTo>
                  <a:lnTo>
                    <a:pt x="2" y="9528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132" y="116"/>
                  </a:lnTo>
                  <a:lnTo>
                    <a:pt x="55303" y="0"/>
                  </a:lnTo>
                  <a:lnTo>
                    <a:pt x="64389" y="6546"/>
                  </a:lnTo>
                  <a:lnTo>
                    <a:pt x="73288" y="8642"/>
                  </a:lnTo>
                  <a:lnTo>
                    <a:pt x="79491" y="9133"/>
                  </a:lnTo>
                  <a:lnTo>
                    <a:pt x="85776" y="12172"/>
                  </a:lnTo>
                  <a:lnTo>
                    <a:pt x="93378" y="17692"/>
                  </a:lnTo>
                  <a:lnTo>
                    <a:pt x="99751" y="18648"/>
                  </a:lnTo>
                  <a:lnTo>
                    <a:pt x="101425" y="19840"/>
                  </a:lnTo>
                  <a:lnTo>
                    <a:pt x="102542" y="21693"/>
                  </a:lnTo>
                  <a:lnTo>
                    <a:pt x="103286" y="23987"/>
                  </a:lnTo>
                  <a:lnTo>
                    <a:pt x="104840" y="25517"/>
                  </a:lnTo>
                  <a:lnTo>
                    <a:pt x="113867" y="28456"/>
                  </a:lnTo>
                  <a:lnTo>
                    <a:pt x="119227" y="33596"/>
                  </a:lnTo>
                  <a:lnTo>
                    <a:pt x="121781" y="38921"/>
                  </a:lnTo>
                  <a:lnTo>
                    <a:pt x="122462" y="41822"/>
                  </a:lnTo>
                  <a:lnTo>
                    <a:pt x="121858" y="43756"/>
                  </a:lnTo>
                  <a:lnTo>
                    <a:pt x="120397" y="45046"/>
                  </a:lnTo>
                  <a:lnTo>
                    <a:pt x="115503" y="47116"/>
                  </a:lnTo>
                  <a:lnTo>
                    <a:pt x="114834" y="50221"/>
                  </a:lnTo>
                  <a:lnTo>
                    <a:pt x="114331" y="61801"/>
                  </a:lnTo>
                  <a:lnTo>
                    <a:pt x="113262" y="63426"/>
                  </a:lnTo>
                  <a:lnTo>
                    <a:pt x="111491" y="64509"/>
                  </a:lnTo>
                  <a:lnTo>
                    <a:pt x="109252" y="65231"/>
                  </a:lnTo>
                  <a:lnTo>
                    <a:pt x="107759" y="66771"/>
                  </a:lnTo>
                  <a:lnTo>
                    <a:pt x="106100" y="71304"/>
                  </a:lnTo>
                  <a:lnTo>
                    <a:pt x="104774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1077"/>
            <p:cNvSpPr/>
            <p:nvPr>
              <p:custDataLst>
                <p:tags r:id="rId137"/>
              </p:custDataLst>
            </p:nvPr>
          </p:nvSpPr>
          <p:spPr>
            <a:xfrm>
              <a:off x="3181351" y="2667000"/>
              <a:ext cx="104775" cy="123826"/>
            </a:xfrm>
            <a:custGeom>
              <a:avLst/>
              <a:gdLst/>
              <a:ahLst/>
              <a:cxnLst/>
              <a:rect l="0" t="0" r="0" b="0"/>
              <a:pathLst>
                <a:path w="104775" h="123826">
                  <a:moveTo>
                    <a:pt x="9524" y="9525"/>
                  </a:moveTo>
                  <a:lnTo>
                    <a:pt x="9524" y="9525"/>
                  </a:lnTo>
                  <a:lnTo>
                    <a:pt x="0" y="1"/>
                  </a:lnTo>
                  <a:lnTo>
                    <a:pt x="17609" y="0"/>
                  </a:lnTo>
                  <a:lnTo>
                    <a:pt x="26369" y="6546"/>
                  </a:lnTo>
                  <a:lnTo>
                    <a:pt x="35212" y="8642"/>
                  </a:lnTo>
                  <a:lnTo>
                    <a:pt x="45781" y="9409"/>
                  </a:lnTo>
                  <a:lnTo>
                    <a:pt x="55663" y="17716"/>
                  </a:lnTo>
                  <a:lnTo>
                    <a:pt x="64460" y="19845"/>
                  </a:lnTo>
                  <a:lnTo>
                    <a:pt x="73309" y="25518"/>
                  </a:lnTo>
                  <a:lnTo>
                    <a:pt x="83880" y="28173"/>
                  </a:lnTo>
                  <a:lnTo>
                    <a:pt x="90234" y="28456"/>
                  </a:lnTo>
                  <a:lnTo>
                    <a:pt x="91906" y="29554"/>
                  </a:lnTo>
                  <a:lnTo>
                    <a:pt x="93020" y="31344"/>
                  </a:lnTo>
                  <a:lnTo>
                    <a:pt x="93763" y="33596"/>
                  </a:lnTo>
                  <a:lnTo>
                    <a:pt x="95317" y="35098"/>
                  </a:lnTo>
                  <a:lnTo>
                    <a:pt x="104343" y="37983"/>
                  </a:lnTo>
                  <a:lnTo>
                    <a:pt x="104774" y="66248"/>
                  </a:lnTo>
                  <a:lnTo>
                    <a:pt x="87164" y="84281"/>
                  </a:lnTo>
                  <a:lnTo>
                    <a:pt x="84950" y="93045"/>
                  </a:lnTo>
                  <a:lnTo>
                    <a:pt x="79262" y="101887"/>
                  </a:lnTo>
                  <a:lnTo>
                    <a:pt x="76048" y="111210"/>
                  </a:lnTo>
                  <a:lnTo>
                    <a:pt x="66674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1078"/>
            <p:cNvSpPr/>
            <p:nvPr>
              <p:custDataLst>
                <p:tags r:id="rId138"/>
              </p:custDataLst>
            </p:nvPr>
          </p:nvSpPr>
          <p:spPr>
            <a:xfrm>
              <a:off x="3105160" y="2714625"/>
              <a:ext cx="123816" cy="9526"/>
            </a:xfrm>
            <a:custGeom>
              <a:avLst/>
              <a:gdLst/>
              <a:ahLst/>
              <a:cxnLst/>
              <a:rect l="0" t="0" r="0" b="0"/>
              <a:pathLst>
                <a:path w="123816" h="9526">
                  <a:moveTo>
                    <a:pt x="9515" y="0"/>
                  </a:moveTo>
                  <a:lnTo>
                    <a:pt x="9515" y="0"/>
                  </a:lnTo>
                  <a:lnTo>
                    <a:pt x="0" y="0"/>
                  </a:lnTo>
                  <a:lnTo>
                    <a:pt x="14455" y="0"/>
                  </a:lnTo>
                  <a:lnTo>
                    <a:pt x="15984" y="1058"/>
                  </a:lnTo>
                  <a:lnTo>
                    <a:pt x="17002" y="2822"/>
                  </a:lnTo>
                  <a:lnTo>
                    <a:pt x="17682" y="5056"/>
                  </a:lnTo>
                  <a:lnTo>
                    <a:pt x="19193" y="6546"/>
                  </a:lnTo>
                  <a:lnTo>
                    <a:pt x="23694" y="8201"/>
                  </a:lnTo>
                  <a:lnTo>
                    <a:pt x="69876" y="9524"/>
                  </a:lnTo>
                  <a:lnTo>
                    <a:pt x="112528" y="9525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3" name="SMARTInkShape-Group304"/>
          <p:cNvGrpSpPr/>
          <p:nvPr/>
        </p:nvGrpSpPr>
        <p:grpSpPr>
          <a:xfrm>
            <a:off x="1009650" y="2838450"/>
            <a:ext cx="190501" cy="133351"/>
            <a:chOff x="1009650" y="2838450"/>
            <a:chExt cx="190501" cy="133351"/>
          </a:xfrm>
        </p:grpSpPr>
        <p:sp>
          <p:nvSpPr>
            <p:cNvPr id="24600" name="SMARTInkShape-1079"/>
            <p:cNvSpPr/>
            <p:nvPr>
              <p:custDataLst>
                <p:tags r:id="rId132"/>
              </p:custDataLst>
            </p:nvPr>
          </p:nvSpPr>
          <p:spPr>
            <a:xfrm>
              <a:off x="1086245" y="2838450"/>
              <a:ext cx="113906" cy="133351"/>
            </a:xfrm>
            <a:custGeom>
              <a:avLst/>
              <a:gdLst/>
              <a:ahLst/>
              <a:cxnLst/>
              <a:rect l="0" t="0" r="0" b="0"/>
              <a:pathLst>
                <a:path w="113906" h="133351">
                  <a:moveTo>
                    <a:pt x="18655" y="0"/>
                  </a:moveTo>
                  <a:lnTo>
                    <a:pt x="18655" y="0"/>
                  </a:lnTo>
                  <a:lnTo>
                    <a:pt x="0" y="0"/>
                  </a:lnTo>
                  <a:lnTo>
                    <a:pt x="44947" y="0"/>
                  </a:lnTo>
                  <a:lnTo>
                    <a:pt x="69858" y="0"/>
                  </a:lnTo>
                  <a:lnTo>
                    <a:pt x="75984" y="2822"/>
                  </a:lnTo>
                  <a:lnTo>
                    <a:pt x="82235" y="6546"/>
                  </a:lnTo>
                  <a:lnTo>
                    <a:pt x="92984" y="9133"/>
                  </a:lnTo>
                  <a:lnTo>
                    <a:pt x="99357" y="9409"/>
                  </a:lnTo>
                  <a:lnTo>
                    <a:pt x="101031" y="10506"/>
                  </a:lnTo>
                  <a:lnTo>
                    <a:pt x="102148" y="12295"/>
                  </a:lnTo>
                  <a:lnTo>
                    <a:pt x="103939" y="17716"/>
                  </a:lnTo>
                  <a:lnTo>
                    <a:pt x="107006" y="18457"/>
                  </a:lnTo>
                  <a:lnTo>
                    <a:pt x="109306" y="18655"/>
                  </a:lnTo>
                  <a:lnTo>
                    <a:pt x="110839" y="19845"/>
                  </a:lnTo>
                  <a:lnTo>
                    <a:pt x="113501" y="27216"/>
                  </a:lnTo>
                  <a:lnTo>
                    <a:pt x="113905" y="74446"/>
                  </a:lnTo>
                  <a:lnTo>
                    <a:pt x="105704" y="84247"/>
                  </a:lnTo>
                  <a:lnTo>
                    <a:pt x="104773" y="90344"/>
                  </a:lnTo>
                  <a:lnTo>
                    <a:pt x="10438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1080"/>
            <p:cNvSpPr/>
            <p:nvPr>
              <p:custDataLst>
                <p:tags r:id="rId133"/>
              </p:custDataLst>
            </p:nvPr>
          </p:nvSpPr>
          <p:spPr>
            <a:xfrm>
              <a:off x="1009650" y="2898753"/>
              <a:ext cx="9526" cy="6373"/>
            </a:xfrm>
            <a:custGeom>
              <a:avLst/>
              <a:gdLst/>
              <a:ahLst/>
              <a:cxnLst/>
              <a:rect l="0" t="0" r="0" b="0"/>
              <a:pathLst>
                <a:path w="9526" h="6373">
                  <a:moveTo>
                    <a:pt x="9525" y="6372"/>
                  </a:moveTo>
                  <a:lnTo>
                    <a:pt x="9525" y="6372"/>
                  </a:lnTo>
                  <a:lnTo>
                    <a:pt x="4468" y="6372"/>
                  </a:lnTo>
                  <a:lnTo>
                    <a:pt x="2979" y="5314"/>
                  </a:lnTo>
                  <a:lnTo>
                    <a:pt x="1986" y="3550"/>
                  </a:lnTo>
                  <a:lnTo>
                    <a:pt x="1324" y="1316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1081"/>
            <p:cNvSpPr/>
            <p:nvPr>
              <p:custDataLst>
                <p:tags r:id="rId134"/>
              </p:custDataLst>
            </p:nvPr>
          </p:nvSpPr>
          <p:spPr>
            <a:xfrm>
              <a:off x="1009650" y="28670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7871"/>
                  </a:moveTo>
                  <a:lnTo>
                    <a:pt x="0" y="17871"/>
                  </a:lnTo>
                  <a:lnTo>
                    <a:pt x="42610" y="19050"/>
                  </a:lnTo>
                  <a:lnTo>
                    <a:pt x="88352" y="19050"/>
                  </a:lnTo>
                  <a:lnTo>
                    <a:pt x="103415" y="19050"/>
                  </a:lnTo>
                  <a:lnTo>
                    <a:pt x="103869" y="17992"/>
                  </a:lnTo>
                  <a:lnTo>
                    <a:pt x="104656" y="10849"/>
                  </a:lnTo>
                  <a:lnTo>
                    <a:pt x="107544" y="10114"/>
                  </a:lnTo>
                  <a:lnTo>
                    <a:pt x="113905" y="956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04" name="SMARTInkShape-1082"/>
          <p:cNvSpPr/>
          <p:nvPr>
            <p:custDataLst>
              <p:tags r:id="rId6"/>
            </p:custDataLst>
          </p:nvPr>
        </p:nvSpPr>
        <p:spPr>
          <a:xfrm>
            <a:off x="3667125" y="5210175"/>
            <a:ext cx="1358" cy="9526"/>
          </a:xfrm>
          <a:custGeom>
            <a:avLst/>
            <a:gdLst/>
            <a:ahLst/>
            <a:cxnLst/>
            <a:rect l="0" t="0" r="0" b="0"/>
            <a:pathLst>
              <a:path w="1358" h="9526">
                <a:moveTo>
                  <a:pt x="1357" y="0"/>
                </a:moveTo>
                <a:lnTo>
                  <a:pt x="1357" y="0"/>
                </a:lnTo>
                <a:lnTo>
                  <a:pt x="665" y="259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07" name="SMARTInkShape-Group310"/>
          <p:cNvGrpSpPr/>
          <p:nvPr/>
        </p:nvGrpSpPr>
        <p:grpSpPr>
          <a:xfrm>
            <a:off x="2590800" y="3495675"/>
            <a:ext cx="200026" cy="333376"/>
            <a:chOff x="2590800" y="3495675"/>
            <a:chExt cx="200026" cy="333376"/>
          </a:xfrm>
        </p:grpSpPr>
        <p:sp>
          <p:nvSpPr>
            <p:cNvPr id="24605" name="SMARTInkShape-1083"/>
            <p:cNvSpPr/>
            <p:nvPr>
              <p:custDataLst>
                <p:tags r:id="rId130"/>
              </p:custDataLst>
            </p:nvPr>
          </p:nvSpPr>
          <p:spPr>
            <a:xfrm>
              <a:off x="2667000" y="3514725"/>
              <a:ext cx="19051" cy="314326"/>
            </a:xfrm>
            <a:custGeom>
              <a:avLst/>
              <a:gdLst/>
              <a:ahLst/>
              <a:cxnLst/>
              <a:rect l="0" t="0" r="0" b="0"/>
              <a:pathLst>
                <a:path w="19051" h="314326">
                  <a:moveTo>
                    <a:pt x="9525" y="314325"/>
                  </a:moveTo>
                  <a:lnTo>
                    <a:pt x="9525" y="314325"/>
                  </a:lnTo>
                  <a:lnTo>
                    <a:pt x="9525" y="267096"/>
                  </a:lnTo>
                  <a:lnTo>
                    <a:pt x="9525" y="221287"/>
                  </a:lnTo>
                  <a:lnTo>
                    <a:pt x="9525" y="174547"/>
                  </a:lnTo>
                  <a:lnTo>
                    <a:pt x="9525" y="127000"/>
                  </a:lnTo>
                  <a:lnTo>
                    <a:pt x="9525" y="80258"/>
                  </a:lnTo>
                  <a:lnTo>
                    <a:pt x="9525" y="59066"/>
                  </a:lnTo>
                  <a:lnTo>
                    <a:pt x="16071" y="49924"/>
                  </a:lnTo>
                  <a:lnTo>
                    <a:pt x="18658" y="39866"/>
                  </a:lnTo>
                  <a:lnTo>
                    <a:pt x="19050" y="0"/>
                  </a:lnTo>
                  <a:lnTo>
                    <a:pt x="19050" y="9132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6" name="SMARTInkShape-1084"/>
            <p:cNvSpPr/>
            <p:nvPr>
              <p:custDataLst>
                <p:tags r:id="rId131"/>
              </p:custDataLst>
            </p:nvPr>
          </p:nvSpPr>
          <p:spPr>
            <a:xfrm>
              <a:off x="2590800" y="3495675"/>
              <a:ext cx="200026" cy="133351"/>
            </a:xfrm>
            <a:custGeom>
              <a:avLst/>
              <a:gdLst/>
              <a:ahLst/>
              <a:cxnLst/>
              <a:rect l="0" t="0" r="0" b="0"/>
              <a:pathLst>
                <a:path w="200026" h="133351">
                  <a:moveTo>
                    <a:pt x="28575" y="85725"/>
                  </a:moveTo>
                  <a:lnTo>
                    <a:pt x="28575" y="85725"/>
                  </a:lnTo>
                  <a:lnTo>
                    <a:pt x="23519" y="90782"/>
                  </a:lnTo>
                  <a:lnTo>
                    <a:pt x="21036" y="96086"/>
                  </a:lnTo>
                  <a:lnTo>
                    <a:pt x="20374" y="98982"/>
                  </a:lnTo>
                  <a:lnTo>
                    <a:pt x="18874" y="100913"/>
                  </a:lnTo>
                  <a:lnTo>
                    <a:pt x="9951" y="104624"/>
                  </a:lnTo>
                  <a:lnTo>
                    <a:pt x="35" y="104775"/>
                  </a:lnTo>
                  <a:lnTo>
                    <a:pt x="0" y="77927"/>
                  </a:lnTo>
                  <a:lnTo>
                    <a:pt x="8201" y="68151"/>
                  </a:lnTo>
                  <a:lnTo>
                    <a:pt x="9133" y="62056"/>
                  </a:lnTo>
                  <a:lnTo>
                    <a:pt x="10321" y="60420"/>
                  </a:lnTo>
                  <a:lnTo>
                    <a:pt x="12172" y="59330"/>
                  </a:lnTo>
                  <a:lnTo>
                    <a:pt x="14465" y="58604"/>
                  </a:lnTo>
                  <a:lnTo>
                    <a:pt x="15994" y="57061"/>
                  </a:lnTo>
                  <a:lnTo>
                    <a:pt x="17692" y="52524"/>
                  </a:lnTo>
                  <a:lnTo>
                    <a:pt x="18648" y="44020"/>
                  </a:lnTo>
                  <a:lnTo>
                    <a:pt x="19840" y="42047"/>
                  </a:lnTo>
                  <a:lnTo>
                    <a:pt x="21693" y="40731"/>
                  </a:lnTo>
                  <a:lnTo>
                    <a:pt x="23987" y="39854"/>
                  </a:lnTo>
                  <a:lnTo>
                    <a:pt x="25517" y="38211"/>
                  </a:lnTo>
                  <a:lnTo>
                    <a:pt x="27215" y="33563"/>
                  </a:lnTo>
                  <a:lnTo>
                    <a:pt x="28727" y="31901"/>
                  </a:lnTo>
                  <a:lnTo>
                    <a:pt x="33228" y="30053"/>
                  </a:lnTo>
                  <a:lnTo>
                    <a:pt x="34853" y="28502"/>
                  </a:lnTo>
                  <a:lnTo>
                    <a:pt x="36656" y="23956"/>
                  </a:lnTo>
                  <a:lnTo>
                    <a:pt x="38196" y="22321"/>
                  </a:lnTo>
                  <a:lnTo>
                    <a:pt x="57039" y="10493"/>
                  </a:lnTo>
                  <a:lnTo>
                    <a:pt x="65197" y="9653"/>
                  </a:lnTo>
                  <a:lnTo>
                    <a:pt x="74746" y="1335"/>
                  </a:lnTo>
                  <a:lnTo>
                    <a:pt x="84273" y="117"/>
                  </a:lnTo>
                  <a:lnTo>
                    <a:pt x="103323" y="0"/>
                  </a:lnTo>
                  <a:lnTo>
                    <a:pt x="113870" y="9132"/>
                  </a:lnTo>
                  <a:lnTo>
                    <a:pt x="119229" y="9408"/>
                  </a:lnTo>
                  <a:lnTo>
                    <a:pt x="120761" y="10506"/>
                  </a:lnTo>
                  <a:lnTo>
                    <a:pt x="121782" y="12295"/>
                  </a:lnTo>
                  <a:lnTo>
                    <a:pt x="123556" y="19219"/>
                  </a:lnTo>
                  <a:lnTo>
                    <a:pt x="123790" y="27134"/>
                  </a:lnTo>
                  <a:lnTo>
                    <a:pt x="132023" y="36649"/>
                  </a:lnTo>
                  <a:lnTo>
                    <a:pt x="133234" y="46174"/>
                  </a:lnTo>
                  <a:lnTo>
                    <a:pt x="133350" y="75797"/>
                  </a:lnTo>
                  <a:lnTo>
                    <a:pt x="141551" y="84365"/>
                  </a:lnTo>
                  <a:lnTo>
                    <a:pt x="142874" y="95239"/>
                  </a:lnTo>
                  <a:lnTo>
                    <a:pt x="142875" y="103450"/>
                  </a:lnTo>
                  <a:lnTo>
                    <a:pt x="143933" y="103892"/>
                  </a:lnTo>
                  <a:lnTo>
                    <a:pt x="152284" y="104765"/>
                  </a:lnTo>
                  <a:lnTo>
                    <a:pt x="152390" y="112975"/>
                  </a:lnTo>
                  <a:lnTo>
                    <a:pt x="153451" y="113417"/>
                  </a:lnTo>
                  <a:lnTo>
                    <a:pt x="176387" y="114300"/>
                  </a:lnTo>
                  <a:lnTo>
                    <a:pt x="177917" y="115358"/>
                  </a:lnTo>
                  <a:lnTo>
                    <a:pt x="178936" y="117122"/>
                  </a:lnTo>
                  <a:lnTo>
                    <a:pt x="179615" y="119357"/>
                  </a:lnTo>
                  <a:lnTo>
                    <a:pt x="181127" y="120846"/>
                  </a:lnTo>
                  <a:lnTo>
                    <a:pt x="185628" y="122501"/>
                  </a:lnTo>
                  <a:lnTo>
                    <a:pt x="194113" y="123432"/>
                  </a:lnTo>
                  <a:lnTo>
                    <a:pt x="196084" y="124622"/>
                  </a:lnTo>
                  <a:lnTo>
                    <a:pt x="197397" y="126473"/>
                  </a:lnTo>
                  <a:lnTo>
                    <a:pt x="20002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5" name="SMARTInkShape-Group322"/>
          <p:cNvGrpSpPr/>
          <p:nvPr/>
        </p:nvGrpSpPr>
        <p:grpSpPr>
          <a:xfrm>
            <a:off x="1590675" y="5705640"/>
            <a:ext cx="1000126" cy="304636"/>
            <a:chOff x="1590675" y="5705640"/>
            <a:chExt cx="1000126" cy="304636"/>
          </a:xfrm>
        </p:grpSpPr>
        <p:sp>
          <p:nvSpPr>
            <p:cNvPr id="24608" name="SMARTInkShape-1085"/>
            <p:cNvSpPr/>
            <p:nvPr>
              <p:custDataLst>
                <p:tags r:id="rId123"/>
              </p:custDataLst>
            </p:nvPr>
          </p:nvSpPr>
          <p:spPr>
            <a:xfrm>
              <a:off x="1590675" y="5715039"/>
              <a:ext cx="209551" cy="285712"/>
            </a:xfrm>
            <a:custGeom>
              <a:avLst/>
              <a:gdLst/>
              <a:ahLst/>
              <a:cxnLst/>
              <a:rect l="0" t="0" r="0" b="0"/>
              <a:pathLst>
                <a:path w="209551" h="285712">
                  <a:moveTo>
                    <a:pt x="0" y="285711"/>
                  </a:moveTo>
                  <a:lnTo>
                    <a:pt x="0" y="285711"/>
                  </a:lnTo>
                  <a:lnTo>
                    <a:pt x="0" y="271522"/>
                  </a:lnTo>
                  <a:lnTo>
                    <a:pt x="2822" y="265999"/>
                  </a:lnTo>
                  <a:lnTo>
                    <a:pt x="6546" y="260018"/>
                  </a:lnTo>
                  <a:lnTo>
                    <a:pt x="8936" y="247553"/>
                  </a:lnTo>
                  <a:lnTo>
                    <a:pt x="9132" y="244397"/>
                  </a:lnTo>
                  <a:lnTo>
                    <a:pt x="12173" y="238069"/>
                  </a:lnTo>
                  <a:lnTo>
                    <a:pt x="14465" y="234900"/>
                  </a:lnTo>
                  <a:lnTo>
                    <a:pt x="28671" y="187351"/>
                  </a:lnTo>
                  <a:lnTo>
                    <a:pt x="34836" y="174488"/>
                  </a:lnTo>
                  <a:lnTo>
                    <a:pt x="38191" y="158799"/>
                  </a:lnTo>
                  <a:lnTo>
                    <a:pt x="45418" y="146978"/>
                  </a:lnTo>
                  <a:lnTo>
                    <a:pt x="51230" y="140091"/>
                  </a:lnTo>
                  <a:lnTo>
                    <a:pt x="54519" y="130680"/>
                  </a:lnTo>
                  <a:lnTo>
                    <a:pt x="57039" y="120499"/>
                  </a:lnTo>
                  <a:lnTo>
                    <a:pt x="64458" y="105341"/>
                  </a:lnTo>
                  <a:lnTo>
                    <a:pt x="66545" y="87603"/>
                  </a:lnTo>
                  <a:lnTo>
                    <a:pt x="76083" y="76292"/>
                  </a:lnTo>
                  <a:lnTo>
                    <a:pt x="76197" y="98555"/>
                  </a:lnTo>
                  <a:lnTo>
                    <a:pt x="73377" y="104811"/>
                  </a:lnTo>
                  <a:lnTo>
                    <a:pt x="69653" y="111119"/>
                  </a:lnTo>
                  <a:lnTo>
                    <a:pt x="67263" y="123793"/>
                  </a:lnTo>
                  <a:lnTo>
                    <a:pt x="66690" y="168836"/>
                  </a:lnTo>
                  <a:lnTo>
                    <a:pt x="67735" y="193493"/>
                  </a:lnTo>
                  <a:lnTo>
                    <a:pt x="74214" y="211678"/>
                  </a:lnTo>
                  <a:lnTo>
                    <a:pt x="77235" y="253876"/>
                  </a:lnTo>
                  <a:lnTo>
                    <a:pt x="84398" y="264768"/>
                  </a:lnTo>
                  <a:lnTo>
                    <a:pt x="85609" y="274696"/>
                  </a:lnTo>
                  <a:lnTo>
                    <a:pt x="86706" y="275192"/>
                  </a:lnTo>
                  <a:lnTo>
                    <a:pt x="93916" y="276055"/>
                  </a:lnTo>
                  <a:lnTo>
                    <a:pt x="103334" y="267973"/>
                  </a:lnTo>
                  <a:lnTo>
                    <a:pt x="105548" y="259316"/>
                  </a:lnTo>
                  <a:lnTo>
                    <a:pt x="111236" y="250491"/>
                  </a:lnTo>
                  <a:lnTo>
                    <a:pt x="126006" y="207271"/>
                  </a:lnTo>
                  <a:lnTo>
                    <a:pt x="144918" y="159842"/>
                  </a:lnTo>
                  <a:lnTo>
                    <a:pt x="149074" y="148278"/>
                  </a:lnTo>
                  <a:lnTo>
                    <a:pt x="159712" y="111006"/>
                  </a:lnTo>
                  <a:lnTo>
                    <a:pt x="168818" y="85669"/>
                  </a:lnTo>
                  <a:lnTo>
                    <a:pt x="172162" y="54992"/>
                  </a:lnTo>
                  <a:lnTo>
                    <a:pt x="183189" y="28784"/>
                  </a:lnTo>
                  <a:lnTo>
                    <a:pt x="187250" y="22296"/>
                  </a:lnTo>
                  <a:lnTo>
                    <a:pt x="190072" y="11382"/>
                  </a:lnTo>
                  <a:lnTo>
                    <a:pt x="190497" y="92"/>
                  </a:lnTo>
                  <a:lnTo>
                    <a:pt x="195555" y="0"/>
                  </a:lnTo>
                  <a:lnTo>
                    <a:pt x="197045" y="1045"/>
                  </a:lnTo>
                  <a:lnTo>
                    <a:pt x="198038" y="2800"/>
                  </a:lnTo>
                  <a:lnTo>
                    <a:pt x="199763" y="9664"/>
                  </a:lnTo>
                  <a:lnTo>
                    <a:pt x="199909" y="14151"/>
                  </a:lnTo>
                  <a:lnTo>
                    <a:pt x="201006" y="15771"/>
                  </a:lnTo>
                  <a:lnTo>
                    <a:pt x="202796" y="16851"/>
                  </a:lnTo>
                  <a:lnTo>
                    <a:pt x="209550" y="190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9" name="SMARTInkShape-1086"/>
            <p:cNvSpPr/>
            <p:nvPr>
              <p:custDataLst>
                <p:tags r:id="rId124"/>
              </p:custDataLst>
            </p:nvPr>
          </p:nvSpPr>
          <p:spPr>
            <a:xfrm>
              <a:off x="1857375" y="5886450"/>
              <a:ext cx="9526" cy="123695"/>
            </a:xfrm>
            <a:custGeom>
              <a:avLst/>
              <a:gdLst/>
              <a:ahLst/>
              <a:cxnLst/>
              <a:rect l="0" t="0" r="0" b="0"/>
              <a:pathLst>
                <a:path w="9526" h="123695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525" y="46370"/>
                  </a:lnTo>
                  <a:lnTo>
                    <a:pt x="9525" y="79260"/>
                  </a:lnTo>
                  <a:lnTo>
                    <a:pt x="6703" y="85673"/>
                  </a:lnTo>
                  <a:lnTo>
                    <a:pt x="2979" y="92052"/>
                  </a:lnTo>
                  <a:lnTo>
                    <a:pt x="589" y="104770"/>
                  </a:lnTo>
                  <a:lnTo>
                    <a:pt x="3" y="123384"/>
                  </a:lnTo>
                  <a:lnTo>
                    <a:pt x="5058" y="123694"/>
                  </a:lnTo>
                  <a:lnTo>
                    <a:pt x="6547" y="122679"/>
                  </a:lnTo>
                  <a:lnTo>
                    <a:pt x="7539" y="120945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0" name="SMARTInkShape-1087"/>
            <p:cNvSpPr/>
            <p:nvPr>
              <p:custDataLst>
                <p:tags r:id="rId125"/>
              </p:custDataLst>
            </p:nvPr>
          </p:nvSpPr>
          <p:spPr>
            <a:xfrm>
              <a:off x="1943100" y="58293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9525"/>
                  </a:moveTo>
                  <a:lnTo>
                    <a:pt x="0" y="9525"/>
                  </a:lnTo>
                  <a:lnTo>
                    <a:pt x="23714" y="9525"/>
                  </a:lnTo>
                  <a:lnTo>
                    <a:pt x="25334" y="10583"/>
                  </a:lnTo>
                  <a:lnTo>
                    <a:pt x="26415" y="12347"/>
                  </a:lnTo>
                  <a:lnTo>
                    <a:pt x="27135" y="14581"/>
                  </a:lnTo>
                  <a:lnTo>
                    <a:pt x="28673" y="16070"/>
                  </a:lnTo>
                  <a:lnTo>
                    <a:pt x="36650" y="18657"/>
                  </a:lnTo>
                  <a:lnTo>
                    <a:pt x="65197" y="19050"/>
                  </a:lnTo>
                  <a:lnTo>
                    <a:pt x="73987" y="12505"/>
                  </a:lnTo>
                  <a:lnTo>
                    <a:pt x="82835" y="10408"/>
                  </a:lnTo>
                  <a:lnTo>
                    <a:pt x="95088" y="953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1088"/>
            <p:cNvSpPr/>
            <p:nvPr>
              <p:custDataLst>
                <p:tags r:id="rId126"/>
              </p:custDataLst>
            </p:nvPr>
          </p:nvSpPr>
          <p:spPr>
            <a:xfrm>
              <a:off x="2143241" y="5705640"/>
              <a:ext cx="190385" cy="276058"/>
            </a:xfrm>
            <a:custGeom>
              <a:avLst/>
              <a:gdLst/>
              <a:ahLst/>
              <a:cxnLst/>
              <a:rect l="0" t="0" r="0" b="0"/>
              <a:pathLst>
                <a:path w="190385" h="276058">
                  <a:moveTo>
                    <a:pt x="18934" y="266535"/>
                  </a:moveTo>
                  <a:lnTo>
                    <a:pt x="18934" y="266535"/>
                  </a:lnTo>
                  <a:lnTo>
                    <a:pt x="9412" y="276057"/>
                  </a:lnTo>
                  <a:lnTo>
                    <a:pt x="276" y="266927"/>
                  </a:lnTo>
                  <a:lnTo>
                    <a:pt x="0" y="261595"/>
                  </a:lnTo>
                  <a:lnTo>
                    <a:pt x="1020" y="260066"/>
                  </a:lnTo>
                  <a:lnTo>
                    <a:pt x="2758" y="259047"/>
                  </a:lnTo>
                  <a:lnTo>
                    <a:pt x="4975" y="258368"/>
                  </a:lnTo>
                  <a:lnTo>
                    <a:pt x="6453" y="256858"/>
                  </a:lnTo>
                  <a:lnTo>
                    <a:pt x="8095" y="252356"/>
                  </a:lnTo>
                  <a:lnTo>
                    <a:pt x="10208" y="240843"/>
                  </a:lnTo>
                  <a:lnTo>
                    <a:pt x="15878" y="230465"/>
                  </a:lnTo>
                  <a:lnTo>
                    <a:pt x="19087" y="215514"/>
                  </a:lnTo>
                  <a:lnTo>
                    <a:pt x="26294" y="200443"/>
                  </a:lnTo>
                  <a:lnTo>
                    <a:pt x="33088" y="182219"/>
                  </a:lnTo>
                  <a:lnTo>
                    <a:pt x="43563" y="158236"/>
                  </a:lnTo>
                  <a:lnTo>
                    <a:pt x="57639" y="114115"/>
                  </a:lnTo>
                  <a:lnTo>
                    <a:pt x="63916" y="97901"/>
                  </a:lnTo>
                  <a:lnTo>
                    <a:pt x="76850" y="50929"/>
                  </a:lnTo>
                  <a:lnTo>
                    <a:pt x="85489" y="38104"/>
                  </a:lnTo>
                  <a:lnTo>
                    <a:pt x="80517" y="43041"/>
                  </a:lnTo>
                  <a:lnTo>
                    <a:pt x="78054" y="48319"/>
                  </a:lnTo>
                  <a:lnTo>
                    <a:pt x="76119" y="92482"/>
                  </a:lnTo>
                  <a:lnTo>
                    <a:pt x="76086" y="136394"/>
                  </a:lnTo>
                  <a:lnTo>
                    <a:pt x="76084" y="182104"/>
                  </a:lnTo>
                  <a:lnTo>
                    <a:pt x="76084" y="212511"/>
                  </a:lnTo>
                  <a:lnTo>
                    <a:pt x="78906" y="218888"/>
                  </a:lnTo>
                  <a:lnTo>
                    <a:pt x="85493" y="228270"/>
                  </a:lnTo>
                  <a:lnTo>
                    <a:pt x="85574" y="223329"/>
                  </a:lnTo>
                  <a:lnTo>
                    <a:pt x="86644" y="221857"/>
                  </a:lnTo>
                  <a:lnTo>
                    <a:pt x="90655" y="220220"/>
                  </a:lnTo>
                  <a:lnTo>
                    <a:pt x="92148" y="218724"/>
                  </a:lnTo>
                  <a:lnTo>
                    <a:pt x="93807" y="214241"/>
                  </a:lnTo>
                  <a:lnTo>
                    <a:pt x="95930" y="202740"/>
                  </a:lnTo>
                  <a:lnTo>
                    <a:pt x="101602" y="193423"/>
                  </a:lnTo>
                  <a:lnTo>
                    <a:pt x="111995" y="167907"/>
                  </a:lnTo>
                  <a:lnTo>
                    <a:pt x="119768" y="155232"/>
                  </a:lnTo>
                  <a:lnTo>
                    <a:pt x="136813" y="107654"/>
                  </a:lnTo>
                  <a:lnTo>
                    <a:pt x="140997" y="93753"/>
                  </a:lnTo>
                  <a:lnTo>
                    <a:pt x="145349" y="65917"/>
                  </a:lnTo>
                  <a:lnTo>
                    <a:pt x="153051" y="50106"/>
                  </a:lnTo>
                  <a:lnTo>
                    <a:pt x="157917" y="42286"/>
                  </a:lnTo>
                  <a:lnTo>
                    <a:pt x="161714" y="31933"/>
                  </a:lnTo>
                  <a:lnTo>
                    <a:pt x="168013" y="22163"/>
                  </a:lnTo>
                  <a:lnTo>
                    <a:pt x="170350" y="12565"/>
                  </a:lnTo>
                  <a:lnTo>
                    <a:pt x="170897" y="6199"/>
                  </a:lnTo>
                  <a:lnTo>
                    <a:pt x="172101" y="4078"/>
                  </a:lnTo>
                  <a:lnTo>
                    <a:pt x="173962" y="2663"/>
                  </a:lnTo>
                  <a:lnTo>
                    <a:pt x="180455" y="0"/>
                  </a:lnTo>
                  <a:lnTo>
                    <a:pt x="180739" y="4941"/>
                  </a:lnTo>
                  <a:lnTo>
                    <a:pt x="181837" y="6413"/>
                  </a:lnTo>
                  <a:lnTo>
                    <a:pt x="185880" y="8050"/>
                  </a:lnTo>
                  <a:lnTo>
                    <a:pt x="187381" y="9546"/>
                  </a:lnTo>
                  <a:lnTo>
                    <a:pt x="189988" y="17446"/>
                  </a:lnTo>
                  <a:lnTo>
                    <a:pt x="190384" y="284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1089"/>
            <p:cNvSpPr/>
            <p:nvPr>
              <p:custDataLst>
                <p:tags r:id="rId127"/>
              </p:custDataLst>
            </p:nvPr>
          </p:nvSpPr>
          <p:spPr>
            <a:xfrm>
              <a:off x="2333628" y="5876925"/>
              <a:ext cx="133348" cy="133351"/>
            </a:xfrm>
            <a:custGeom>
              <a:avLst/>
              <a:gdLst/>
              <a:ahLst/>
              <a:cxnLst/>
              <a:rect l="0" t="0" r="0" b="0"/>
              <a:pathLst>
                <a:path w="133348" h="133351">
                  <a:moveTo>
                    <a:pt x="9522" y="38100"/>
                  </a:moveTo>
                  <a:lnTo>
                    <a:pt x="9522" y="38100"/>
                  </a:lnTo>
                  <a:lnTo>
                    <a:pt x="1321" y="38100"/>
                  </a:lnTo>
                  <a:lnTo>
                    <a:pt x="880" y="37042"/>
                  </a:lnTo>
                  <a:lnTo>
                    <a:pt x="0" y="11276"/>
                  </a:lnTo>
                  <a:lnTo>
                    <a:pt x="1057" y="10692"/>
                  </a:lnTo>
                  <a:lnTo>
                    <a:pt x="5055" y="10043"/>
                  </a:lnTo>
                  <a:lnTo>
                    <a:pt x="6544" y="8812"/>
                  </a:lnTo>
                  <a:lnTo>
                    <a:pt x="9130" y="1369"/>
                  </a:lnTo>
                  <a:lnTo>
                    <a:pt x="12170" y="609"/>
                  </a:lnTo>
                  <a:lnTo>
                    <a:pt x="47103" y="0"/>
                  </a:lnTo>
                  <a:lnTo>
                    <a:pt x="61798" y="14189"/>
                  </a:lnTo>
                  <a:lnTo>
                    <a:pt x="64506" y="19712"/>
                  </a:lnTo>
                  <a:lnTo>
                    <a:pt x="66545" y="33113"/>
                  </a:lnTo>
                  <a:lnTo>
                    <a:pt x="66672" y="79378"/>
                  </a:lnTo>
                  <a:lnTo>
                    <a:pt x="66672" y="88901"/>
                  </a:lnTo>
                  <a:lnTo>
                    <a:pt x="65614" y="91017"/>
                  </a:lnTo>
                  <a:lnTo>
                    <a:pt x="63850" y="92428"/>
                  </a:lnTo>
                  <a:lnTo>
                    <a:pt x="61616" y="93369"/>
                  </a:lnTo>
                  <a:lnTo>
                    <a:pt x="60126" y="95054"/>
                  </a:lnTo>
                  <a:lnTo>
                    <a:pt x="57539" y="103286"/>
                  </a:lnTo>
                  <a:lnTo>
                    <a:pt x="50678" y="112085"/>
                  </a:lnTo>
                  <a:lnTo>
                    <a:pt x="47623" y="123821"/>
                  </a:lnTo>
                  <a:lnTo>
                    <a:pt x="47622" y="123823"/>
                  </a:lnTo>
                  <a:lnTo>
                    <a:pt x="47622" y="123825"/>
                  </a:lnTo>
                  <a:lnTo>
                    <a:pt x="47622" y="133234"/>
                  </a:lnTo>
                  <a:lnTo>
                    <a:pt x="89327" y="133350"/>
                  </a:lnTo>
                  <a:lnTo>
                    <a:pt x="95438" y="130528"/>
                  </a:lnTo>
                  <a:lnTo>
                    <a:pt x="101682" y="126805"/>
                  </a:lnTo>
                  <a:lnTo>
                    <a:pt x="107985" y="125149"/>
                  </a:lnTo>
                  <a:lnTo>
                    <a:pt x="110089" y="123649"/>
                  </a:lnTo>
                  <a:lnTo>
                    <a:pt x="111492" y="121591"/>
                  </a:lnTo>
                  <a:lnTo>
                    <a:pt x="114109" y="116482"/>
                  </a:lnTo>
                  <a:lnTo>
                    <a:pt x="133347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1090"/>
            <p:cNvSpPr/>
            <p:nvPr>
              <p:custDataLst>
                <p:tags r:id="rId128"/>
              </p:custDataLst>
            </p:nvPr>
          </p:nvSpPr>
          <p:spPr>
            <a:xfrm>
              <a:off x="2533651" y="5800725"/>
              <a:ext cx="56748" cy="19051"/>
            </a:xfrm>
            <a:custGeom>
              <a:avLst/>
              <a:gdLst/>
              <a:ahLst/>
              <a:cxnLst/>
              <a:rect l="0" t="0" r="0" b="0"/>
              <a:pathLst>
                <a:path w="56748" h="19051">
                  <a:moveTo>
                    <a:pt x="9524" y="0"/>
                  </a:moveTo>
                  <a:lnTo>
                    <a:pt x="9524" y="0"/>
                  </a:lnTo>
                  <a:lnTo>
                    <a:pt x="0" y="0"/>
                  </a:lnTo>
                  <a:lnTo>
                    <a:pt x="46290" y="0"/>
                  </a:lnTo>
                  <a:lnTo>
                    <a:pt x="46735" y="1058"/>
                  </a:lnTo>
                  <a:lnTo>
                    <a:pt x="47228" y="5056"/>
                  </a:lnTo>
                  <a:lnTo>
                    <a:pt x="48419" y="6545"/>
                  </a:lnTo>
                  <a:lnTo>
                    <a:pt x="55790" y="9132"/>
                  </a:lnTo>
                  <a:lnTo>
                    <a:pt x="56545" y="12173"/>
                  </a:lnTo>
                  <a:lnTo>
                    <a:pt x="56747" y="14465"/>
                  </a:lnTo>
                  <a:lnTo>
                    <a:pt x="55823" y="15994"/>
                  </a:lnTo>
                  <a:lnTo>
                    <a:pt x="54148" y="17013"/>
                  </a:lnTo>
                  <a:lnTo>
                    <a:pt x="4762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1091"/>
            <p:cNvSpPr/>
            <p:nvPr>
              <p:custDataLst>
                <p:tags r:id="rId129"/>
              </p:custDataLst>
            </p:nvPr>
          </p:nvSpPr>
          <p:spPr>
            <a:xfrm>
              <a:off x="2505078" y="5848350"/>
              <a:ext cx="85723" cy="38091"/>
            </a:xfrm>
            <a:custGeom>
              <a:avLst/>
              <a:gdLst/>
              <a:ahLst/>
              <a:cxnLst/>
              <a:rect l="0" t="0" r="0" b="0"/>
              <a:pathLst>
                <a:path w="85723" h="38091">
                  <a:moveTo>
                    <a:pt x="9522" y="19050"/>
                  </a:moveTo>
                  <a:lnTo>
                    <a:pt x="9522" y="19050"/>
                  </a:lnTo>
                  <a:lnTo>
                    <a:pt x="32" y="28541"/>
                  </a:lnTo>
                  <a:lnTo>
                    <a:pt x="0" y="36773"/>
                  </a:lnTo>
                  <a:lnTo>
                    <a:pt x="1057" y="37215"/>
                  </a:lnTo>
                  <a:lnTo>
                    <a:pt x="18539" y="38090"/>
                  </a:lnTo>
                  <a:lnTo>
                    <a:pt x="27204" y="29898"/>
                  </a:lnTo>
                  <a:lnTo>
                    <a:pt x="36653" y="28691"/>
                  </a:lnTo>
                  <a:lnTo>
                    <a:pt x="46171" y="20384"/>
                  </a:lnTo>
                  <a:lnTo>
                    <a:pt x="54940" y="18255"/>
                  </a:lnTo>
                  <a:lnTo>
                    <a:pt x="76802" y="2165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7" name="SMARTInkShape-Group323"/>
          <p:cNvGrpSpPr/>
          <p:nvPr/>
        </p:nvGrpSpPr>
        <p:grpSpPr>
          <a:xfrm>
            <a:off x="2810005" y="5400678"/>
            <a:ext cx="1628629" cy="781044"/>
            <a:chOff x="2810005" y="5400678"/>
            <a:chExt cx="1628629" cy="781044"/>
          </a:xfrm>
        </p:grpSpPr>
        <p:sp>
          <p:nvSpPr>
            <p:cNvPr id="24616" name="SMARTInkShape-1092"/>
            <p:cNvSpPr/>
            <p:nvPr>
              <p:custDataLst>
                <p:tags r:id="rId112"/>
              </p:custDataLst>
            </p:nvPr>
          </p:nvSpPr>
          <p:spPr>
            <a:xfrm>
              <a:off x="2810005" y="5695953"/>
              <a:ext cx="199779" cy="485769"/>
            </a:xfrm>
            <a:custGeom>
              <a:avLst/>
              <a:gdLst/>
              <a:ahLst/>
              <a:cxnLst/>
              <a:rect l="0" t="0" r="0" b="0"/>
              <a:pathLst>
                <a:path w="199779" h="485769">
                  <a:moveTo>
                    <a:pt x="104645" y="9522"/>
                  </a:moveTo>
                  <a:lnTo>
                    <a:pt x="104645" y="9522"/>
                  </a:lnTo>
                  <a:lnTo>
                    <a:pt x="112845" y="17723"/>
                  </a:lnTo>
                  <a:lnTo>
                    <a:pt x="114169" y="28561"/>
                  </a:lnTo>
                  <a:lnTo>
                    <a:pt x="114170" y="14107"/>
                  </a:lnTo>
                  <a:lnTo>
                    <a:pt x="113112" y="12578"/>
                  </a:lnTo>
                  <a:lnTo>
                    <a:pt x="111348" y="11559"/>
                  </a:lnTo>
                  <a:lnTo>
                    <a:pt x="105970" y="9925"/>
                  </a:lnTo>
                  <a:lnTo>
                    <a:pt x="105234" y="6879"/>
                  </a:lnTo>
                  <a:lnTo>
                    <a:pt x="105037" y="4585"/>
                  </a:lnTo>
                  <a:lnTo>
                    <a:pt x="103849" y="3056"/>
                  </a:lnTo>
                  <a:lnTo>
                    <a:pt x="96478" y="400"/>
                  </a:lnTo>
                  <a:lnTo>
                    <a:pt x="71532" y="0"/>
                  </a:lnTo>
                  <a:lnTo>
                    <a:pt x="65939" y="2820"/>
                  </a:lnTo>
                  <a:lnTo>
                    <a:pt x="59926" y="6544"/>
                  </a:lnTo>
                  <a:lnTo>
                    <a:pt x="50590" y="9698"/>
                  </a:lnTo>
                  <a:lnTo>
                    <a:pt x="34784" y="22663"/>
                  </a:lnTo>
                  <a:lnTo>
                    <a:pt x="31262" y="31590"/>
                  </a:lnTo>
                  <a:lnTo>
                    <a:pt x="28639" y="41555"/>
                  </a:lnTo>
                  <a:lnTo>
                    <a:pt x="13367" y="70847"/>
                  </a:lnTo>
                  <a:lnTo>
                    <a:pt x="2088" y="114356"/>
                  </a:lnTo>
                  <a:lnTo>
                    <a:pt x="0" y="150549"/>
                  </a:lnTo>
                  <a:lnTo>
                    <a:pt x="2750" y="159690"/>
                  </a:lnTo>
                  <a:lnTo>
                    <a:pt x="6441" y="167280"/>
                  </a:lnTo>
                  <a:lnTo>
                    <a:pt x="9579" y="177503"/>
                  </a:lnTo>
                  <a:lnTo>
                    <a:pt x="14062" y="184016"/>
                  </a:lnTo>
                  <a:lnTo>
                    <a:pt x="19584" y="187617"/>
                  </a:lnTo>
                  <a:lnTo>
                    <a:pt x="22537" y="188577"/>
                  </a:lnTo>
                  <a:lnTo>
                    <a:pt x="24506" y="190275"/>
                  </a:lnTo>
                  <a:lnTo>
                    <a:pt x="26695" y="194984"/>
                  </a:lnTo>
                  <a:lnTo>
                    <a:pt x="28336" y="196664"/>
                  </a:lnTo>
                  <a:lnTo>
                    <a:pt x="32983" y="198529"/>
                  </a:lnTo>
                  <a:lnTo>
                    <a:pt x="41549" y="199580"/>
                  </a:lnTo>
                  <a:lnTo>
                    <a:pt x="43531" y="198669"/>
                  </a:lnTo>
                  <a:lnTo>
                    <a:pt x="44852" y="197003"/>
                  </a:lnTo>
                  <a:lnTo>
                    <a:pt x="45733" y="194835"/>
                  </a:lnTo>
                  <a:lnTo>
                    <a:pt x="47379" y="193389"/>
                  </a:lnTo>
                  <a:lnTo>
                    <a:pt x="57624" y="188246"/>
                  </a:lnTo>
                  <a:lnTo>
                    <a:pt x="69839" y="177352"/>
                  </a:lnTo>
                  <a:lnTo>
                    <a:pt x="73301" y="171250"/>
                  </a:lnTo>
                  <a:lnTo>
                    <a:pt x="75897" y="165009"/>
                  </a:lnTo>
                  <a:lnTo>
                    <a:pt x="91150" y="139494"/>
                  </a:lnTo>
                  <a:lnTo>
                    <a:pt x="94336" y="124408"/>
                  </a:lnTo>
                  <a:lnTo>
                    <a:pt x="94597" y="121039"/>
                  </a:lnTo>
                  <a:lnTo>
                    <a:pt x="97710" y="114472"/>
                  </a:lnTo>
                  <a:lnTo>
                    <a:pt x="100022" y="111238"/>
                  </a:lnTo>
                  <a:lnTo>
                    <a:pt x="103275" y="96575"/>
                  </a:lnTo>
                  <a:lnTo>
                    <a:pt x="104642" y="49514"/>
                  </a:lnTo>
                  <a:lnTo>
                    <a:pt x="104645" y="47636"/>
                  </a:lnTo>
                  <a:lnTo>
                    <a:pt x="104645" y="79420"/>
                  </a:lnTo>
                  <a:lnTo>
                    <a:pt x="113778" y="122137"/>
                  </a:lnTo>
                  <a:lnTo>
                    <a:pt x="119110" y="140138"/>
                  </a:lnTo>
                  <a:lnTo>
                    <a:pt x="129336" y="158638"/>
                  </a:lnTo>
                  <a:lnTo>
                    <a:pt x="140532" y="200201"/>
                  </a:lnTo>
                  <a:lnTo>
                    <a:pt x="144911" y="219126"/>
                  </a:lnTo>
                  <a:lnTo>
                    <a:pt x="152912" y="235315"/>
                  </a:lnTo>
                  <a:lnTo>
                    <a:pt x="165097" y="255324"/>
                  </a:lnTo>
                  <a:lnTo>
                    <a:pt x="181438" y="297309"/>
                  </a:lnTo>
                  <a:lnTo>
                    <a:pt x="186400" y="308877"/>
                  </a:lnTo>
                  <a:lnTo>
                    <a:pt x="193124" y="355012"/>
                  </a:lnTo>
                  <a:lnTo>
                    <a:pt x="198557" y="373277"/>
                  </a:lnTo>
                  <a:lnTo>
                    <a:pt x="199778" y="401778"/>
                  </a:lnTo>
                  <a:lnTo>
                    <a:pt x="189571" y="444211"/>
                  </a:lnTo>
                  <a:lnTo>
                    <a:pt x="182882" y="457141"/>
                  </a:lnTo>
                  <a:lnTo>
                    <a:pt x="182203" y="460335"/>
                  </a:lnTo>
                  <a:lnTo>
                    <a:pt x="180692" y="462464"/>
                  </a:lnTo>
                  <a:lnTo>
                    <a:pt x="178627" y="463883"/>
                  </a:lnTo>
                  <a:lnTo>
                    <a:pt x="173509" y="466519"/>
                  </a:lnTo>
                  <a:lnTo>
                    <a:pt x="155359" y="481800"/>
                  </a:lnTo>
                  <a:lnTo>
                    <a:pt x="144615" y="485249"/>
                  </a:lnTo>
                  <a:lnTo>
                    <a:pt x="101552" y="485768"/>
                  </a:lnTo>
                  <a:lnTo>
                    <a:pt x="95156" y="482948"/>
                  </a:lnTo>
                  <a:lnTo>
                    <a:pt x="88786" y="479225"/>
                  </a:lnTo>
                  <a:lnTo>
                    <a:pt x="79249" y="476071"/>
                  </a:lnTo>
                  <a:lnTo>
                    <a:pt x="63371" y="463106"/>
                  </a:lnTo>
                  <a:lnTo>
                    <a:pt x="59843" y="457001"/>
                  </a:lnTo>
                  <a:lnTo>
                    <a:pt x="57216" y="450760"/>
                  </a:lnTo>
                  <a:lnTo>
                    <a:pt x="42880" y="428588"/>
                  </a:lnTo>
                  <a:lnTo>
                    <a:pt x="39425" y="416853"/>
                  </a:lnTo>
                  <a:lnTo>
                    <a:pt x="38008" y="387371"/>
                  </a:lnTo>
                  <a:lnTo>
                    <a:pt x="40809" y="381008"/>
                  </a:lnTo>
                  <a:lnTo>
                    <a:pt x="44523" y="374652"/>
                  </a:lnTo>
                  <a:lnTo>
                    <a:pt x="47673" y="365124"/>
                  </a:lnTo>
                  <a:lnTo>
                    <a:pt x="53780" y="355597"/>
                  </a:lnTo>
                  <a:lnTo>
                    <a:pt x="57118" y="346072"/>
                  </a:lnTo>
                  <a:lnTo>
                    <a:pt x="98306" y="301622"/>
                  </a:lnTo>
                  <a:lnTo>
                    <a:pt x="133220" y="2762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1093"/>
            <p:cNvSpPr/>
            <p:nvPr>
              <p:custDataLst>
                <p:tags r:id="rId113"/>
              </p:custDataLst>
            </p:nvPr>
          </p:nvSpPr>
          <p:spPr>
            <a:xfrm>
              <a:off x="2981325" y="5610264"/>
              <a:ext cx="180976" cy="257098"/>
            </a:xfrm>
            <a:custGeom>
              <a:avLst/>
              <a:gdLst/>
              <a:ahLst/>
              <a:cxnLst/>
              <a:rect l="0" t="0" r="0" b="0"/>
              <a:pathLst>
                <a:path w="180976" h="257098">
                  <a:moveTo>
                    <a:pt x="0" y="66636"/>
                  </a:moveTo>
                  <a:lnTo>
                    <a:pt x="0" y="66636"/>
                  </a:lnTo>
                  <a:lnTo>
                    <a:pt x="0" y="19163"/>
                  </a:lnTo>
                  <a:lnTo>
                    <a:pt x="0" y="15937"/>
                  </a:lnTo>
                  <a:lnTo>
                    <a:pt x="1058" y="13788"/>
                  </a:lnTo>
                  <a:lnTo>
                    <a:pt x="2822" y="12353"/>
                  </a:lnTo>
                  <a:lnTo>
                    <a:pt x="5056" y="11398"/>
                  </a:lnTo>
                  <a:lnTo>
                    <a:pt x="6546" y="9701"/>
                  </a:lnTo>
                  <a:lnTo>
                    <a:pt x="9515" y="0"/>
                  </a:lnTo>
                  <a:lnTo>
                    <a:pt x="9522" y="5029"/>
                  </a:lnTo>
                  <a:lnTo>
                    <a:pt x="12346" y="10327"/>
                  </a:lnTo>
                  <a:lnTo>
                    <a:pt x="16071" y="16210"/>
                  </a:lnTo>
                  <a:lnTo>
                    <a:pt x="18167" y="26530"/>
                  </a:lnTo>
                  <a:lnTo>
                    <a:pt x="24072" y="70011"/>
                  </a:lnTo>
                  <a:lnTo>
                    <a:pt x="35521" y="99627"/>
                  </a:lnTo>
                  <a:lnTo>
                    <a:pt x="40158" y="122272"/>
                  </a:lnTo>
                  <a:lnTo>
                    <a:pt x="55389" y="168147"/>
                  </a:lnTo>
                  <a:lnTo>
                    <a:pt x="68840" y="211493"/>
                  </a:lnTo>
                  <a:lnTo>
                    <a:pt x="76841" y="226327"/>
                  </a:lnTo>
                  <a:lnTo>
                    <a:pt x="81776" y="233918"/>
                  </a:lnTo>
                  <a:lnTo>
                    <a:pt x="83970" y="240820"/>
                  </a:lnTo>
                  <a:lnTo>
                    <a:pt x="85613" y="243084"/>
                  </a:lnTo>
                  <a:lnTo>
                    <a:pt x="87767" y="244593"/>
                  </a:lnTo>
                  <a:lnTo>
                    <a:pt x="90262" y="245599"/>
                  </a:lnTo>
                  <a:lnTo>
                    <a:pt x="91924" y="247328"/>
                  </a:lnTo>
                  <a:lnTo>
                    <a:pt x="94812" y="255635"/>
                  </a:lnTo>
                  <a:lnTo>
                    <a:pt x="97877" y="256468"/>
                  </a:lnTo>
                  <a:lnTo>
                    <a:pt x="104371" y="257097"/>
                  </a:lnTo>
                  <a:lnTo>
                    <a:pt x="109712" y="252068"/>
                  </a:lnTo>
                  <a:lnTo>
                    <a:pt x="112261" y="246770"/>
                  </a:lnTo>
                  <a:lnTo>
                    <a:pt x="113898" y="239802"/>
                  </a:lnTo>
                  <a:lnTo>
                    <a:pt x="119237" y="233538"/>
                  </a:lnTo>
                  <a:lnTo>
                    <a:pt x="121786" y="225129"/>
                  </a:lnTo>
                  <a:lnTo>
                    <a:pt x="126468" y="197699"/>
                  </a:lnTo>
                  <a:lnTo>
                    <a:pt x="131991" y="179192"/>
                  </a:lnTo>
                  <a:lnTo>
                    <a:pt x="134329" y="140431"/>
                  </a:lnTo>
                  <a:lnTo>
                    <a:pt x="140874" y="121743"/>
                  </a:lnTo>
                  <a:lnTo>
                    <a:pt x="143910" y="79422"/>
                  </a:lnTo>
                  <a:lnTo>
                    <a:pt x="152574" y="66840"/>
                  </a:lnTo>
                  <a:lnTo>
                    <a:pt x="161799" y="57242"/>
                  </a:lnTo>
                  <a:lnTo>
                    <a:pt x="180975" y="571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1094"/>
            <p:cNvSpPr/>
            <p:nvPr>
              <p:custDataLst>
                <p:tags r:id="rId114"/>
              </p:custDataLst>
            </p:nvPr>
          </p:nvSpPr>
          <p:spPr>
            <a:xfrm>
              <a:off x="3258896" y="5467400"/>
              <a:ext cx="103418" cy="493447"/>
            </a:xfrm>
            <a:custGeom>
              <a:avLst/>
              <a:gdLst/>
              <a:ahLst/>
              <a:cxnLst/>
              <a:rect l="0" t="0" r="0" b="0"/>
              <a:pathLst>
                <a:path w="103418" h="493447">
                  <a:moveTo>
                    <a:pt x="27229" y="133300"/>
                  </a:moveTo>
                  <a:lnTo>
                    <a:pt x="27229" y="133300"/>
                  </a:lnTo>
                  <a:lnTo>
                    <a:pt x="49619" y="88520"/>
                  </a:lnTo>
                  <a:lnTo>
                    <a:pt x="71689" y="45439"/>
                  </a:lnTo>
                  <a:lnTo>
                    <a:pt x="91082" y="19247"/>
                  </a:lnTo>
                  <a:lnTo>
                    <a:pt x="93708" y="12760"/>
                  </a:lnTo>
                  <a:lnTo>
                    <a:pt x="103390" y="0"/>
                  </a:lnTo>
                  <a:lnTo>
                    <a:pt x="103417" y="5021"/>
                  </a:lnTo>
                  <a:lnTo>
                    <a:pt x="100602" y="10318"/>
                  </a:lnTo>
                  <a:lnTo>
                    <a:pt x="68471" y="55169"/>
                  </a:lnTo>
                  <a:lnTo>
                    <a:pt x="49451" y="98845"/>
                  </a:lnTo>
                  <a:lnTo>
                    <a:pt x="39576" y="131198"/>
                  </a:lnTo>
                  <a:lnTo>
                    <a:pt x="29521" y="172377"/>
                  </a:lnTo>
                  <a:lnTo>
                    <a:pt x="19469" y="219154"/>
                  </a:lnTo>
                  <a:lnTo>
                    <a:pt x="10397" y="259128"/>
                  </a:lnTo>
                  <a:lnTo>
                    <a:pt x="6014" y="283471"/>
                  </a:lnTo>
                  <a:lnTo>
                    <a:pt x="835" y="306912"/>
                  </a:lnTo>
                  <a:lnTo>
                    <a:pt x="0" y="345055"/>
                  </a:lnTo>
                  <a:lnTo>
                    <a:pt x="7607" y="390418"/>
                  </a:lnTo>
                  <a:lnTo>
                    <a:pt x="8983" y="403150"/>
                  </a:lnTo>
                  <a:lnTo>
                    <a:pt x="25503" y="448918"/>
                  </a:lnTo>
                  <a:lnTo>
                    <a:pt x="31774" y="464824"/>
                  </a:lnTo>
                  <a:lnTo>
                    <a:pt x="34492" y="468616"/>
                  </a:lnTo>
                  <a:lnTo>
                    <a:pt x="62178" y="491191"/>
                  </a:lnTo>
                  <a:lnTo>
                    <a:pt x="68514" y="493446"/>
                  </a:lnTo>
                  <a:lnTo>
                    <a:pt x="77681" y="491626"/>
                  </a:lnTo>
                  <a:lnTo>
                    <a:pt x="93904" y="4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1095"/>
            <p:cNvSpPr/>
            <p:nvPr>
              <p:custDataLst>
                <p:tags r:id="rId115"/>
              </p:custDataLst>
            </p:nvPr>
          </p:nvSpPr>
          <p:spPr>
            <a:xfrm>
              <a:off x="3438525" y="5610264"/>
              <a:ext cx="123815" cy="456731"/>
            </a:xfrm>
            <a:custGeom>
              <a:avLst/>
              <a:gdLst/>
              <a:ahLst/>
              <a:cxnLst/>
              <a:rect l="0" t="0" r="0" b="0"/>
              <a:pathLst>
                <a:path w="123815" h="456731">
                  <a:moveTo>
                    <a:pt x="104775" y="57111"/>
                  </a:moveTo>
                  <a:lnTo>
                    <a:pt x="104775" y="57111"/>
                  </a:lnTo>
                  <a:lnTo>
                    <a:pt x="109831" y="57111"/>
                  </a:lnTo>
                  <a:lnTo>
                    <a:pt x="111321" y="56053"/>
                  </a:lnTo>
                  <a:lnTo>
                    <a:pt x="112314" y="54289"/>
                  </a:lnTo>
                  <a:lnTo>
                    <a:pt x="112976" y="52055"/>
                  </a:lnTo>
                  <a:lnTo>
                    <a:pt x="122384" y="39778"/>
                  </a:lnTo>
                  <a:lnTo>
                    <a:pt x="123398" y="33513"/>
                  </a:lnTo>
                  <a:lnTo>
                    <a:pt x="123814" y="11332"/>
                  </a:lnTo>
                  <a:lnTo>
                    <a:pt x="115623" y="1447"/>
                  </a:lnTo>
                  <a:lnTo>
                    <a:pt x="112065" y="621"/>
                  </a:lnTo>
                  <a:lnTo>
                    <a:pt x="91944" y="0"/>
                  </a:lnTo>
                  <a:lnTo>
                    <a:pt x="89871" y="1045"/>
                  </a:lnTo>
                  <a:lnTo>
                    <a:pt x="88490" y="2800"/>
                  </a:lnTo>
                  <a:lnTo>
                    <a:pt x="87568" y="5029"/>
                  </a:lnTo>
                  <a:lnTo>
                    <a:pt x="85895" y="6514"/>
                  </a:lnTo>
                  <a:lnTo>
                    <a:pt x="75607" y="11722"/>
                  </a:lnTo>
                  <a:lnTo>
                    <a:pt x="44440" y="41275"/>
                  </a:lnTo>
                  <a:lnTo>
                    <a:pt x="40917" y="50425"/>
                  </a:lnTo>
                  <a:lnTo>
                    <a:pt x="28510" y="93008"/>
                  </a:lnTo>
                  <a:lnTo>
                    <a:pt x="20020" y="130387"/>
                  </a:lnTo>
                  <a:lnTo>
                    <a:pt x="19107" y="172947"/>
                  </a:lnTo>
                  <a:lnTo>
                    <a:pt x="20115" y="203363"/>
                  </a:lnTo>
                  <a:lnTo>
                    <a:pt x="30810" y="244800"/>
                  </a:lnTo>
                  <a:lnTo>
                    <a:pt x="34860" y="253770"/>
                  </a:lnTo>
                  <a:lnTo>
                    <a:pt x="38198" y="269661"/>
                  </a:lnTo>
                  <a:lnTo>
                    <a:pt x="64831" y="317030"/>
                  </a:lnTo>
                  <a:lnTo>
                    <a:pt x="74714" y="344674"/>
                  </a:lnTo>
                  <a:lnTo>
                    <a:pt x="76183" y="389881"/>
                  </a:lnTo>
                  <a:lnTo>
                    <a:pt x="76200" y="422225"/>
                  </a:lnTo>
                  <a:lnTo>
                    <a:pt x="73378" y="428581"/>
                  </a:lnTo>
                  <a:lnTo>
                    <a:pt x="62011" y="442610"/>
                  </a:lnTo>
                  <a:lnTo>
                    <a:pt x="56488" y="445402"/>
                  </a:lnTo>
                  <a:lnTo>
                    <a:pt x="53534" y="446147"/>
                  </a:lnTo>
                  <a:lnTo>
                    <a:pt x="39943" y="455706"/>
                  </a:lnTo>
                  <a:lnTo>
                    <a:pt x="28533" y="456730"/>
                  </a:lnTo>
                  <a:lnTo>
                    <a:pt x="25372" y="455815"/>
                  </a:lnTo>
                  <a:lnTo>
                    <a:pt x="23265" y="454147"/>
                  </a:lnTo>
                  <a:lnTo>
                    <a:pt x="21860" y="451977"/>
                  </a:lnTo>
                  <a:lnTo>
                    <a:pt x="19865" y="450530"/>
                  </a:lnTo>
                  <a:lnTo>
                    <a:pt x="14826" y="448922"/>
                  </a:lnTo>
                  <a:lnTo>
                    <a:pt x="13059" y="447435"/>
                  </a:lnTo>
                  <a:lnTo>
                    <a:pt x="0" y="4285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1096"/>
            <p:cNvSpPr/>
            <p:nvPr>
              <p:custDataLst>
                <p:tags r:id="rId116"/>
              </p:custDataLst>
            </p:nvPr>
          </p:nvSpPr>
          <p:spPr>
            <a:xfrm>
              <a:off x="3486150" y="5658242"/>
              <a:ext cx="95251" cy="180584"/>
            </a:xfrm>
            <a:custGeom>
              <a:avLst/>
              <a:gdLst/>
              <a:ahLst/>
              <a:cxnLst/>
              <a:rect l="0" t="0" r="0" b="0"/>
              <a:pathLst>
                <a:path w="95251" h="180584">
                  <a:moveTo>
                    <a:pt x="47625" y="9133"/>
                  </a:moveTo>
                  <a:lnTo>
                    <a:pt x="47625" y="9133"/>
                  </a:lnTo>
                  <a:lnTo>
                    <a:pt x="39424" y="932"/>
                  </a:lnTo>
                  <a:lnTo>
                    <a:pt x="40041" y="491"/>
                  </a:lnTo>
                  <a:lnTo>
                    <a:pt x="43549" y="0"/>
                  </a:lnTo>
                  <a:lnTo>
                    <a:pt x="44908" y="928"/>
                  </a:lnTo>
                  <a:lnTo>
                    <a:pt x="45813" y="2605"/>
                  </a:lnTo>
                  <a:lnTo>
                    <a:pt x="47267" y="7844"/>
                  </a:lnTo>
                  <a:lnTo>
                    <a:pt x="50288" y="8560"/>
                  </a:lnTo>
                  <a:lnTo>
                    <a:pt x="52575" y="8751"/>
                  </a:lnTo>
                  <a:lnTo>
                    <a:pt x="54100" y="9937"/>
                  </a:lnTo>
                  <a:lnTo>
                    <a:pt x="55794" y="14076"/>
                  </a:lnTo>
                  <a:lnTo>
                    <a:pt x="57304" y="15604"/>
                  </a:lnTo>
                  <a:lnTo>
                    <a:pt x="61805" y="17300"/>
                  </a:lnTo>
                  <a:lnTo>
                    <a:pt x="63428" y="18811"/>
                  </a:lnTo>
                  <a:lnTo>
                    <a:pt x="65232" y="23312"/>
                  </a:lnTo>
                  <a:lnTo>
                    <a:pt x="66772" y="24936"/>
                  </a:lnTo>
                  <a:lnTo>
                    <a:pt x="71304" y="26740"/>
                  </a:lnTo>
                  <a:lnTo>
                    <a:pt x="72935" y="28280"/>
                  </a:lnTo>
                  <a:lnTo>
                    <a:pt x="83548" y="47424"/>
                  </a:lnTo>
                  <a:lnTo>
                    <a:pt x="84274" y="50536"/>
                  </a:lnTo>
                  <a:lnTo>
                    <a:pt x="85816" y="52609"/>
                  </a:lnTo>
                  <a:lnTo>
                    <a:pt x="87902" y="53992"/>
                  </a:lnTo>
                  <a:lnTo>
                    <a:pt x="90351" y="54914"/>
                  </a:lnTo>
                  <a:lnTo>
                    <a:pt x="91984" y="56587"/>
                  </a:lnTo>
                  <a:lnTo>
                    <a:pt x="93799" y="61268"/>
                  </a:lnTo>
                  <a:lnTo>
                    <a:pt x="95250" y="108883"/>
                  </a:lnTo>
                  <a:lnTo>
                    <a:pt x="92427" y="114497"/>
                  </a:lnTo>
                  <a:lnTo>
                    <a:pt x="88704" y="120520"/>
                  </a:lnTo>
                  <a:lnTo>
                    <a:pt x="87049" y="126725"/>
                  </a:lnTo>
                  <a:lnTo>
                    <a:pt x="85549" y="128802"/>
                  </a:lnTo>
                  <a:lnTo>
                    <a:pt x="83491" y="130187"/>
                  </a:lnTo>
                  <a:lnTo>
                    <a:pt x="81061" y="131111"/>
                  </a:lnTo>
                  <a:lnTo>
                    <a:pt x="79440" y="132785"/>
                  </a:lnTo>
                  <a:lnTo>
                    <a:pt x="74018" y="143076"/>
                  </a:lnTo>
                  <a:lnTo>
                    <a:pt x="71570" y="146054"/>
                  </a:lnTo>
                  <a:lnTo>
                    <a:pt x="66028" y="149362"/>
                  </a:lnTo>
                  <a:lnTo>
                    <a:pt x="60038" y="151891"/>
                  </a:lnTo>
                  <a:lnTo>
                    <a:pt x="50714" y="158205"/>
                  </a:lnTo>
                  <a:lnTo>
                    <a:pt x="44412" y="160054"/>
                  </a:lnTo>
                  <a:lnTo>
                    <a:pt x="42308" y="161606"/>
                  </a:lnTo>
                  <a:lnTo>
                    <a:pt x="40906" y="163698"/>
                  </a:lnTo>
                  <a:lnTo>
                    <a:pt x="39970" y="166151"/>
                  </a:lnTo>
                  <a:lnTo>
                    <a:pt x="38288" y="167787"/>
                  </a:lnTo>
                  <a:lnTo>
                    <a:pt x="33598" y="169604"/>
                  </a:lnTo>
                  <a:lnTo>
                    <a:pt x="25007" y="170627"/>
                  </a:lnTo>
                  <a:lnTo>
                    <a:pt x="23021" y="171830"/>
                  </a:lnTo>
                  <a:lnTo>
                    <a:pt x="21698" y="173689"/>
                  </a:lnTo>
                  <a:lnTo>
                    <a:pt x="20815" y="175988"/>
                  </a:lnTo>
                  <a:lnTo>
                    <a:pt x="19169" y="177519"/>
                  </a:lnTo>
                  <a:lnTo>
                    <a:pt x="14517" y="179221"/>
                  </a:lnTo>
                  <a:lnTo>
                    <a:pt x="0" y="1805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1" name="SMARTInkShape-1097"/>
            <p:cNvSpPr/>
            <p:nvPr>
              <p:custDataLst>
                <p:tags r:id="rId117"/>
              </p:custDataLst>
            </p:nvPr>
          </p:nvSpPr>
          <p:spPr>
            <a:xfrm>
              <a:off x="3600450" y="5762639"/>
              <a:ext cx="104765" cy="133333"/>
            </a:xfrm>
            <a:custGeom>
              <a:avLst/>
              <a:gdLst/>
              <a:ahLst/>
              <a:cxnLst/>
              <a:rect l="0" t="0" r="0" b="0"/>
              <a:pathLst>
                <a:path w="104765" h="133333">
                  <a:moveTo>
                    <a:pt x="19050" y="57136"/>
                  </a:moveTo>
                  <a:lnTo>
                    <a:pt x="19050" y="57136"/>
                  </a:lnTo>
                  <a:lnTo>
                    <a:pt x="28565" y="47621"/>
                  </a:lnTo>
                  <a:lnTo>
                    <a:pt x="28575" y="62076"/>
                  </a:lnTo>
                  <a:lnTo>
                    <a:pt x="25753" y="67445"/>
                  </a:lnTo>
                  <a:lnTo>
                    <a:pt x="20374" y="74459"/>
                  </a:lnTo>
                  <a:lnTo>
                    <a:pt x="19312" y="83449"/>
                  </a:lnTo>
                  <a:lnTo>
                    <a:pt x="19050" y="118788"/>
                  </a:lnTo>
                  <a:lnTo>
                    <a:pt x="21872" y="124400"/>
                  </a:lnTo>
                  <a:lnTo>
                    <a:pt x="28182" y="132813"/>
                  </a:lnTo>
                  <a:lnTo>
                    <a:pt x="46181" y="133332"/>
                  </a:lnTo>
                  <a:lnTo>
                    <a:pt x="54944" y="126789"/>
                  </a:lnTo>
                  <a:lnTo>
                    <a:pt x="60756" y="125135"/>
                  </a:lnTo>
                  <a:lnTo>
                    <a:pt x="62729" y="123635"/>
                  </a:lnTo>
                  <a:lnTo>
                    <a:pt x="83082" y="95178"/>
                  </a:lnTo>
                  <a:lnTo>
                    <a:pt x="85609" y="88860"/>
                  </a:lnTo>
                  <a:lnTo>
                    <a:pt x="91923" y="79354"/>
                  </a:lnTo>
                  <a:lnTo>
                    <a:pt x="95322" y="69834"/>
                  </a:lnTo>
                  <a:lnTo>
                    <a:pt x="101504" y="60311"/>
                  </a:lnTo>
                  <a:lnTo>
                    <a:pt x="103806" y="50786"/>
                  </a:lnTo>
                  <a:lnTo>
                    <a:pt x="104764" y="15861"/>
                  </a:lnTo>
                  <a:lnTo>
                    <a:pt x="101948" y="9511"/>
                  </a:lnTo>
                  <a:lnTo>
                    <a:pt x="96573" y="1867"/>
                  </a:lnTo>
                  <a:lnTo>
                    <a:pt x="93015" y="822"/>
                  </a:lnTo>
                  <a:lnTo>
                    <a:pt x="68518" y="0"/>
                  </a:lnTo>
                  <a:lnTo>
                    <a:pt x="38513" y="11745"/>
                  </a:lnTo>
                  <a:lnTo>
                    <a:pt x="15899" y="31867"/>
                  </a:lnTo>
                  <a:lnTo>
                    <a:pt x="12358" y="38144"/>
                  </a:lnTo>
                  <a:lnTo>
                    <a:pt x="11414" y="41300"/>
                  </a:lnTo>
                  <a:lnTo>
                    <a:pt x="9725" y="43403"/>
                  </a:lnTo>
                  <a:lnTo>
                    <a:pt x="3352" y="47423"/>
                  </a:lnTo>
                  <a:lnTo>
                    <a:pt x="0" y="571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2" name="SMARTInkShape-1098"/>
            <p:cNvSpPr/>
            <p:nvPr>
              <p:custDataLst>
                <p:tags r:id="rId118"/>
              </p:custDataLst>
            </p:nvPr>
          </p:nvSpPr>
          <p:spPr>
            <a:xfrm>
              <a:off x="3829050" y="5715000"/>
              <a:ext cx="152401" cy="38101"/>
            </a:xfrm>
            <a:custGeom>
              <a:avLst/>
              <a:gdLst/>
              <a:ahLst/>
              <a:cxnLst/>
              <a:rect l="0" t="0" r="0" b="0"/>
              <a:pathLst>
                <a:path w="152401" h="38101">
                  <a:moveTo>
                    <a:pt x="0" y="38100"/>
                  </a:moveTo>
                  <a:lnTo>
                    <a:pt x="0" y="38100"/>
                  </a:lnTo>
                  <a:lnTo>
                    <a:pt x="0" y="28967"/>
                  </a:lnTo>
                  <a:lnTo>
                    <a:pt x="9525" y="19050"/>
                  </a:lnTo>
                  <a:lnTo>
                    <a:pt x="57040" y="19050"/>
                  </a:lnTo>
                  <a:lnTo>
                    <a:pt x="70253" y="19050"/>
                  </a:lnTo>
                  <a:lnTo>
                    <a:pt x="76379" y="16228"/>
                  </a:lnTo>
                  <a:lnTo>
                    <a:pt x="82630" y="12505"/>
                  </a:lnTo>
                  <a:lnTo>
                    <a:pt x="95266" y="10113"/>
                  </a:lnTo>
                  <a:lnTo>
                    <a:pt x="107953" y="9641"/>
                  </a:lnTo>
                  <a:lnTo>
                    <a:pt x="110068" y="8544"/>
                  </a:lnTo>
                  <a:lnTo>
                    <a:pt x="111479" y="6754"/>
                  </a:lnTo>
                  <a:lnTo>
                    <a:pt x="112419" y="4502"/>
                  </a:lnTo>
                  <a:lnTo>
                    <a:pt x="114104" y="3001"/>
                  </a:lnTo>
                  <a:lnTo>
                    <a:pt x="122336" y="395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3" name="SMARTInkShape-1099"/>
            <p:cNvSpPr/>
            <p:nvPr>
              <p:custDataLst>
                <p:tags r:id="rId119"/>
              </p:custDataLst>
            </p:nvPr>
          </p:nvSpPr>
          <p:spPr>
            <a:xfrm>
              <a:off x="4039004" y="5553078"/>
              <a:ext cx="123422" cy="409535"/>
            </a:xfrm>
            <a:custGeom>
              <a:avLst/>
              <a:gdLst/>
              <a:ahLst/>
              <a:cxnLst/>
              <a:rect l="0" t="0" r="0" b="0"/>
              <a:pathLst>
                <a:path w="123422" h="409535">
                  <a:moveTo>
                    <a:pt x="104371" y="28572"/>
                  </a:moveTo>
                  <a:lnTo>
                    <a:pt x="104371" y="28572"/>
                  </a:lnTo>
                  <a:lnTo>
                    <a:pt x="122097" y="28572"/>
                  </a:lnTo>
                  <a:lnTo>
                    <a:pt x="122538" y="27514"/>
                  </a:lnTo>
                  <a:lnTo>
                    <a:pt x="123421" y="9925"/>
                  </a:lnTo>
                  <a:lnTo>
                    <a:pt x="115220" y="1356"/>
                  </a:lnTo>
                  <a:lnTo>
                    <a:pt x="105812" y="116"/>
                  </a:lnTo>
                  <a:lnTo>
                    <a:pt x="82018" y="0"/>
                  </a:lnTo>
                  <a:lnTo>
                    <a:pt x="75739" y="2820"/>
                  </a:lnTo>
                  <a:lnTo>
                    <a:pt x="69421" y="6544"/>
                  </a:lnTo>
                  <a:lnTo>
                    <a:pt x="63085" y="8198"/>
                  </a:lnTo>
                  <a:lnTo>
                    <a:pt x="60972" y="9698"/>
                  </a:lnTo>
                  <a:lnTo>
                    <a:pt x="59563" y="11756"/>
                  </a:lnTo>
                  <a:lnTo>
                    <a:pt x="56939" y="16865"/>
                  </a:lnTo>
                  <a:lnTo>
                    <a:pt x="52246" y="22663"/>
                  </a:lnTo>
                  <a:lnTo>
                    <a:pt x="46632" y="25946"/>
                  </a:lnTo>
                  <a:lnTo>
                    <a:pt x="40609" y="28463"/>
                  </a:lnTo>
                  <a:lnTo>
                    <a:pt x="24962" y="41676"/>
                  </a:lnTo>
                  <a:lnTo>
                    <a:pt x="21453" y="47801"/>
                  </a:lnTo>
                  <a:lnTo>
                    <a:pt x="9783" y="85138"/>
                  </a:lnTo>
                  <a:lnTo>
                    <a:pt x="9562" y="88508"/>
                  </a:lnTo>
                  <a:lnTo>
                    <a:pt x="6495" y="95075"/>
                  </a:lnTo>
                  <a:lnTo>
                    <a:pt x="4195" y="98307"/>
                  </a:lnTo>
                  <a:lnTo>
                    <a:pt x="959" y="112969"/>
                  </a:lnTo>
                  <a:lnTo>
                    <a:pt x="0" y="125663"/>
                  </a:lnTo>
                  <a:lnTo>
                    <a:pt x="2598" y="132754"/>
                  </a:lnTo>
                  <a:lnTo>
                    <a:pt x="4772" y="136127"/>
                  </a:lnTo>
                  <a:lnTo>
                    <a:pt x="7833" y="150986"/>
                  </a:lnTo>
                  <a:lnTo>
                    <a:pt x="8739" y="163738"/>
                  </a:lnTo>
                  <a:lnTo>
                    <a:pt x="11774" y="170843"/>
                  </a:lnTo>
                  <a:lnTo>
                    <a:pt x="34942" y="200005"/>
                  </a:lnTo>
                  <a:lnTo>
                    <a:pt x="42209" y="217775"/>
                  </a:lnTo>
                  <a:lnTo>
                    <a:pt x="60038" y="240904"/>
                  </a:lnTo>
                  <a:lnTo>
                    <a:pt x="71586" y="253919"/>
                  </a:lnTo>
                  <a:lnTo>
                    <a:pt x="77787" y="266681"/>
                  </a:lnTo>
                  <a:lnTo>
                    <a:pt x="90875" y="282570"/>
                  </a:lnTo>
                  <a:lnTo>
                    <a:pt x="93669" y="292097"/>
                  </a:lnTo>
                  <a:lnTo>
                    <a:pt x="94832" y="327022"/>
                  </a:lnTo>
                  <a:lnTo>
                    <a:pt x="92018" y="333372"/>
                  </a:lnTo>
                  <a:lnTo>
                    <a:pt x="88298" y="339722"/>
                  </a:lnTo>
                  <a:lnTo>
                    <a:pt x="85145" y="349247"/>
                  </a:lnTo>
                  <a:lnTo>
                    <a:pt x="68897" y="371472"/>
                  </a:lnTo>
                  <a:lnTo>
                    <a:pt x="66380" y="377822"/>
                  </a:lnTo>
                  <a:lnTo>
                    <a:pt x="53167" y="393697"/>
                  </a:lnTo>
                  <a:lnTo>
                    <a:pt x="47042" y="397225"/>
                  </a:lnTo>
                  <a:lnTo>
                    <a:pt x="43926" y="398166"/>
                  </a:lnTo>
                  <a:lnTo>
                    <a:pt x="41849" y="399851"/>
                  </a:lnTo>
                  <a:lnTo>
                    <a:pt x="37868" y="406222"/>
                  </a:lnTo>
                  <a:lnTo>
                    <a:pt x="29657" y="409131"/>
                  </a:lnTo>
                  <a:lnTo>
                    <a:pt x="20101" y="409534"/>
                  </a:lnTo>
                  <a:lnTo>
                    <a:pt x="14021" y="404504"/>
                  </a:lnTo>
                  <a:lnTo>
                    <a:pt x="11300" y="399206"/>
                  </a:lnTo>
                  <a:lnTo>
                    <a:pt x="9121" y="3905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1100"/>
            <p:cNvSpPr/>
            <p:nvPr>
              <p:custDataLst>
                <p:tags r:id="rId120"/>
              </p:custDataLst>
            </p:nvPr>
          </p:nvSpPr>
          <p:spPr>
            <a:xfrm>
              <a:off x="4086225" y="5581650"/>
              <a:ext cx="114266" cy="171451"/>
            </a:xfrm>
            <a:custGeom>
              <a:avLst/>
              <a:gdLst/>
              <a:ahLst/>
              <a:cxnLst/>
              <a:rect l="0" t="0" r="0" b="0"/>
              <a:pathLst>
                <a:path w="114266" h="171451">
                  <a:moveTo>
                    <a:pt x="47625" y="19050"/>
                  </a:moveTo>
                  <a:lnTo>
                    <a:pt x="47625" y="19050"/>
                  </a:lnTo>
                  <a:lnTo>
                    <a:pt x="47625" y="9917"/>
                  </a:lnTo>
                  <a:lnTo>
                    <a:pt x="52681" y="9641"/>
                  </a:lnTo>
                  <a:lnTo>
                    <a:pt x="54171" y="8544"/>
                  </a:lnTo>
                  <a:lnTo>
                    <a:pt x="57034" y="395"/>
                  </a:lnTo>
                  <a:lnTo>
                    <a:pt x="93489" y="0"/>
                  </a:lnTo>
                  <a:lnTo>
                    <a:pt x="99785" y="5056"/>
                  </a:lnTo>
                  <a:lnTo>
                    <a:pt x="102557" y="10361"/>
                  </a:lnTo>
                  <a:lnTo>
                    <a:pt x="104645" y="26743"/>
                  </a:lnTo>
                  <a:lnTo>
                    <a:pt x="111296" y="36876"/>
                  </a:lnTo>
                  <a:lnTo>
                    <a:pt x="114265" y="71067"/>
                  </a:lnTo>
                  <a:lnTo>
                    <a:pt x="111463" y="76741"/>
                  </a:lnTo>
                  <a:lnTo>
                    <a:pt x="107747" y="82791"/>
                  </a:lnTo>
                  <a:lnTo>
                    <a:pt x="105361" y="95298"/>
                  </a:lnTo>
                  <a:lnTo>
                    <a:pt x="104891" y="107959"/>
                  </a:lnTo>
                  <a:lnTo>
                    <a:pt x="102004" y="114304"/>
                  </a:lnTo>
                  <a:lnTo>
                    <a:pt x="99752" y="117478"/>
                  </a:lnTo>
                  <a:lnTo>
                    <a:pt x="94429" y="121005"/>
                  </a:lnTo>
                  <a:lnTo>
                    <a:pt x="91528" y="121944"/>
                  </a:lnTo>
                  <a:lnTo>
                    <a:pt x="89593" y="123629"/>
                  </a:lnTo>
                  <a:lnTo>
                    <a:pt x="75590" y="143050"/>
                  </a:lnTo>
                  <a:lnTo>
                    <a:pt x="69579" y="148244"/>
                  </a:lnTo>
                  <a:lnTo>
                    <a:pt x="57097" y="154401"/>
                  </a:lnTo>
                  <a:lnTo>
                    <a:pt x="50776" y="158581"/>
                  </a:lnTo>
                  <a:lnTo>
                    <a:pt x="41268" y="161992"/>
                  </a:lnTo>
                  <a:lnTo>
                    <a:pt x="31748" y="168177"/>
                  </a:lnTo>
                  <a:lnTo>
                    <a:pt x="22225" y="170481"/>
                  </a:lnTo>
                  <a:lnTo>
                    <a:pt x="131" y="171450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1101"/>
            <p:cNvSpPr/>
            <p:nvPr>
              <p:custDataLst>
                <p:tags r:id="rId121"/>
              </p:custDataLst>
            </p:nvPr>
          </p:nvSpPr>
          <p:spPr>
            <a:xfrm>
              <a:off x="4238625" y="5667386"/>
              <a:ext cx="66676" cy="123384"/>
            </a:xfrm>
            <a:custGeom>
              <a:avLst/>
              <a:gdLst/>
              <a:ahLst/>
              <a:cxnLst/>
              <a:rect l="0" t="0" r="0" b="0"/>
              <a:pathLst>
                <a:path w="66676" h="123384">
                  <a:moveTo>
                    <a:pt x="0" y="85714"/>
                  </a:moveTo>
                  <a:lnTo>
                    <a:pt x="0" y="85714"/>
                  </a:lnTo>
                  <a:lnTo>
                    <a:pt x="9409" y="76305"/>
                  </a:lnTo>
                  <a:lnTo>
                    <a:pt x="14548" y="76223"/>
                  </a:lnTo>
                  <a:lnTo>
                    <a:pt x="16048" y="75153"/>
                  </a:lnTo>
                  <a:lnTo>
                    <a:pt x="17048" y="73382"/>
                  </a:lnTo>
                  <a:lnTo>
                    <a:pt x="18786" y="66490"/>
                  </a:lnTo>
                  <a:lnTo>
                    <a:pt x="18933" y="62001"/>
                  </a:lnTo>
                  <a:lnTo>
                    <a:pt x="20030" y="60380"/>
                  </a:lnTo>
                  <a:lnTo>
                    <a:pt x="21820" y="59299"/>
                  </a:lnTo>
                  <a:lnTo>
                    <a:pt x="24072" y="58580"/>
                  </a:lnTo>
                  <a:lnTo>
                    <a:pt x="25573" y="57041"/>
                  </a:lnTo>
                  <a:lnTo>
                    <a:pt x="27241" y="52509"/>
                  </a:lnTo>
                  <a:lnTo>
                    <a:pt x="28744" y="50877"/>
                  </a:lnTo>
                  <a:lnTo>
                    <a:pt x="33236" y="49065"/>
                  </a:lnTo>
                  <a:lnTo>
                    <a:pt x="34858" y="47523"/>
                  </a:lnTo>
                  <a:lnTo>
                    <a:pt x="36659" y="42987"/>
                  </a:lnTo>
                  <a:lnTo>
                    <a:pt x="37673" y="34484"/>
                  </a:lnTo>
                  <a:lnTo>
                    <a:pt x="38874" y="32511"/>
                  </a:lnTo>
                  <a:lnTo>
                    <a:pt x="40732" y="31195"/>
                  </a:lnTo>
                  <a:lnTo>
                    <a:pt x="43030" y="30318"/>
                  </a:lnTo>
                  <a:lnTo>
                    <a:pt x="44562" y="28675"/>
                  </a:lnTo>
                  <a:lnTo>
                    <a:pt x="48414" y="18966"/>
                  </a:lnTo>
                  <a:lnTo>
                    <a:pt x="55790" y="10967"/>
                  </a:lnTo>
                  <a:lnTo>
                    <a:pt x="57150" y="0"/>
                  </a:lnTo>
                  <a:lnTo>
                    <a:pt x="57150" y="8191"/>
                  </a:lnTo>
                  <a:lnTo>
                    <a:pt x="50604" y="16857"/>
                  </a:lnTo>
                  <a:lnTo>
                    <a:pt x="48508" y="25682"/>
                  </a:lnTo>
                  <a:lnTo>
                    <a:pt x="47627" y="73014"/>
                  </a:lnTo>
                  <a:lnTo>
                    <a:pt x="47625" y="120541"/>
                  </a:lnTo>
                  <a:lnTo>
                    <a:pt x="47625" y="123383"/>
                  </a:lnTo>
                  <a:lnTo>
                    <a:pt x="61814" y="109613"/>
                  </a:lnTo>
                  <a:lnTo>
                    <a:pt x="64515" y="104096"/>
                  </a:lnTo>
                  <a:lnTo>
                    <a:pt x="66675" y="952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1102"/>
            <p:cNvSpPr/>
            <p:nvPr>
              <p:custDataLst>
                <p:tags r:id="rId122"/>
              </p:custDataLst>
            </p:nvPr>
          </p:nvSpPr>
          <p:spPr>
            <a:xfrm>
              <a:off x="4287574" y="5400678"/>
              <a:ext cx="151060" cy="495298"/>
            </a:xfrm>
            <a:custGeom>
              <a:avLst/>
              <a:gdLst/>
              <a:ahLst/>
              <a:cxnLst/>
              <a:rect l="0" t="0" r="0" b="0"/>
              <a:pathLst>
                <a:path w="151060" h="495298">
                  <a:moveTo>
                    <a:pt x="8201" y="9522"/>
                  </a:moveTo>
                  <a:lnTo>
                    <a:pt x="8201" y="9522"/>
                  </a:lnTo>
                  <a:lnTo>
                    <a:pt x="8201" y="4466"/>
                  </a:lnTo>
                  <a:lnTo>
                    <a:pt x="7143" y="2977"/>
                  </a:lnTo>
                  <a:lnTo>
                    <a:pt x="5379" y="1983"/>
                  </a:lnTo>
                  <a:lnTo>
                    <a:pt x="0" y="389"/>
                  </a:lnTo>
                  <a:lnTo>
                    <a:pt x="17228" y="0"/>
                  </a:lnTo>
                  <a:lnTo>
                    <a:pt x="40103" y="22387"/>
                  </a:lnTo>
                  <a:lnTo>
                    <a:pt x="43546" y="28645"/>
                  </a:lnTo>
                  <a:lnTo>
                    <a:pt x="46135" y="34955"/>
                  </a:lnTo>
                  <a:lnTo>
                    <a:pt x="74928" y="78431"/>
                  </a:lnTo>
                  <a:lnTo>
                    <a:pt x="89700" y="108241"/>
                  </a:lnTo>
                  <a:lnTo>
                    <a:pt x="101159" y="152619"/>
                  </a:lnTo>
                  <a:lnTo>
                    <a:pt x="122553" y="199850"/>
                  </a:lnTo>
                  <a:lnTo>
                    <a:pt x="127816" y="212645"/>
                  </a:lnTo>
                  <a:lnTo>
                    <a:pt x="138202" y="257362"/>
                  </a:lnTo>
                  <a:lnTo>
                    <a:pt x="148894" y="304622"/>
                  </a:lnTo>
                  <a:lnTo>
                    <a:pt x="150884" y="345704"/>
                  </a:lnTo>
                  <a:lnTo>
                    <a:pt x="151059" y="389933"/>
                  </a:lnTo>
                  <a:lnTo>
                    <a:pt x="150011" y="401902"/>
                  </a:lnTo>
                  <a:lnTo>
                    <a:pt x="143535" y="421031"/>
                  </a:lnTo>
                  <a:lnTo>
                    <a:pt x="139317" y="438720"/>
                  </a:lnTo>
                  <a:lnTo>
                    <a:pt x="129844" y="465936"/>
                  </a:lnTo>
                  <a:lnTo>
                    <a:pt x="125764" y="472723"/>
                  </a:lnTo>
                  <a:lnTo>
                    <a:pt x="122410" y="482494"/>
                  </a:lnTo>
                  <a:lnTo>
                    <a:pt x="117873" y="488902"/>
                  </a:lnTo>
                  <a:lnTo>
                    <a:pt x="112331" y="492455"/>
                  </a:lnTo>
                  <a:lnTo>
                    <a:pt x="103451" y="495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0" name="SMARTInkShape-Group324"/>
          <p:cNvGrpSpPr/>
          <p:nvPr/>
        </p:nvGrpSpPr>
        <p:grpSpPr>
          <a:xfrm>
            <a:off x="4772025" y="5619750"/>
            <a:ext cx="142876" cy="114301"/>
            <a:chOff x="4772025" y="5619750"/>
            <a:chExt cx="142876" cy="114301"/>
          </a:xfrm>
        </p:grpSpPr>
        <p:sp>
          <p:nvSpPr>
            <p:cNvPr id="24628" name="SMARTInkShape-1103"/>
            <p:cNvSpPr/>
            <p:nvPr>
              <p:custDataLst>
                <p:tags r:id="rId110"/>
              </p:custDataLst>
            </p:nvPr>
          </p:nvSpPr>
          <p:spPr>
            <a:xfrm>
              <a:off x="4772025" y="5619750"/>
              <a:ext cx="123822" cy="28576"/>
            </a:xfrm>
            <a:custGeom>
              <a:avLst/>
              <a:gdLst/>
              <a:ahLst/>
              <a:cxnLst/>
              <a:rect l="0" t="0" r="0" b="0"/>
              <a:pathLst>
                <a:path w="123822" h="28576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0" y="18647"/>
                  </a:lnTo>
                  <a:lnTo>
                    <a:pt x="5056" y="18931"/>
                  </a:lnTo>
                  <a:lnTo>
                    <a:pt x="6545" y="20029"/>
                  </a:lnTo>
                  <a:lnTo>
                    <a:pt x="8201" y="24071"/>
                  </a:lnTo>
                  <a:lnTo>
                    <a:pt x="9701" y="25572"/>
                  </a:lnTo>
                  <a:lnTo>
                    <a:pt x="14189" y="27241"/>
                  </a:lnTo>
                  <a:lnTo>
                    <a:pt x="60328" y="28572"/>
                  </a:lnTo>
                  <a:lnTo>
                    <a:pt x="93369" y="28575"/>
                  </a:lnTo>
                  <a:lnTo>
                    <a:pt x="102483" y="22030"/>
                  </a:lnTo>
                  <a:lnTo>
                    <a:pt x="111387" y="19933"/>
                  </a:lnTo>
                  <a:lnTo>
                    <a:pt x="123811" y="19050"/>
                  </a:lnTo>
                  <a:lnTo>
                    <a:pt x="123821" y="24106"/>
                  </a:lnTo>
                  <a:lnTo>
                    <a:pt x="122764" y="25595"/>
                  </a:lnTo>
                  <a:lnTo>
                    <a:pt x="121001" y="26589"/>
                  </a:lnTo>
                  <a:lnTo>
                    <a:pt x="11430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1104"/>
            <p:cNvSpPr/>
            <p:nvPr>
              <p:custDataLst>
                <p:tags r:id="rId111"/>
              </p:custDataLst>
            </p:nvPr>
          </p:nvSpPr>
          <p:spPr>
            <a:xfrm>
              <a:off x="4791079" y="5676900"/>
              <a:ext cx="123822" cy="57151"/>
            </a:xfrm>
            <a:custGeom>
              <a:avLst/>
              <a:gdLst/>
              <a:ahLst/>
              <a:cxnLst/>
              <a:rect l="0" t="0" r="0" b="0"/>
              <a:pathLst>
                <a:path w="123822" h="57151">
                  <a:moveTo>
                    <a:pt x="38096" y="0"/>
                  </a:moveTo>
                  <a:lnTo>
                    <a:pt x="38096" y="0"/>
                  </a:lnTo>
                  <a:lnTo>
                    <a:pt x="33040" y="0"/>
                  </a:lnTo>
                  <a:lnTo>
                    <a:pt x="27735" y="2822"/>
                  </a:lnTo>
                  <a:lnTo>
                    <a:pt x="11781" y="15810"/>
                  </a:lnTo>
                  <a:lnTo>
                    <a:pt x="5939" y="17609"/>
                  </a:lnTo>
                  <a:lnTo>
                    <a:pt x="3959" y="19148"/>
                  </a:lnTo>
                  <a:lnTo>
                    <a:pt x="518" y="27124"/>
                  </a:lnTo>
                  <a:lnTo>
                    <a:pt x="0" y="37973"/>
                  </a:lnTo>
                  <a:lnTo>
                    <a:pt x="8197" y="46290"/>
                  </a:lnTo>
                  <a:lnTo>
                    <a:pt x="9697" y="45676"/>
                  </a:lnTo>
                  <a:lnTo>
                    <a:pt x="17606" y="39307"/>
                  </a:lnTo>
                  <a:lnTo>
                    <a:pt x="26366" y="38338"/>
                  </a:lnTo>
                  <a:lnTo>
                    <a:pt x="41399" y="38131"/>
                  </a:lnTo>
                  <a:lnTo>
                    <a:pt x="55891" y="43166"/>
                  </a:lnTo>
                  <a:lnTo>
                    <a:pt x="59484" y="45710"/>
                  </a:lnTo>
                  <a:lnTo>
                    <a:pt x="63476" y="51360"/>
                  </a:lnTo>
                  <a:lnTo>
                    <a:pt x="66658" y="53290"/>
                  </a:lnTo>
                  <a:lnTo>
                    <a:pt x="84151" y="56387"/>
                  </a:lnTo>
                  <a:lnTo>
                    <a:pt x="123821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1" name="SMARTInkShape-Group325"/>
          <p:cNvGrpSpPr/>
          <p:nvPr/>
        </p:nvGrpSpPr>
        <p:grpSpPr>
          <a:xfrm>
            <a:off x="1381518" y="6162675"/>
            <a:ext cx="1342633" cy="381001"/>
            <a:chOff x="1381518" y="6162675"/>
            <a:chExt cx="1342633" cy="381001"/>
          </a:xfrm>
        </p:grpSpPr>
        <p:sp>
          <p:nvSpPr>
            <p:cNvPr id="24631" name="SMARTInkShape-1105"/>
            <p:cNvSpPr/>
            <p:nvPr>
              <p:custDataLst>
                <p:tags r:id="rId100"/>
              </p:custDataLst>
            </p:nvPr>
          </p:nvSpPr>
          <p:spPr>
            <a:xfrm>
              <a:off x="1381518" y="6372225"/>
              <a:ext cx="142483" cy="8202"/>
            </a:xfrm>
            <a:custGeom>
              <a:avLst/>
              <a:gdLst/>
              <a:ahLst/>
              <a:cxnLst/>
              <a:rect l="0" t="0" r="0" b="0"/>
              <a:pathLst>
                <a:path w="142483" h="8202">
                  <a:moveTo>
                    <a:pt x="9132" y="0"/>
                  </a:moveTo>
                  <a:lnTo>
                    <a:pt x="9132" y="0"/>
                  </a:lnTo>
                  <a:lnTo>
                    <a:pt x="0" y="0"/>
                  </a:lnTo>
                  <a:lnTo>
                    <a:pt x="45025" y="0"/>
                  </a:lnTo>
                  <a:lnTo>
                    <a:pt x="91706" y="0"/>
                  </a:lnTo>
                  <a:lnTo>
                    <a:pt x="131192" y="0"/>
                  </a:lnTo>
                  <a:lnTo>
                    <a:pt x="141003" y="8201"/>
                  </a:lnTo>
                  <a:lnTo>
                    <a:pt x="141496" y="7584"/>
                  </a:lnTo>
                  <a:lnTo>
                    <a:pt x="14248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2" name="SMARTInkShape-1106"/>
            <p:cNvSpPr/>
            <p:nvPr>
              <p:custDataLst>
                <p:tags r:id="rId101"/>
              </p:custDataLst>
            </p:nvPr>
          </p:nvSpPr>
          <p:spPr>
            <a:xfrm>
              <a:off x="1419260" y="6457950"/>
              <a:ext cx="123791" cy="19051"/>
            </a:xfrm>
            <a:custGeom>
              <a:avLst/>
              <a:gdLst/>
              <a:ahLst/>
              <a:cxnLst/>
              <a:rect l="0" t="0" r="0" b="0"/>
              <a:pathLst>
                <a:path w="123791" h="19051">
                  <a:moveTo>
                    <a:pt x="9490" y="19050"/>
                  </a:moveTo>
                  <a:lnTo>
                    <a:pt x="9490" y="19050"/>
                  </a:lnTo>
                  <a:lnTo>
                    <a:pt x="0" y="19050"/>
                  </a:lnTo>
                  <a:lnTo>
                    <a:pt x="26821" y="19050"/>
                  </a:lnTo>
                  <a:lnTo>
                    <a:pt x="35805" y="12505"/>
                  </a:lnTo>
                  <a:lnTo>
                    <a:pt x="44686" y="10408"/>
                  </a:lnTo>
                  <a:lnTo>
                    <a:pt x="79344" y="9535"/>
                  </a:lnTo>
                  <a:lnTo>
                    <a:pt x="85691" y="6708"/>
                  </a:lnTo>
                  <a:lnTo>
                    <a:pt x="92041" y="2981"/>
                  </a:lnTo>
                  <a:lnTo>
                    <a:pt x="102624" y="883"/>
                  </a:lnTo>
                  <a:lnTo>
                    <a:pt x="1237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1107"/>
            <p:cNvSpPr/>
            <p:nvPr>
              <p:custDataLst>
                <p:tags r:id="rId102"/>
              </p:custDataLst>
            </p:nvPr>
          </p:nvSpPr>
          <p:spPr>
            <a:xfrm>
              <a:off x="1704975" y="6325004"/>
              <a:ext cx="28576" cy="218672"/>
            </a:xfrm>
            <a:custGeom>
              <a:avLst/>
              <a:gdLst/>
              <a:ahLst/>
              <a:cxnLst/>
              <a:rect l="0" t="0" r="0" b="0"/>
              <a:pathLst>
                <a:path w="28576" h="218672">
                  <a:moveTo>
                    <a:pt x="0" y="85321"/>
                  </a:moveTo>
                  <a:lnTo>
                    <a:pt x="0" y="85321"/>
                  </a:lnTo>
                  <a:lnTo>
                    <a:pt x="5057" y="85321"/>
                  </a:lnTo>
                  <a:lnTo>
                    <a:pt x="6546" y="84263"/>
                  </a:lnTo>
                  <a:lnTo>
                    <a:pt x="7539" y="82499"/>
                  </a:lnTo>
                  <a:lnTo>
                    <a:pt x="9409" y="76189"/>
                  </a:lnTo>
                  <a:lnTo>
                    <a:pt x="9522" y="58473"/>
                  </a:lnTo>
                  <a:lnTo>
                    <a:pt x="16071" y="49483"/>
                  </a:lnTo>
                  <a:lnTo>
                    <a:pt x="18658" y="39457"/>
                  </a:lnTo>
                  <a:lnTo>
                    <a:pt x="19050" y="0"/>
                  </a:lnTo>
                  <a:lnTo>
                    <a:pt x="19050" y="26421"/>
                  </a:lnTo>
                  <a:lnTo>
                    <a:pt x="12504" y="35430"/>
                  </a:lnTo>
                  <a:lnTo>
                    <a:pt x="10849" y="41275"/>
                  </a:lnTo>
                  <a:lnTo>
                    <a:pt x="9641" y="68158"/>
                  </a:lnTo>
                  <a:lnTo>
                    <a:pt x="15036" y="88437"/>
                  </a:lnTo>
                  <a:lnTo>
                    <a:pt x="9561" y="134741"/>
                  </a:lnTo>
                  <a:lnTo>
                    <a:pt x="9527" y="155275"/>
                  </a:lnTo>
                  <a:lnTo>
                    <a:pt x="12348" y="161568"/>
                  </a:lnTo>
                  <a:lnTo>
                    <a:pt x="16071" y="167892"/>
                  </a:lnTo>
                  <a:lnTo>
                    <a:pt x="18462" y="180575"/>
                  </a:lnTo>
                  <a:lnTo>
                    <a:pt x="19049" y="207691"/>
                  </a:lnTo>
                  <a:lnTo>
                    <a:pt x="28575" y="21867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4" name="SMARTInkShape-1108"/>
            <p:cNvSpPr/>
            <p:nvPr>
              <p:custDataLst>
                <p:tags r:id="rId103"/>
              </p:custDataLst>
            </p:nvPr>
          </p:nvSpPr>
          <p:spPr>
            <a:xfrm>
              <a:off x="1800225" y="6343778"/>
              <a:ext cx="76201" cy="170920"/>
            </a:xfrm>
            <a:custGeom>
              <a:avLst/>
              <a:gdLst/>
              <a:ahLst/>
              <a:cxnLst/>
              <a:rect l="0" t="0" r="0" b="0"/>
              <a:pathLst>
                <a:path w="76201" h="170920">
                  <a:moveTo>
                    <a:pt x="0" y="28447"/>
                  </a:moveTo>
                  <a:lnTo>
                    <a:pt x="0" y="28447"/>
                  </a:lnTo>
                  <a:lnTo>
                    <a:pt x="8201" y="28447"/>
                  </a:lnTo>
                  <a:lnTo>
                    <a:pt x="8642" y="29505"/>
                  </a:lnTo>
                  <a:lnTo>
                    <a:pt x="9409" y="36648"/>
                  </a:lnTo>
                  <a:lnTo>
                    <a:pt x="8389" y="37089"/>
                  </a:lnTo>
                  <a:lnTo>
                    <a:pt x="4434" y="37579"/>
                  </a:lnTo>
                  <a:lnTo>
                    <a:pt x="2956" y="38768"/>
                  </a:lnTo>
                  <a:lnTo>
                    <a:pt x="1314" y="42912"/>
                  </a:lnTo>
                  <a:lnTo>
                    <a:pt x="7" y="88977"/>
                  </a:lnTo>
                  <a:lnTo>
                    <a:pt x="0" y="112174"/>
                  </a:lnTo>
                  <a:lnTo>
                    <a:pt x="7539" y="124270"/>
                  </a:lnTo>
                  <a:lnTo>
                    <a:pt x="9524" y="151759"/>
                  </a:lnTo>
                  <a:lnTo>
                    <a:pt x="17726" y="160428"/>
                  </a:lnTo>
                  <a:lnTo>
                    <a:pt x="23714" y="161392"/>
                  </a:lnTo>
                  <a:lnTo>
                    <a:pt x="25334" y="162585"/>
                  </a:lnTo>
                  <a:lnTo>
                    <a:pt x="27135" y="166733"/>
                  </a:lnTo>
                  <a:lnTo>
                    <a:pt x="28673" y="168262"/>
                  </a:lnTo>
                  <a:lnTo>
                    <a:pt x="36650" y="170919"/>
                  </a:lnTo>
                  <a:lnTo>
                    <a:pt x="42727" y="166146"/>
                  </a:lnTo>
                  <a:lnTo>
                    <a:pt x="45448" y="160908"/>
                  </a:lnTo>
                  <a:lnTo>
                    <a:pt x="46174" y="158029"/>
                  </a:lnTo>
                  <a:lnTo>
                    <a:pt x="47716" y="156110"/>
                  </a:lnTo>
                  <a:lnTo>
                    <a:pt x="52252" y="153978"/>
                  </a:lnTo>
                  <a:lnTo>
                    <a:pt x="53885" y="152351"/>
                  </a:lnTo>
                  <a:lnTo>
                    <a:pt x="55699" y="147722"/>
                  </a:lnTo>
                  <a:lnTo>
                    <a:pt x="56720" y="139164"/>
                  </a:lnTo>
                  <a:lnTo>
                    <a:pt x="57922" y="137183"/>
                  </a:lnTo>
                  <a:lnTo>
                    <a:pt x="59781" y="135863"/>
                  </a:lnTo>
                  <a:lnTo>
                    <a:pt x="62079" y="134983"/>
                  </a:lnTo>
                  <a:lnTo>
                    <a:pt x="63611" y="133338"/>
                  </a:lnTo>
                  <a:lnTo>
                    <a:pt x="65313" y="128687"/>
                  </a:lnTo>
                  <a:lnTo>
                    <a:pt x="67464" y="110532"/>
                  </a:lnTo>
                  <a:lnTo>
                    <a:pt x="74161" y="95657"/>
                  </a:lnTo>
                  <a:lnTo>
                    <a:pt x="76193" y="50674"/>
                  </a:lnTo>
                  <a:lnTo>
                    <a:pt x="76200" y="20803"/>
                  </a:lnTo>
                  <a:lnTo>
                    <a:pt x="58590" y="1327"/>
                  </a:lnTo>
                  <a:lnTo>
                    <a:pt x="52520" y="303"/>
                  </a:lnTo>
                  <a:lnTo>
                    <a:pt x="44018" y="0"/>
                  </a:lnTo>
                  <a:lnTo>
                    <a:pt x="37908" y="2751"/>
                  </a:lnTo>
                  <a:lnTo>
                    <a:pt x="24065" y="14065"/>
                  </a:lnTo>
                  <a:lnTo>
                    <a:pt x="21279" y="19586"/>
                  </a:lnTo>
                  <a:lnTo>
                    <a:pt x="20536" y="22539"/>
                  </a:lnTo>
                  <a:lnTo>
                    <a:pt x="18982" y="24508"/>
                  </a:lnTo>
                  <a:lnTo>
                    <a:pt x="14434" y="26697"/>
                  </a:lnTo>
                  <a:lnTo>
                    <a:pt x="12797" y="28339"/>
                  </a:lnTo>
                  <a:lnTo>
                    <a:pt x="10980" y="32985"/>
                  </a:lnTo>
                  <a:lnTo>
                    <a:pt x="9536" y="79141"/>
                  </a:lnTo>
                  <a:lnTo>
                    <a:pt x="9528" y="88741"/>
                  </a:lnTo>
                  <a:lnTo>
                    <a:pt x="12349" y="95108"/>
                  </a:lnTo>
                  <a:lnTo>
                    <a:pt x="19050" y="1046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5" name="SMARTInkShape-1109"/>
            <p:cNvSpPr/>
            <p:nvPr>
              <p:custDataLst>
                <p:tags r:id="rId104"/>
              </p:custDataLst>
            </p:nvPr>
          </p:nvSpPr>
          <p:spPr>
            <a:xfrm>
              <a:off x="1971675" y="6391278"/>
              <a:ext cx="28576" cy="47623"/>
            </a:xfrm>
            <a:custGeom>
              <a:avLst/>
              <a:gdLst/>
              <a:ahLst/>
              <a:cxnLst/>
              <a:rect l="0" t="0" r="0" b="0"/>
              <a:pathLst>
                <a:path w="28576" h="47623">
                  <a:moveTo>
                    <a:pt x="0" y="38097"/>
                  </a:moveTo>
                  <a:lnTo>
                    <a:pt x="0" y="38097"/>
                  </a:lnTo>
                  <a:lnTo>
                    <a:pt x="9522" y="47619"/>
                  </a:lnTo>
                  <a:lnTo>
                    <a:pt x="9525" y="29906"/>
                  </a:lnTo>
                  <a:lnTo>
                    <a:pt x="10583" y="29461"/>
                  </a:lnTo>
                  <a:lnTo>
                    <a:pt x="14582" y="28967"/>
                  </a:lnTo>
                  <a:lnTo>
                    <a:pt x="16071" y="27777"/>
                  </a:lnTo>
                  <a:lnTo>
                    <a:pt x="18658" y="20405"/>
                  </a:lnTo>
                  <a:lnTo>
                    <a:pt x="19015" y="10965"/>
                  </a:lnTo>
                  <a:lnTo>
                    <a:pt x="20085" y="10484"/>
                  </a:lnTo>
                  <a:lnTo>
                    <a:pt x="27248" y="9649"/>
                  </a:lnTo>
                  <a:lnTo>
                    <a:pt x="27985" y="6756"/>
                  </a:lnTo>
                  <a:lnTo>
                    <a:pt x="28575" y="0"/>
                  </a:lnTo>
                  <a:lnTo>
                    <a:pt x="28575" y="8198"/>
                  </a:lnTo>
                  <a:lnTo>
                    <a:pt x="20374" y="17607"/>
                  </a:lnTo>
                  <a:lnTo>
                    <a:pt x="19442" y="23677"/>
                  </a:lnTo>
                  <a:lnTo>
                    <a:pt x="19050" y="476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6" name="SMARTInkShape-1110"/>
            <p:cNvSpPr/>
            <p:nvPr>
              <p:custDataLst>
                <p:tags r:id="rId105"/>
              </p:custDataLst>
            </p:nvPr>
          </p:nvSpPr>
          <p:spPr>
            <a:xfrm>
              <a:off x="2209801" y="6286511"/>
              <a:ext cx="76200" cy="219065"/>
            </a:xfrm>
            <a:custGeom>
              <a:avLst/>
              <a:gdLst/>
              <a:ahLst/>
              <a:cxnLst/>
              <a:rect l="0" t="0" r="0" b="0"/>
              <a:pathLst>
                <a:path w="76200" h="219065">
                  <a:moveTo>
                    <a:pt x="9524" y="133339"/>
                  </a:moveTo>
                  <a:lnTo>
                    <a:pt x="9524" y="133339"/>
                  </a:lnTo>
                  <a:lnTo>
                    <a:pt x="9524" y="138395"/>
                  </a:lnTo>
                  <a:lnTo>
                    <a:pt x="8466" y="139884"/>
                  </a:lnTo>
                  <a:lnTo>
                    <a:pt x="6702" y="140878"/>
                  </a:lnTo>
                  <a:lnTo>
                    <a:pt x="2" y="142864"/>
                  </a:lnTo>
                  <a:lnTo>
                    <a:pt x="0" y="142864"/>
                  </a:lnTo>
                  <a:lnTo>
                    <a:pt x="5055" y="142864"/>
                  </a:lnTo>
                  <a:lnTo>
                    <a:pt x="6545" y="141806"/>
                  </a:lnTo>
                  <a:lnTo>
                    <a:pt x="7538" y="140042"/>
                  </a:lnTo>
                  <a:lnTo>
                    <a:pt x="9132" y="129607"/>
                  </a:lnTo>
                  <a:lnTo>
                    <a:pt x="10321" y="127676"/>
                  </a:lnTo>
                  <a:lnTo>
                    <a:pt x="12171" y="126389"/>
                  </a:lnTo>
                  <a:lnTo>
                    <a:pt x="14464" y="125531"/>
                  </a:lnTo>
                  <a:lnTo>
                    <a:pt x="15993" y="123901"/>
                  </a:lnTo>
                  <a:lnTo>
                    <a:pt x="17691" y="119267"/>
                  </a:lnTo>
                  <a:lnTo>
                    <a:pt x="19839" y="107668"/>
                  </a:lnTo>
                  <a:lnTo>
                    <a:pt x="25516" y="98333"/>
                  </a:lnTo>
                  <a:lnTo>
                    <a:pt x="27970" y="85697"/>
                  </a:lnTo>
                  <a:lnTo>
                    <a:pt x="29364" y="78299"/>
                  </a:lnTo>
                  <a:lnTo>
                    <a:pt x="36099" y="63291"/>
                  </a:lnTo>
                  <a:lnTo>
                    <a:pt x="43739" y="51671"/>
                  </a:lnTo>
                  <a:lnTo>
                    <a:pt x="47531" y="41526"/>
                  </a:lnTo>
                  <a:lnTo>
                    <a:pt x="53829" y="31816"/>
                  </a:lnTo>
                  <a:lnTo>
                    <a:pt x="56165" y="22237"/>
                  </a:lnTo>
                  <a:lnTo>
                    <a:pt x="56712" y="15874"/>
                  </a:lnTo>
                  <a:lnTo>
                    <a:pt x="57916" y="13754"/>
                  </a:lnTo>
                  <a:lnTo>
                    <a:pt x="59777" y="12341"/>
                  </a:lnTo>
                  <a:lnTo>
                    <a:pt x="62076" y="11399"/>
                  </a:lnTo>
                  <a:lnTo>
                    <a:pt x="63608" y="9712"/>
                  </a:lnTo>
                  <a:lnTo>
                    <a:pt x="66670" y="0"/>
                  </a:lnTo>
                  <a:lnTo>
                    <a:pt x="61616" y="5049"/>
                  </a:lnTo>
                  <a:lnTo>
                    <a:pt x="59135" y="10352"/>
                  </a:lnTo>
                  <a:lnTo>
                    <a:pt x="54378" y="45650"/>
                  </a:lnTo>
                  <a:lnTo>
                    <a:pt x="50626" y="54150"/>
                  </a:lnTo>
                  <a:lnTo>
                    <a:pt x="42685" y="101720"/>
                  </a:lnTo>
                  <a:lnTo>
                    <a:pt x="38703" y="122995"/>
                  </a:lnTo>
                  <a:lnTo>
                    <a:pt x="38100" y="168524"/>
                  </a:lnTo>
                  <a:lnTo>
                    <a:pt x="38099" y="194991"/>
                  </a:lnTo>
                  <a:lnTo>
                    <a:pt x="40921" y="200603"/>
                  </a:lnTo>
                  <a:lnTo>
                    <a:pt x="51356" y="212831"/>
                  </a:lnTo>
                  <a:lnTo>
                    <a:pt x="57396" y="216293"/>
                  </a:lnTo>
                  <a:lnTo>
                    <a:pt x="76199" y="2190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1111"/>
            <p:cNvSpPr/>
            <p:nvPr>
              <p:custDataLst>
                <p:tags r:id="rId106"/>
              </p:custDataLst>
            </p:nvPr>
          </p:nvSpPr>
          <p:spPr>
            <a:xfrm>
              <a:off x="2356099" y="6353189"/>
              <a:ext cx="72777" cy="151830"/>
            </a:xfrm>
            <a:custGeom>
              <a:avLst/>
              <a:gdLst/>
              <a:ahLst/>
              <a:cxnLst/>
              <a:rect l="0" t="0" r="0" b="0"/>
              <a:pathLst>
                <a:path w="72777" h="151830">
                  <a:moveTo>
                    <a:pt x="15626" y="9511"/>
                  </a:moveTo>
                  <a:lnTo>
                    <a:pt x="15626" y="9511"/>
                  </a:lnTo>
                  <a:lnTo>
                    <a:pt x="15626" y="23700"/>
                  </a:lnTo>
                  <a:lnTo>
                    <a:pt x="12804" y="29223"/>
                  </a:lnTo>
                  <a:lnTo>
                    <a:pt x="9080" y="35204"/>
                  </a:lnTo>
                  <a:lnTo>
                    <a:pt x="6690" y="47669"/>
                  </a:lnTo>
                  <a:lnTo>
                    <a:pt x="6101" y="94378"/>
                  </a:lnTo>
                  <a:lnTo>
                    <a:pt x="1045" y="100039"/>
                  </a:lnTo>
                  <a:lnTo>
                    <a:pt x="613" y="102671"/>
                  </a:lnTo>
                  <a:lnTo>
                    <a:pt x="1384" y="105485"/>
                  </a:lnTo>
                  <a:lnTo>
                    <a:pt x="4004" y="111432"/>
                  </a:lnTo>
                  <a:lnTo>
                    <a:pt x="7105" y="139694"/>
                  </a:lnTo>
                  <a:lnTo>
                    <a:pt x="11133" y="146040"/>
                  </a:lnTo>
                  <a:lnTo>
                    <a:pt x="16452" y="149565"/>
                  </a:lnTo>
                  <a:lnTo>
                    <a:pt x="23433" y="151829"/>
                  </a:lnTo>
                  <a:lnTo>
                    <a:pt x="29699" y="147165"/>
                  </a:lnTo>
                  <a:lnTo>
                    <a:pt x="47496" y="129982"/>
                  </a:lnTo>
                  <a:lnTo>
                    <a:pt x="50958" y="120909"/>
                  </a:lnTo>
                  <a:lnTo>
                    <a:pt x="53554" y="110880"/>
                  </a:lnTo>
                  <a:lnTo>
                    <a:pt x="63844" y="95817"/>
                  </a:lnTo>
                  <a:lnTo>
                    <a:pt x="66821" y="92449"/>
                  </a:lnTo>
                  <a:lnTo>
                    <a:pt x="70130" y="83061"/>
                  </a:lnTo>
                  <a:lnTo>
                    <a:pt x="72730" y="39499"/>
                  </a:lnTo>
                  <a:lnTo>
                    <a:pt x="72776" y="5979"/>
                  </a:lnTo>
                  <a:lnTo>
                    <a:pt x="71718" y="3981"/>
                  </a:lnTo>
                  <a:lnTo>
                    <a:pt x="69954" y="2649"/>
                  </a:lnTo>
                  <a:lnTo>
                    <a:pt x="65172" y="1169"/>
                  </a:lnTo>
                  <a:lnTo>
                    <a:pt x="40620" y="0"/>
                  </a:lnTo>
                  <a:lnTo>
                    <a:pt x="34495" y="2814"/>
                  </a:lnTo>
                  <a:lnTo>
                    <a:pt x="20641" y="14176"/>
                  </a:lnTo>
                  <a:lnTo>
                    <a:pt x="17855" y="19698"/>
                  </a:lnTo>
                  <a:lnTo>
                    <a:pt x="17112" y="22652"/>
                  </a:lnTo>
                  <a:lnTo>
                    <a:pt x="15559" y="24622"/>
                  </a:lnTo>
                  <a:lnTo>
                    <a:pt x="11010" y="26810"/>
                  </a:lnTo>
                  <a:lnTo>
                    <a:pt x="9373" y="28452"/>
                  </a:lnTo>
                  <a:lnTo>
                    <a:pt x="7556" y="33099"/>
                  </a:lnTo>
                  <a:lnTo>
                    <a:pt x="5330" y="44705"/>
                  </a:lnTo>
                  <a:lnTo>
                    <a:pt x="1173" y="50906"/>
                  </a:lnTo>
                  <a:lnTo>
                    <a:pt x="699" y="52983"/>
                  </a:lnTo>
                  <a:lnTo>
                    <a:pt x="1441" y="54367"/>
                  </a:lnTo>
                  <a:lnTo>
                    <a:pt x="2994" y="55290"/>
                  </a:lnTo>
                  <a:lnTo>
                    <a:pt x="2972" y="56964"/>
                  </a:lnTo>
                  <a:lnTo>
                    <a:pt x="124" y="61645"/>
                  </a:lnTo>
                  <a:lnTo>
                    <a:pt x="0" y="64375"/>
                  </a:lnTo>
                  <a:lnTo>
                    <a:pt x="5088" y="74422"/>
                  </a:lnTo>
                  <a:lnTo>
                    <a:pt x="8473" y="75403"/>
                  </a:lnTo>
                  <a:lnTo>
                    <a:pt x="15626" y="761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1112"/>
            <p:cNvSpPr/>
            <p:nvPr>
              <p:custDataLst>
                <p:tags r:id="rId107"/>
              </p:custDataLst>
            </p:nvPr>
          </p:nvSpPr>
          <p:spPr>
            <a:xfrm>
              <a:off x="2476500" y="62960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9133" y="18657"/>
                  </a:lnTo>
                  <a:lnTo>
                    <a:pt x="55780" y="19050"/>
                  </a:lnTo>
                  <a:lnTo>
                    <a:pt x="61801" y="19050"/>
                  </a:lnTo>
                  <a:lnTo>
                    <a:pt x="67331" y="16228"/>
                  </a:lnTo>
                  <a:lnTo>
                    <a:pt x="73317" y="12505"/>
                  </a:lnTo>
                  <a:lnTo>
                    <a:pt x="83882" y="9918"/>
                  </a:lnTo>
                  <a:lnTo>
                    <a:pt x="84496" y="8729"/>
                  </a:lnTo>
                  <a:lnTo>
                    <a:pt x="85179" y="4585"/>
                  </a:lnTo>
                  <a:lnTo>
                    <a:pt x="86420" y="3056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9" name="SMARTInkShape-1113"/>
            <p:cNvSpPr/>
            <p:nvPr>
              <p:custDataLst>
                <p:tags r:id="rId108"/>
              </p:custDataLst>
            </p:nvPr>
          </p:nvSpPr>
          <p:spPr>
            <a:xfrm>
              <a:off x="2600325" y="6181725"/>
              <a:ext cx="76200" cy="152367"/>
            </a:xfrm>
            <a:custGeom>
              <a:avLst/>
              <a:gdLst/>
              <a:ahLst/>
              <a:cxnLst/>
              <a:rect l="0" t="0" r="0" b="0"/>
              <a:pathLst>
                <a:path w="76200" h="152367">
                  <a:moveTo>
                    <a:pt x="19050" y="0"/>
                  </a:moveTo>
                  <a:lnTo>
                    <a:pt x="19050" y="0"/>
                  </a:lnTo>
                  <a:lnTo>
                    <a:pt x="19050" y="17333"/>
                  </a:lnTo>
                  <a:lnTo>
                    <a:pt x="12504" y="26315"/>
                  </a:lnTo>
                  <a:lnTo>
                    <a:pt x="10408" y="35196"/>
                  </a:lnTo>
                  <a:lnTo>
                    <a:pt x="9641" y="45780"/>
                  </a:lnTo>
                  <a:lnTo>
                    <a:pt x="3002" y="54865"/>
                  </a:lnTo>
                  <a:lnTo>
                    <a:pt x="889" y="63764"/>
                  </a:lnTo>
                  <a:lnTo>
                    <a:pt x="0" y="85328"/>
                  </a:lnTo>
                  <a:lnTo>
                    <a:pt x="35895" y="50890"/>
                  </a:lnTo>
                  <a:lnTo>
                    <a:pt x="45871" y="48055"/>
                  </a:lnTo>
                  <a:lnTo>
                    <a:pt x="65312" y="47625"/>
                  </a:lnTo>
                  <a:lnTo>
                    <a:pt x="65766" y="48684"/>
                  </a:lnTo>
                  <a:lnTo>
                    <a:pt x="66640" y="64958"/>
                  </a:lnTo>
                  <a:lnTo>
                    <a:pt x="73214" y="73940"/>
                  </a:lnTo>
                  <a:lnTo>
                    <a:pt x="75315" y="82821"/>
                  </a:lnTo>
                  <a:lnTo>
                    <a:pt x="76199" y="118915"/>
                  </a:lnTo>
                  <a:lnTo>
                    <a:pt x="73377" y="124465"/>
                  </a:lnTo>
                  <a:lnTo>
                    <a:pt x="67999" y="131595"/>
                  </a:lnTo>
                  <a:lnTo>
                    <a:pt x="66685" y="142745"/>
                  </a:lnTo>
                  <a:lnTo>
                    <a:pt x="66675" y="152366"/>
                  </a:lnTo>
                  <a:lnTo>
                    <a:pt x="66675" y="147332"/>
                  </a:lnTo>
                  <a:lnTo>
                    <a:pt x="65617" y="145847"/>
                  </a:lnTo>
                  <a:lnTo>
                    <a:pt x="63853" y="144856"/>
                  </a:lnTo>
                  <a:lnTo>
                    <a:pt x="61619" y="144196"/>
                  </a:lnTo>
                  <a:lnTo>
                    <a:pt x="60129" y="142697"/>
                  </a:lnTo>
                  <a:lnTo>
                    <a:pt x="5715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1114"/>
            <p:cNvSpPr/>
            <p:nvPr>
              <p:custDataLst>
                <p:tags r:id="rId109"/>
              </p:custDataLst>
            </p:nvPr>
          </p:nvSpPr>
          <p:spPr>
            <a:xfrm>
              <a:off x="2619375" y="6162675"/>
              <a:ext cx="104776" cy="38101"/>
            </a:xfrm>
            <a:custGeom>
              <a:avLst/>
              <a:gdLst/>
              <a:ahLst/>
              <a:cxnLst/>
              <a:rect l="0" t="0" r="0" b="0"/>
              <a:pathLst>
                <a:path w="104776" h="38101">
                  <a:moveTo>
                    <a:pt x="19050" y="38100"/>
                  </a:moveTo>
                  <a:lnTo>
                    <a:pt x="19050" y="38100"/>
                  </a:lnTo>
                  <a:lnTo>
                    <a:pt x="126" y="38100"/>
                  </a:lnTo>
                  <a:lnTo>
                    <a:pt x="0" y="28609"/>
                  </a:lnTo>
                  <a:lnTo>
                    <a:pt x="8201" y="28578"/>
                  </a:lnTo>
                  <a:lnTo>
                    <a:pt x="17610" y="20374"/>
                  </a:lnTo>
                  <a:lnTo>
                    <a:pt x="27125" y="19166"/>
                  </a:lnTo>
                  <a:lnTo>
                    <a:pt x="41705" y="19060"/>
                  </a:lnTo>
                  <a:lnTo>
                    <a:pt x="47816" y="16233"/>
                  </a:lnTo>
                  <a:lnTo>
                    <a:pt x="50927" y="13997"/>
                  </a:lnTo>
                  <a:lnTo>
                    <a:pt x="54060" y="13564"/>
                  </a:lnTo>
                  <a:lnTo>
                    <a:pt x="60363" y="15906"/>
                  </a:lnTo>
                  <a:lnTo>
                    <a:pt x="63525" y="15896"/>
                  </a:lnTo>
                  <a:lnTo>
                    <a:pt x="82552" y="10224"/>
                  </a:lnTo>
                  <a:lnTo>
                    <a:pt x="88901" y="9835"/>
                  </a:lnTo>
                  <a:lnTo>
                    <a:pt x="95251" y="684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2" name="SMARTInkShape-Group326"/>
          <p:cNvGrpSpPr/>
          <p:nvPr/>
        </p:nvGrpSpPr>
        <p:grpSpPr>
          <a:xfrm>
            <a:off x="3019425" y="6048491"/>
            <a:ext cx="2133601" cy="504710"/>
            <a:chOff x="3019425" y="6048491"/>
            <a:chExt cx="2133601" cy="504710"/>
          </a:xfrm>
        </p:grpSpPr>
        <p:sp>
          <p:nvSpPr>
            <p:cNvPr id="24642" name="SMARTInkShape-1115"/>
            <p:cNvSpPr/>
            <p:nvPr>
              <p:custDataLst>
                <p:tags r:id="rId90"/>
              </p:custDataLst>
            </p:nvPr>
          </p:nvSpPr>
          <p:spPr>
            <a:xfrm>
              <a:off x="3019425" y="6181736"/>
              <a:ext cx="74838" cy="371465"/>
            </a:xfrm>
            <a:custGeom>
              <a:avLst/>
              <a:gdLst/>
              <a:ahLst/>
              <a:cxnLst/>
              <a:rect l="0" t="0" r="0" b="0"/>
              <a:pathLst>
                <a:path w="74838" h="371465">
                  <a:moveTo>
                    <a:pt x="28575" y="38089"/>
                  </a:moveTo>
                  <a:lnTo>
                    <a:pt x="28575" y="38089"/>
                  </a:lnTo>
                  <a:lnTo>
                    <a:pt x="66235" y="429"/>
                  </a:lnTo>
                  <a:lnTo>
                    <a:pt x="74837" y="27"/>
                  </a:lnTo>
                  <a:lnTo>
                    <a:pt x="70740" y="0"/>
                  </a:lnTo>
                  <a:lnTo>
                    <a:pt x="69385" y="1054"/>
                  </a:lnTo>
                  <a:lnTo>
                    <a:pt x="59295" y="19287"/>
                  </a:lnTo>
                  <a:lnTo>
                    <a:pt x="58580" y="22379"/>
                  </a:lnTo>
                  <a:lnTo>
                    <a:pt x="50886" y="36005"/>
                  </a:lnTo>
                  <a:lnTo>
                    <a:pt x="37454" y="76439"/>
                  </a:lnTo>
                  <a:lnTo>
                    <a:pt x="32521" y="89001"/>
                  </a:lnTo>
                  <a:lnTo>
                    <a:pt x="18445" y="136168"/>
                  </a:lnTo>
                  <a:lnTo>
                    <a:pt x="7486" y="183198"/>
                  </a:lnTo>
                  <a:lnTo>
                    <a:pt x="986" y="221279"/>
                  </a:lnTo>
                  <a:lnTo>
                    <a:pt x="17" y="263133"/>
                  </a:lnTo>
                  <a:lnTo>
                    <a:pt x="0" y="307736"/>
                  </a:lnTo>
                  <a:lnTo>
                    <a:pt x="1058" y="327165"/>
                  </a:lnTo>
                  <a:lnTo>
                    <a:pt x="11758" y="352236"/>
                  </a:lnTo>
                  <a:lnTo>
                    <a:pt x="28575" y="3714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1116"/>
            <p:cNvSpPr/>
            <p:nvPr>
              <p:custDataLst>
                <p:tags r:id="rId91"/>
              </p:custDataLst>
            </p:nvPr>
          </p:nvSpPr>
          <p:spPr>
            <a:xfrm>
              <a:off x="3238500" y="6219956"/>
              <a:ext cx="76201" cy="266416"/>
            </a:xfrm>
            <a:custGeom>
              <a:avLst/>
              <a:gdLst/>
              <a:ahLst/>
              <a:cxnLst/>
              <a:rect l="0" t="0" r="0" b="0"/>
              <a:pathLst>
                <a:path w="76201" h="266416">
                  <a:moveTo>
                    <a:pt x="0" y="152269"/>
                  </a:moveTo>
                  <a:lnTo>
                    <a:pt x="0" y="152269"/>
                  </a:lnTo>
                  <a:lnTo>
                    <a:pt x="8200" y="144068"/>
                  </a:lnTo>
                  <a:lnTo>
                    <a:pt x="10321" y="135401"/>
                  </a:lnTo>
                  <a:lnTo>
                    <a:pt x="17692" y="125445"/>
                  </a:lnTo>
                  <a:lnTo>
                    <a:pt x="19840" y="116435"/>
                  </a:lnTo>
                  <a:lnTo>
                    <a:pt x="35510" y="95065"/>
                  </a:lnTo>
                  <a:lnTo>
                    <a:pt x="38007" y="88745"/>
                  </a:lnTo>
                  <a:lnTo>
                    <a:pt x="53880" y="68836"/>
                  </a:lnTo>
                  <a:lnTo>
                    <a:pt x="57239" y="59932"/>
                  </a:lnTo>
                  <a:lnTo>
                    <a:pt x="63409" y="50591"/>
                  </a:lnTo>
                  <a:lnTo>
                    <a:pt x="66766" y="41121"/>
                  </a:lnTo>
                  <a:lnTo>
                    <a:pt x="72934" y="31612"/>
                  </a:lnTo>
                  <a:lnTo>
                    <a:pt x="75233" y="22092"/>
                  </a:lnTo>
                  <a:lnTo>
                    <a:pt x="76200" y="0"/>
                  </a:lnTo>
                  <a:lnTo>
                    <a:pt x="76200" y="14062"/>
                  </a:lnTo>
                  <a:lnTo>
                    <a:pt x="73378" y="19583"/>
                  </a:lnTo>
                  <a:lnTo>
                    <a:pt x="69654" y="25564"/>
                  </a:lnTo>
                  <a:lnTo>
                    <a:pt x="67558" y="35940"/>
                  </a:lnTo>
                  <a:lnTo>
                    <a:pt x="65879" y="51949"/>
                  </a:lnTo>
                  <a:lnTo>
                    <a:pt x="58508" y="82588"/>
                  </a:lnTo>
                  <a:lnTo>
                    <a:pt x="57229" y="127937"/>
                  </a:lnTo>
                  <a:lnTo>
                    <a:pt x="56116" y="152468"/>
                  </a:lnTo>
                  <a:lnTo>
                    <a:pt x="48214" y="195003"/>
                  </a:lnTo>
                  <a:lnTo>
                    <a:pt x="47625" y="242587"/>
                  </a:lnTo>
                  <a:lnTo>
                    <a:pt x="47625" y="264815"/>
                  </a:lnTo>
                  <a:lnTo>
                    <a:pt x="48683" y="265399"/>
                  </a:lnTo>
                  <a:lnTo>
                    <a:pt x="55826" y="266415"/>
                  </a:lnTo>
                  <a:lnTo>
                    <a:pt x="66675" y="2570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4" name="SMARTInkShape-1117"/>
            <p:cNvSpPr/>
            <p:nvPr>
              <p:custDataLst>
                <p:tags r:id="rId92"/>
              </p:custDataLst>
            </p:nvPr>
          </p:nvSpPr>
          <p:spPr>
            <a:xfrm>
              <a:off x="3438929" y="6219956"/>
              <a:ext cx="399635" cy="237955"/>
            </a:xfrm>
            <a:custGeom>
              <a:avLst/>
              <a:gdLst/>
              <a:ahLst/>
              <a:cxnLst/>
              <a:rect l="0" t="0" r="0" b="0"/>
              <a:pathLst>
                <a:path w="399635" h="237955">
                  <a:moveTo>
                    <a:pt x="28171" y="47494"/>
                  </a:moveTo>
                  <a:lnTo>
                    <a:pt x="28171" y="47494"/>
                  </a:lnTo>
                  <a:lnTo>
                    <a:pt x="36372" y="55695"/>
                  </a:lnTo>
                  <a:lnTo>
                    <a:pt x="37303" y="61683"/>
                  </a:lnTo>
                  <a:lnTo>
                    <a:pt x="36376" y="63304"/>
                  </a:lnTo>
                  <a:lnTo>
                    <a:pt x="34699" y="64384"/>
                  </a:lnTo>
                  <a:lnTo>
                    <a:pt x="29460" y="66117"/>
                  </a:lnTo>
                  <a:lnTo>
                    <a:pt x="28744" y="69176"/>
                  </a:lnTo>
                  <a:lnTo>
                    <a:pt x="28284" y="74707"/>
                  </a:lnTo>
                  <a:lnTo>
                    <a:pt x="27188" y="75162"/>
                  </a:lnTo>
                  <a:lnTo>
                    <a:pt x="9516" y="76069"/>
                  </a:lnTo>
                  <a:lnTo>
                    <a:pt x="9124" y="53403"/>
                  </a:lnTo>
                  <a:lnTo>
                    <a:pt x="11944" y="47298"/>
                  </a:lnTo>
                  <a:lnTo>
                    <a:pt x="24931" y="30729"/>
                  </a:lnTo>
                  <a:lnTo>
                    <a:pt x="28269" y="21830"/>
                  </a:lnTo>
                  <a:lnTo>
                    <a:pt x="42323" y="4885"/>
                  </a:lnTo>
                  <a:lnTo>
                    <a:pt x="47866" y="2098"/>
                  </a:lnTo>
                  <a:lnTo>
                    <a:pt x="61283" y="0"/>
                  </a:lnTo>
                  <a:lnTo>
                    <a:pt x="62946" y="1015"/>
                  </a:lnTo>
                  <a:lnTo>
                    <a:pt x="64054" y="2749"/>
                  </a:lnTo>
                  <a:lnTo>
                    <a:pt x="64793" y="4964"/>
                  </a:lnTo>
                  <a:lnTo>
                    <a:pt x="73615" y="19172"/>
                  </a:lnTo>
                  <a:lnTo>
                    <a:pt x="75711" y="50875"/>
                  </a:lnTo>
                  <a:lnTo>
                    <a:pt x="75793" y="92385"/>
                  </a:lnTo>
                  <a:lnTo>
                    <a:pt x="74738" y="117431"/>
                  </a:lnTo>
                  <a:lnTo>
                    <a:pt x="64037" y="158977"/>
                  </a:lnTo>
                  <a:lnTo>
                    <a:pt x="59986" y="167950"/>
                  </a:lnTo>
                  <a:lnTo>
                    <a:pt x="48672" y="210829"/>
                  </a:lnTo>
                  <a:lnTo>
                    <a:pt x="47130" y="213534"/>
                  </a:lnTo>
                  <a:lnTo>
                    <a:pt x="45043" y="215337"/>
                  </a:lnTo>
                  <a:lnTo>
                    <a:pt x="42594" y="216539"/>
                  </a:lnTo>
                  <a:lnTo>
                    <a:pt x="40961" y="218399"/>
                  </a:lnTo>
                  <a:lnTo>
                    <a:pt x="35519" y="228988"/>
                  </a:lnTo>
                  <a:lnTo>
                    <a:pt x="33070" y="231990"/>
                  </a:lnTo>
                  <a:lnTo>
                    <a:pt x="27526" y="235326"/>
                  </a:lnTo>
                  <a:lnTo>
                    <a:pt x="18757" y="237642"/>
                  </a:lnTo>
                  <a:lnTo>
                    <a:pt x="14109" y="237838"/>
                  </a:lnTo>
                  <a:lnTo>
                    <a:pt x="12446" y="236832"/>
                  </a:lnTo>
                  <a:lnTo>
                    <a:pt x="11338" y="235103"/>
                  </a:lnTo>
                  <a:lnTo>
                    <a:pt x="9559" y="229779"/>
                  </a:lnTo>
                  <a:lnTo>
                    <a:pt x="6494" y="229052"/>
                  </a:lnTo>
                  <a:lnTo>
                    <a:pt x="4195" y="228858"/>
                  </a:lnTo>
                  <a:lnTo>
                    <a:pt x="2661" y="227669"/>
                  </a:lnTo>
                  <a:lnTo>
                    <a:pt x="959" y="223528"/>
                  </a:lnTo>
                  <a:lnTo>
                    <a:pt x="0" y="215245"/>
                  </a:lnTo>
                  <a:lnTo>
                    <a:pt x="9925" y="174747"/>
                  </a:lnTo>
                  <a:lnTo>
                    <a:pt x="16609" y="161844"/>
                  </a:lnTo>
                  <a:lnTo>
                    <a:pt x="17288" y="158652"/>
                  </a:lnTo>
                  <a:lnTo>
                    <a:pt x="18799" y="156525"/>
                  </a:lnTo>
                  <a:lnTo>
                    <a:pt x="20865" y="155106"/>
                  </a:lnTo>
                  <a:lnTo>
                    <a:pt x="23300" y="154160"/>
                  </a:lnTo>
                  <a:lnTo>
                    <a:pt x="24924" y="152472"/>
                  </a:lnTo>
                  <a:lnTo>
                    <a:pt x="26728" y="147772"/>
                  </a:lnTo>
                  <a:lnTo>
                    <a:pt x="28268" y="146096"/>
                  </a:lnTo>
                  <a:lnTo>
                    <a:pt x="36245" y="143185"/>
                  </a:lnTo>
                  <a:lnTo>
                    <a:pt x="47866" y="150342"/>
                  </a:lnTo>
                  <a:lnTo>
                    <a:pt x="50826" y="150983"/>
                  </a:lnTo>
                  <a:lnTo>
                    <a:pt x="52799" y="152470"/>
                  </a:lnTo>
                  <a:lnTo>
                    <a:pt x="73153" y="180903"/>
                  </a:lnTo>
                  <a:lnTo>
                    <a:pt x="75680" y="187220"/>
                  </a:lnTo>
                  <a:lnTo>
                    <a:pt x="81994" y="197784"/>
                  </a:lnTo>
                  <a:lnTo>
                    <a:pt x="85393" y="212792"/>
                  </a:lnTo>
                  <a:lnTo>
                    <a:pt x="93392" y="226195"/>
                  </a:lnTo>
                  <a:lnTo>
                    <a:pt x="102920" y="236470"/>
                  </a:lnTo>
                  <a:lnTo>
                    <a:pt x="106548" y="237317"/>
                  </a:lnTo>
                  <a:lnTo>
                    <a:pt x="118522" y="237954"/>
                  </a:lnTo>
                  <a:lnTo>
                    <a:pt x="124066" y="235154"/>
                  </a:lnTo>
                  <a:lnTo>
                    <a:pt x="127026" y="232926"/>
                  </a:lnTo>
                  <a:lnTo>
                    <a:pt x="130315" y="227628"/>
                  </a:lnTo>
                  <a:lnTo>
                    <a:pt x="131192" y="224733"/>
                  </a:lnTo>
                  <a:lnTo>
                    <a:pt x="132835" y="222804"/>
                  </a:lnTo>
                  <a:lnTo>
                    <a:pt x="146049" y="214396"/>
                  </a:lnTo>
                  <a:lnTo>
                    <a:pt x="166837" y="184822"/>
                  </a:lnTo>
                  <a:lnTo>
                    <a:pt x="182731" y="143347"/>
                  </a:lnTo>
                  <a:lnTo>
                    <a:pt x="185187" y="139971"/>
                  </a:lnTo>
                  <a:lnTo>
                    <a:pt x="187914" y="130576"/>
                  </a:lnTo>
                  <a:lnTo>
                    <a:pt x="190867" y="108724"/>
                  </a:lnTo>
                  <a:lnTo>
                    <a:pt x="198259" y="97120"/>
                  </a:lnTo>
                  <a:lnTo>
                    <a:pt x="199501" y="87093"/>
                  </a:lnTo>
                  <a:lnTo>
                    <a:pt x="196746" y="89083"/>
                  </a:lnTo>
                  <a:lnTo>
                    <a:pt x="185429" y="99822"/>
                  </a:lnTo>
                  <a:lnTo>
                    <a:pt x="182730" y="108146"/>
                  </a:lnTo>
                  <a:lnTo>
                    <a:pt x="180596" y="155571"/>
                  </a:lnTo>
                  <a:lnTo>
                    <a:pt x="180571" y="193509"/>
                  </a:lnTo>
                  <a:lnTo>
                    <a:pt x="181629" y="195637"/>
                  </a:lnTo>
                  <a:lnTo>
                    <a:pt x="183393" y="197056"/>
                  </a:lnTo>
                  <a:lnTo>
                    <a:pt x="185627" y="198001"/>
                  </a:lnTo>
                  <a:lnTo>
                    <a:pt x="187117" y="199691"/>
                  </a:lnTo>
                  <a:lnTo>
                    <a:pt x="188772" y="204390"/>
                  </a:lnTo>
                  <a:lnTo>
                    <a:pt x="190272" y="206066"/>
                  </a:lnTo>
                  <a:lnTo>
                    <a:pt x="198180" y="208977"/>
                  </a:lnTo>
                  <a:lnTo>
                    <a:pt x="204251" y="209288"/>
                  </a:lnTo>
                  <a:lnTo>
                    <a:pt x="205883" y="208273"/>
                  </a:lnTo>
                  <a:lnTo>
                    <a:pt x="206971" y="206539"/>
                  </a:lnTo>
                  <a:lnTo>
                    <a:pt x="207695" y="204324"/>
                  </a:lnTo>
                  <a:lnTo>
                    <a:pt x="209237" y="202847"/>
                  </a:lnTo>
                  <a:lnTo>
                    <a:pt x="219316" y="197654"/>
                  </a:lnTo>
                  <a:lnTo>
                    <a:pt x="231499" y="186752"/>
                  </a:lnTo>
                  <a:lnTo>
                    <a:pt x="240934" y="172481"/>
                  </a:lnTo>
                  <a:lnTo>
                    <a:pt x="254539" y="140091"/>
                  </a:lnTo>
                  <a:lnTo>
                    <a:pt x="256837" y="129923"/>
                  </a:lnTo>
                  <a:lnTo>
                    <a:pt x="263023" y="117191"/>
                  </a:lnTo>
                  <a:lnTo>
                    <a:pt x="266168" y="82846"/>
                  </a:lnTo>
                  <a:lnTo>
                    <a:pt x="263417" y="76259"/>
                  </a:lnTo>
                  <a:lnTo>
                    <a:pt x="259724" y="69804"/>
                  </a:lnTo>
                  <a:lnTo>
                    <a:pt x="256588" y="60219"/>
                  </a:lnTo>
                  <a:lnTo>
                    <a:pt x="252103" y="53855"/>
                  </a:lnTo>
                  <a:lnTo>
                    <a:pt x="246583" y="50321"/>
                  </a:lnTo>
                  <a:lnTo>
                    <a:pt x="240601" y="47692"/>
                  </a:lnTo>
                  <a:lnTo>
                    <a:pt x="230039" y="39458"/>
                  </a:lnTo>
                  <a:lnTo>
                    <a:pt x="191665" y="52197"/>
                  </a:lnTo>
                  <a:lnTo>
                    <a:pt x="171671" y="66745"/>
                  </a:lnTo>
                  <a:lnTo>
                    <a:pt x="168288" y="69852"/>
                  </a:lnTo>
                  <a:lnTo>
                    <a:pt x="164528" y="78951"/>
                  </a:lnTo>
                  <a:lnTo>
                    <a:pt x="161800" y="88991"/>
                  </a:lnTo>
                  <a:lnTo>
                    <a:pt x="154246" y="104061"/>
                  </a:lnTo>
                  <a:lnTo>
                    <a:pt x="143927" y="135036"/>
                  </a:lnTo>
                  <a:lnTo>
                    <a:pt x="150800" y="163525"/>
                  </a:lnTo>
                  <a:lnTo>
                    <a:pt x="154287" y="170677"/>
                  </a:lnTo>
                  <a:lnTo>
                    <a:pt x="165148" y="183892"/>
                  </a:lnTo>
                  <a:lnTo>
                    <a:pt x="171247" y="187490"/>
                  </a:lnTo>
                  <a:lnTo>
                    <a:pt x="186947" y="191048"/>
                  </a:lnTo>
                  <a:lnTo>
                    <a:pt x="193282" y="195257"/>
                  </a:lnTo>
                  <a:lnTo>
                    <a:pt x="196454" y="195744"/>
                  </a:lnTo>
                  <a:lnTo>
                    <a:pt x="199626" y="195011"/>
                  </a:lnTo>
                  <a:lnTo>
                    <a:pt x="205973" y="192432"/>
                  </a:lnTo>
                  <a:lnTo>
                    <a:pt x="215496" y="189922"/>
                  </a:lnTo>
                  <a:lnTo>
                    <a:pt x="262859" y="155416"/>
                  </a:lnTo>
                  <a:lnTo>
                    <a:pt x="291689" y="125810"/>
                  </a:lnTo>
                  <a:lnTo>
                    <a:pt x="300161" y="110797"/>
                  </a:lnTo>
                  <a:lnTo>
                    <a:pt x="304200" y="99176"/>
                  </a:lnTo>
                  <a:lnTo>
                    <a:pt x="310570" y="89031"/>
                  </a:lnTo>
                  <a:lnTo>
                    <a:pt x="312432" y="82535"/>
                  </a:lnTo>
                  <a:lnTo>
                    <a:pt x="313986" y="80380"/>
                  </a:lnTo>
                  <a:lnTo>
                    <a:pt x="316081" y="78943"/>
                  </a:lnTo>
                  <a:lnTo>
                    <a:pt x="318536" y="77985"/>
                  </a:lnTo>
                  <a:lnTo>
                    <a:pt x="320173" y="76288"/>
                  </a:lnTo>
                  <a:lnTo>
                    <a:pt x="323408" y="66675"/>
                  </a:lnTo>
                  <a:lnTo>
                    <a:pt x="323434" y="71639"/>
                  </a:lnTo>
                  <a:lnTo>
                    <a:pt x="322381" y="73116"/>
                  </a:lnTo>
                  <a:lnTo>
                    <a:pt x="318386" y="74757"/>
                  </a:lnTo>
                  <a:lnTo>
                    <a:pt x="316898" y="76253"/>
                  </a:lnTo>
                  <a:lnTo>
                    <a:pt x="315244" y="80737"/>
                  </a:lnTo>
                  <a:lnTo>
                    <a:pt x="311150" y="107524"/>
                  </a:lnTo>
                  <a:lnTo>
                    <a:pt x="305730" y="125557"/>
                  </a:lnTo>
                  <a:lnTo>
                    <a:pt x="304513" y="145804"/>
                  </a:lnTo>
                  <a:lnTo>
                    <a:pt x="307270" y="152217"/>
                  </a:lnTo>
                  <a:lnTo>
                    <a:pt x="312607" y="159901"/>
                  </a:lnTo>
                  <a:lnTo>
                    <a:pt x="313748" y="171905"/>
                  </a:lnTo>
                  <a:lnTo>
                    <a:pt x="313805" y="174886"/>
                  </a:lnTo>
                  <a:lnTo>
                    <a:pt x="314902" y="176872"/>
                  </a:lnTo>
                  <a:lnTo>
                    <a:pt x="316692" y="178195"/>
                  </a:lnTo>
                  <a:lnTo>
                    <a:pt x="323051" y="180689"/>
                  </a:lnTo>
                  <a:lnTo>
                    <a:pt x="336668" y="180830"/>
                  </a:lnTo>
                  <a:lnTo>
                    <a:pt x="338611" y="179776"/>
                  </a:lnTo>
                  <a:lnTo>
                    <a:pt x="339906" y="178016"/>
                  </a:lnTo>
                  <a:lnTo>
                    <a:pt x="340769" y="175784"/>
                  </a:lnTo>
                  <a:lnTo>
                    <a:pt x="342403" y="174296"/>
                  </a:lnTo>
                  <a:lnTo>
                    <a:pt x="352630" y="169085"/>
                  </a:lnTo>
                  <a:lnTo>
                    <a:pt x="358642" y="165034"/>
                  </a:lnTo>
                  <a:lnTo>
                    <a:pt x="364841" y="163234"/>
                  </a:lnTo>
                  <a:lnTo>
                    <a:pt x="366918" y="161696"/>
                  </a:lnTo>
                  <a:lnTo>
                    <a:pt x="368302" y="159612"/>
                  </a:lnTo>
                  <a:lnTo>
                    <a:pt x="370899" y="154474"/>
                  </a:lnTo>
                  <a:lnTo>
                    <a:pt x="386151" y="136308"/>
                  </a:lnTo>
                  <a:lnTo>
                    <a:pt x="392159" y="123677"/>
                  </a:lnTo>
                  <a:lnTo>
                    <a:pt x="396318" y="117337"/>
                  </a:lnTo>
                  <a:lnTo>
                    <a:pt x="398660" y="107817"/>
                  </a:lnTo>
                  <a:lnTo>
                    <a:pt x="399634" y="72894"/>
                  </a:lnTo>
                  <a:lnTo>
                    <a:pt x="396819" y="66544"/>
                  </a:lnTo>
                  <a:lnTo>
                    <a:pt x="394586" y="63369"/>
                  </a:lnTo>
                  <a:lnTo>
                    <a:pt x="389283" y="59841"/>
                  </a:lnTo>
                  <a:lnTo>
                    <a:pt x="380348" y="57855"/>
                  </a:lnTo>
                  <a:lnTo>
                    <a:pt x="377256" y="57577"/>
                  </a:lnTo>
                  <a:lnTo>
                    <a:pt x="370998" y="54444"/>
                  </a:lnTo>
                  <a:lnTo>
                    <a:pt x="364688" y="50583"/>
                  </a:lnTo>
                  <a:lnTo>
                    <a:pt x="352014" y="48104"/>
                  </a:lnTo>
                  <a:lnTo>
                    <a:pt x="348842" y="47900"/>
                  </a:lnTo>
                  <a:lnTo>
                    <a:pt x="323467" y="57219"/>
                  </a:lnTo>
                  <a:lnTo>
                    <a:pt x="305968" y="64388"/>
                  </a:lnTo>
                  <a:lnTo>
                    <a:pt x="302269" y="65107"/>
                  </a:lnTo>
                  <a:lnTo>
                    <a:pt x="299803" y="66644"/>
                  </a:lnTo>
                  <a:lnTo>
                    <a:pt x="298159" y="68728"/>
                  </a:lnTo>
                  <a:lnTo>
                    <a:pt x="295274" y="73864"/>
                  </a:lnTo>
                  <a:lnTo>
                    <a:pt x="288758" y="82706"/>
                  </a:lnTo>
                  <a:lnTo>
                    <a:pt x="285795" y="93275"/>
                  </a:lnTo>
                  <a:lnTo>
                    <a:pt x="285346" y="1141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5" name="SMARTInkShape-1118"/>
            <p:cNvSpPr/>
            <p:nvPr>
              <p:custDataLst>
                <p:tags r:id="rId93"/>
              </p:custDataLst>
            </p:nvPr>
          </p:nvSpPr>
          <p:spPr>
            <a:xfrm>
              <a:off x="4000500" y="62865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19050" y="9525"/>
                  </a:moveTo>
                  <a:lnTo>
                    <a:pt x="19050" y="9525"/>
                  </a:lnTo>
                  <a:lnTo>
                    <a:pt x="4861" y="9525"/>
                  </a:lnTo>
                  <a:lnTo>
                    <a:pt x="3240" y="10583"/>
                  </a:lnTo>
                  <a:lnTo>
                    <a:pt x="2160" y="12347"/>
                  </a:lnTo>
                  <a:lnTo>
                    <a:pt x="0" y="19047"/>
                  </a:lnTo>
                  <a:lnTo>
                    <a:pt x="0" y="19050"/>
                  </a:lnTo>
                  <a:lnTo>
                    <a:pt x="0" y="13994"/>
                  </a:lnTo>
                  <a:lnTo>
                    <a:pt x="1058" y="12505"/>
                  </a:lnTo>
                  <a:lnTo>
                    <a:pt x="2822" y="11511"/>
                  </a:lnTo>
                  <a:lnTo>
                    <a:pt x="9701" y="9787"/>
                  </a:lnTo>
                  <a:lnTo>
                    <a:pt x="23680" y="9535"/>
                  </a:lnTo>
                  <a:lnTo>
                    <a:pt x="29222" y="6708"/>
                  </a:lnTo>
                  <a:lnTo>
                    <a:pt x="35212" y="2981"/>
                  </a:lnTo>
                  <a:lnTo>
                    <a:pt x="45781" y="393"/>
                  </a:lnTo>
                  <a:lnTo>
                    <a:pt x="92339" y="0"/>
                  </a:lnTo>
                  <a:lnTo>
                    <a:pt x="98542" y="0"/>
                  </a:lnTo>
                  <a:lnTo>
                    <a:pt x="104827" y="2822"/>
                  </a:lnTo>
                  <a:lnTo>
                    <a:pt x="111148" y="6545"/>
                  </a:lnTo>
                  <a:lnTo>
                    <a:pt x="123830" y="8937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1119"/>
            <p:cNvSpPr/>
            <p:nvPr>
              <p:custDataLst>
                <p:tags r:id="rId94"/>
              </p:custDataLst>
            </p:nvPr>
          </p:nvSpPr>
          <p:spPr>
            <a:xfrm>
              <a:off x="4257675" y="6200775"/>
              <a:ext cx="95248" cy="161890"/>
            </a:xfrm>
            <a:custGeom>
              <a:avLst/>
              <a:gdLst/>
              <a:ahLst/>
              <a:cxnLst/>
              <a:rect l="0" t="0" r="0" b="0"/>
              <a:pathLst>
                <a:path w="95248" h="161890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19312" y="9701"/>
                  </a:lnTo>
                  <a:lnTo>
                    <a:pt x="19166" y="14189"/>
                  </a:lnTo>
                  <a:lnTo>
                    <a:pt x="16279" y="19712"/>
                  </a:lnTo>
                  <a:lnTo>
                    <a:pt x="10859" y="26824"/>
                  </a:lnTo>
                  <a:lnTo>
                    <a:pt x="9642" y="36623"/>
                  </a:lnTo>
                  <a:lnTo>
                    <a:pt x="0" y="47625"/>
                  </a:lnTo>
                  <a:lnTo>
                    <a:pt x="8201" y="39424"/>
                  </a:lnTo>
                  <a:lnTo>
                    <a:pt x="17610" y="38216"/>
                  </a:lnTo>
                  <a:lnTo>
                    <a:pt x="28145" y="28970"/>
                  </a:lnTo>
                  <a:lnTo>
                    <a:pt x="41795" y="28609"/>
                  </a:lnTo>
                  <a:lnTo>
                    <a:pt x="47856" y="31412"/>
                  </a:lnTo>
                  <a:lnTo>
                    <a:pt x="54078" y="35128"/>
                  </a:lnTo>
                  <a:lnTo>
                    <a:pt x="60371" y="36779"/>
                  </a:lnTo>
                  <a:lnTo>
                    <a:pt x="62472" y="38278"/>
                  </a:lnTo>
                  <a:lnTo>
                    <a:pt x="63873" y="40336"/>
                  </a:lnTo>
                  <a:lnTo>
                    <a:pt x="66488" y="45444"/>
                  </a:lnTo>
                  <a:lnTo>
                    <a:pt x="71177" y="51242"/>
                  </a:lnTo>
                  <a:lnTo>
                    <a:pt x="76791" y="54524"/>
                  </a:lnTo>
                  <a:lnTo>
                    <a:pt x="79769" y="55399"/>
                  </a:lnTo>
                  <a:lnTo>
                    <a:pt x="81754" y="57041"/>
                  </a:lnTo>
                  <a:lnTo>
                    <a:pt x="93032" y="76379"/>
                  </a:lnTo>
                  <a:lnTo>
                    <a:pt x="95193" y="104780"/>
                  </a:lnTo>
                  <a:lnTo>
                    <a:pt x="95247" y="121944"/>
                  </a:lnTo>
                  <a:lnTo>
                    <a:pt x="88703" y="131058"/>
                  </a:lnTo>
                  <a:lnTo>
                    <a:pt x="87049" y="136918"/>
                  </a:lnTo>
                  <a:lnTo>
                    <a:pt x="85549" y="138904"/>
                  </a:lnTo>
                  <a:lnTo>
                    <a:pt x="79440" y="142756"/>
                  </a:lnTo>
                  <a:lnTo>
                    <a:pt x="76627" y="150921"/>
                  </a:lnTo>
                  <a:lnTo>
                    <a:pt x="73568" y="151743"/>
                  </a:lnTo>
                  <a:lnTo>
                    <a:pt x="71270" y="151962"/>
                  </a:lnTo>
                  <a:lnTo>
                    <a:pt x="65895" y="155027"/>
                  </a:lnTo>
                  <a:lnTo>
                    <a:pt x="58877" y="160562"/>
                  </a:lnTo>
                  <a:lnTo>
                    <a:pt x="49887" y="161656"/>
                  </a:lnTo>
                  <a:lnTo>
                    <a:pt x="39861" y="161889"/>
                  </a:lnTo>
                  <a:lnTo>
                    <a:pt x="2857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1120"/>
            <p:cNvSpPr/>
            <p:nvPr>
              <p:custDataLst>
                <p:tags r:id="rId95"/>
              </p:custDataLst>
            </p:nvPr>
          </p:nvSpPr>
          <p:spPr>
            <a:xfrm>
              <a:off x="4295775" y="6157213"/>
              <a:ext cx="104776" cy="43563"/>
            </a:xfrm>
            <a:custGeom>
              <a:avLst/>
              <a:gdLst/>
              <a:ahLst/>
              <a:cxnLst/>
              <a:rect l="0" t="0" r="0" b="0"/>
              <a:pathLst>
                <a:path w="104776" h="43563">
                  <a:moveTo>
                    <a:pt x="0" y="43562"/>
                  </a:moveTo>
                  <a:lnTo>
                    <a:pt x="0" y="43562"/>
                  </a:lnTo>
                  <a:lnTo>
                    <a:pt x="0" y="38506"/>
                  </a:lnTo>
                  <a:lnTo>
                    <a:pt x="1058" y="37017"/>
                  </a:lnTo>
                  <a:lnTo>
                    <a:pt x="2822" y="36023"/>
                  </a:lnTo>
                  <a:lnTo>
                    <a:pt x="5056" y="35361"/>
                  </a:lnTo>
                  <a:lnTo>
                    <a:pt x="6546" y="33861"/>
                  </a:lnTo>
                  <a:lnTo>
                    <a:pt x="11759" y="23850"/>
                  </a:lnTo>
                  <a:lnTo>
                    <a:pt x="23680" y="10449"/>
                  </a:lnTo>
                  <a:lnTo>
                    <a:pt x="29222" y="7678"/>
                  </a:lnTo>
                  <a:lnTo>
                    <a:pt x="45358" y="4490"/>
                  </a:lnTo>
                  <a:lnTo>
                    <a:pt x="51204" y="444"/>
                  </a:lnTo>
                  <a:lnTo>
                    <a:pt x="53186" y="0"/>
                  </a:lnTo>
                  <a:lnTo>
                    <a:pt x="54507" y="763"/>
                  </a:lnTo>
                  <a:lnTo>
                    <a:pt x="55388" y="2328"/>
                  </a:lnTo>
                  <a:lnTo>
                    <a:pt x="57034" y="3373"/>
                  </a:lnTo>
                  <a:lnTo>
                    <a:pt x="64407" y="4843"/>
                  </a:lnTo>
                  <a:lnTo>
                    <a:pt x="104775" y="54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1121"/>
            <p:cNvSpPr/>
            <p:nvPr>
              <p:custDataLst>
                <p:tags r:id="rId96"/>
              </p:custDataLst>
            </p:nvPr>
          </p:nvSpPr>
          <p:spPr>
            <a:xfrm>
              <a:off x="4381548" y="6191298"/>
              <a:ext cx="266522" cy="152342"/>
            </a:xfrm>
            <a:custGeom>
              <a:avLst/>
              <a:gdLst/>
              <a:ahLst/>
              <a:cxnLst/>
              <a:rect l="0" t="0" r="0" b="0"/>
              <a:pathLst>
                <a:path w="266522" h="152342">
                  <a:moveTo>
                    <a:pt x="66627" y="38052"/>
                  </a:moveTo>
                  <a:lnTo>
                    <a:pt x="66627" y="38052"/>
                  </a:lnTo>
                  <a:lnTo>
                    <a:pt x="61571" y="43108"/>
                  </a:lnTo>
                  <a:lnTo>
                    <a:pt x="59088" y="48413"/>
                  </a:lnTo>
                  <a:lnTo>
                    <a:pt x="58426" y="51309"/>
                  </a:lnTo>
                  <a:lnTo>
                    <a:pt x="49737" y="66700"/>
                  </a:lnTo>
                  <a:lnTo>
                    <a:pt x="49017" y="69850"/>
                  </a:lnTo>
                  <a:lnTo>
                    <a:pt x="40227" y="85684"/>
                  </a:lnTo>
                  <a:lnTo>
                    <a:pt x="38057" y="133302"/>
                  </a:lnTo>
                  <a:lnTo>
                    <a:pt x="38055" y="136477"/>
                  </a:lnTo>
                  <a:lnTo>
                    <a:pt x="39112" y="138594"/>
                  </a:lnTo>
                  <a:lnTo>
                    <a:pt x="40875" y="140005"/>
                  </a:lnTo>
                  <a:lnTo>
                    <a:pt x="43109" y="140946"/>
                  </a:lnTo>
                  <a:lnTo>
                    <a:pt x="44599" y="142631"/>
                  </a:lnTo>
                  <a:lnTo>
                    <a:pt x="47185" y="150863"/>
                  </a:lnTo>
                  <a:lnTo>
                    <a:pt x="50226" y="151690"/>
                  </a:lnTo>
                  <a:lnTo>
                    <a:pt x="65184" y="152341"/>
                  </a:lnTo>
                  <a:lnTo>
                    <a:pt x="73946" y="145804"/>
                  </a:lnTo>
                  <a:lnTo>
                    <a:pt x="82789" y="142651"/>
                  </a:lnTo>
                  <a:lnTo>
                    <a:pt x="88980" y="138162"/>
                  </a:lnTo>
                  <a:lnTo>
                    <a:pt x="92436" y="132640"/>
                  </a:lnTo>
                  <a:lnTo>
                    <a:pt x="95031" y="126659"/>
                  </a:lnTo>
                  <a:lnTo>
                    <a:pt x="121007" y="95197"/>
                  </a:lnTo>
                  <a:lnTo>
                    <a:pt x="123605" y="88850"/>
                  </a:lnTo>
                  <a:lnTo>
                    <a:pt x="129958" y="79327"/>
                  </a:lnTo>
                  <a:lnTo>
                    <a:pt x="132311" y="68744"/>
                  </a:lnTo>
                  <a:lnTo>
                    <a:pt x="133291" y="25468"/>
                  </a:lnTo>
                  <a:lnTo>
                    <a:pt x="130475" y="19054"/>
                  </a:lnTo>
                  <a:lnTo>
                    <a:pt x="120044" y="6312"/>
                  </a:lnTo>
                  <a:lnTo>
                    <a:pt x="114004" y="2779"/>
                  </a:lnTo>
                  <a:lnTo>
                    <a:pt x="101504" y="510"/>
                  </a:lnTo>
                  <a:lnTo>
                    <a:pt x="82498" y="0"/>
                  </a:lnTo>
                  <a:lnTo>
                    <a:pt x="76150" y="2796"/>
                  </a:lnTo>
                  <a:lnTo>
                    <a:pt x="28702" y="38074"/>
                  </a:lnTo>
                  <a:lnTo>
                    <a:pt x="9493" y="59926"/>
                  </a:lnTo>
                  <a:lnTo>
                    <a:pt x="2779" y="74166"/>
                  </a:lnTo>
                  <a:lnTo>
                    <a:pt x="62" y="101475"/>
                  </a:lnTo>
                  <a:lnTo>
                    <a:pt x="0" y="107868"/>
                  </a:lnTo>
                  <a:lnTo>
                    <a:pt x="2796" y="114236"/>
                  </a:lnTo>
                  <a:lnTo>
                    <a:pt x="6508" y="120595"/>
                  </a:lnTo>
                  <a:lnTo>
                    <a:pt x="8157" y="126949"/>
                  </a:lnTo>
                  <a:lnTo>
                    <a:pt x="9655" y="129067"/>
                  </a:lnTo>
                  <a:lnTo>
                    <a:pt x="11713" y="130479"/>
                  </a:lnTo>
                  <a:lnTo>
                    <a:pt x="19664" y="132465"/>
                  </a:lnTo>
                  <a:lnTo>
                    <a:pt x="64646" y="133295"/>
                  </a:lnTo>
                  <a:lnTo>
                    <a:pt x="73155" y="132241"/>
                  </a:lnTo>
                  <a:lnTo>
                    <a:pt x="104087" y="121543"/>
                  </a:lnTo>
                  <a:lnTo>
                    <a:pt x="135590" y="98290"/>
                  </a:lnTo>
                  <a:lnTo>
                    <a:pt x="165133" y="63451"/>
                  </a:lnTo>
                  <a:lnTo>
                    <a:pt x="171438" y="59924"/>
                  </a:lnTo>
                  <a:lnTo>
                    <a:pt x="174601" y="58983"/>
                  </a:lnTo>
                  <a:lnTo>
                    <a:pt x="176710" y="57298"/>
                  </a:lnTo>
                  <a:lnTo>
                    <a:pt x="187102" y="40965"/>
                  </a:lnTo>
                  <a:lnTo>
                    <a:pt x="190011" y="30374"/>
                  </a:lnTo>
                  <a:lnTo>
                    <a:pt x="190414" y="20488"/>
                  </a:lnTo>
                  <a:lnTo>
                    <a:pt x="187613" y="22484"/>
                  </a:lnTo>
                  <a:lnTo>
                    <a:pt x="175987" y="33479"/>
                  </a:lnTo>
                  <a:lnTo>
                    <a:pt x="173439" y="38842"/>
                  </a:lnTo>
                  <a:lnTo>
                    <a:pt x="172760" y="41754"/>
                  </a:lnTo>
                  <a:lnTo>
                    <a:pt x="164042" y="57171"/>
                  </a:lnTo>
                  <a:lnTo>
                    <a:pt x="159245" y="83697"/>
                  </a:lnTo>
                  <a:lnTo>
                    <a:pt x="155415" y="91147"/>
                  </a:lnTo>
                  <a:lnTo>
                    <a:pt x="152957" y="104552"/>
                  </a:lnTo>
                  <a:lnTo>
                    <a:pt x="152756" y="107786"/>
                  </a:lnTo>
                  <a:lnTo>
                    <a:pt x="155355" y="114200"/>
                  </a:lnTo>
                  <a:lnTo>
                    <a:pt x="158978" y="120579"/>
                  </a:lnTo>
                  <a:lnTo>
                    <a:pt x="161622" y="133104"/>
                  </a:lnTo>
                  <a:lnTo>
                    <a:pt x="161764" y="137800"/>
                  </a:lnTo>
                  <a:lnTo>
                    <a:pt x="162860" y="139475"/>
                  </a:lnTo>
                  <a:lnTo>
                    <a:pt x="164649" y="140593"/>
                  </a:lnTo>
                  <a:lnTo>
                    <a:pt x="171571" y="142533"/>
                  </a:lnTo>
                  <a:lnTo>
                    <a:pt x="188701" y="142816"/>
                  </a:lnTo>
                  <a:lnTo>
                    <a:pt x="197711" y="136279"/>
                  </a:lnTo>
                  <a:lnTo>
                    <a:pt x="206596" y="133126"/>
                  </a:lnTo>
                  <a:lnTo>
                    <a:pt x="212797" y="128637"/>
                  </a:lnTo>
                  <a:lnTo>
                    <a:pt x="216258" y="123115"/>
                  </a:lnTo>
                  <a:lnTo>
                    <a:pt x="218855" y="117134"/>
                  </a:lnTo>
                  <a:lnTo>
                    <a:pt x="254320" y="76151"/>
                  </a:lnTo>
                  <a:lnTo>
                    <a:pt x="256937" y="69802"/>
                  </a:lnTo>
                  <a:lnTo>
                    <a:pt x="263303" y="60277"/>
                  </a:lnTo>
                  <a:lnTo>
                    <a:pt x="265660" y="50752"/>
                  </a:lnTo>
                  <a:lnTo>
                    <a:pt x="266521" y="34877"/>
                  </a:lnTo>
                  <a:lnTo>
                    <a:pt x="263772" y="28527"/>
                  </a:lnTo>
                  <a:lnTo>
                    <a:pt x="260080" y="22177"/>
                  </a:lnTo>
                  <a:lnTo>
                    <a:pt x="258439" y="15827"/>
                  </a:lnTo>
                  <a:lnTo>
                    <a:pt x="256943" y="13710"/>
                  </a:lnTo>
                  <a:lnTo>
                    <a:pt x="254887" y="12299"/>
                  </a:lnTo>
                  <a:lnTo>
                    <a:pt x="249782" y="9673"/>
                  </a:lnTo>
                  <a:lnTo>
                    <a:pt x="240957" y="3302"/>
                  </a:lnTo>
                  <a:lnTo>
                    <a:pt x="231640" y="944"/>
                  </a:lnTo>
                  <a:lnTo>
                    <a:pt x="225338" y="393"/>
                  </a:lnTo>
                  <a:lnTo>
                    <a:pt x="210784" y="5139"/>
                  </a:lnTo>
                  <a:lnTo>
                    <a:pt x="194507" y="16224"/>
                  </a:lnTo>
                  <a:lnTo>
                    <a:pt x="184363" y="24411"/>
                  </a:lnTo>
                  <a:lnTo>
                    <a:pt x="177868" y="26698"/>
                  </a:lnTo>
                  <a:lnTo>
                    <a:pt x="171454" y="33358"/>
                  </a:lnTo>
                  <a:lnTo>
                    <a:pt x="155179" y="56690"/>
                  </a:lnTo>
                  <a:lnTo>
                    <a:pt x="152550" y="63269"/>
                  </a:lnTo>
                  <a:lnTo>
                    <a:pt x="146179" y="72923"/>
                  </a:lnTo>
                  <a:lnTo>
                    <a:pt x="144316" y="79303"/>
                  </a:lnTo>
                  <a:lnTo>
                    <a:pt x="144878" y="82486"/>
                  </a:lnTo>
                  <a:lnTo>
                    <a:pt x="152352" y="9520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1122"/>
            <p:cNvSpPr/>
            <p:nvPr>
              <p:custDataLst>
                <p:tags r:id="rId97"/>
              </p:custDataLst>
            </p:nvPr>
          </p:nvSpPr>
          <p:spPr>
            <a:xfrm>
              <a:off x="4705350" y="6048491"/>
              <a:ext cx="104773" cy="380885"/>
            </a:xfrm>
            <a:custGeom>
              <a:avLst/>
              <a:gdLst/>
              <a:ahLst/>
              <a:cxnLst/>
              <a:rect l="0" t="0" r="0" b="0"/>
              <a:pathLst>
                <a:path w="104773" h="380885">
                  <a:moveTo>
                    <a:pt x="9525" y="18934"/>
                  </a:moveTo>
                  <a:lnTo>
                    <a:pt x="9525" y="18934"/>
                  </a:lnTo>
                  <a:lnTo>
                    <a:pt x="9525" y="13878"/>
                  </a:lnTo>
                  <a:lnTo>
                    <a:pt x="8467" y="12389"/>
                  </a:lnTo>
                  <a:lnTo>
                    <a:pt x="6703" y="11395"/>
                  </a:lnTo>
                  <a:lnTo>
                    <a:pt x="116" y="9443"/>
                  </a:lnTo>
                  <a:lnTo>
                    <a:pt x="0" y="0"/>
                  </a:lnTo>
                  <a:lnTo>
                    <a:pt x="0" y="8096"/>
                  </a:lnTo>
                  <a:lnTo>
                    <a:pt x="6545" y="16754"/>
                  </a:lnTo>
                  <a:lnTo>
                    <a:pt x="21268" y="59447"/>
                  </a:lnTo>
                  <a:lnTo>
                    <a:pt x="29232" y="73977"/>
                  </a:lnTo>
                  <a:lnTo>
                    <a:pt x="41404" y="93424"/>
                  </a:lnTo>
                  <a:lnTo>
                    <a:pt x="54865" y="136494"/>
                  </a:lnTo>
                  <a:lnTo>
                    <a:pt x="76252" y="180864"/>
                  </a:lnTo>
                  <a:lnTo>
                    <a:pt x="92433" y="211420"/>
                  </a:lnTo>
                  <a:lnTo>
                    <a:pt x="103287" y="254000"/>
                  </a:lnTo>
                  <a:lnTo>
                    <a:pt x="104749" y="301577"/>
                  </a:lnTo>
                  <a:lnTo>
                    <a:pt x="104772" y="325454"/>
                  </a:lnTo>
                  <a:lnTo>
                    <a:pt x="101952" y="332612"/>
                  </a:lnTo>
                  <a:lnTo>
                    <a:pt x="98228" y="339322"/>
                  </a:lnTo>
                  <a:lnTo>
                    <a:pt x="95074" y="349049"/>
                  </a:lnTo>
                  <a:lnTo>
                    <a:pt x="78826" y="371354"/>
                  </a:lnTo>
                  <a:lnTo>
                    <a:pt x="77951" y="374531"/>
                  </a:lnTo>
                  <a:lnTo>
                    <a:pt x="75251" y="376649"/>
                  </a:lnTo>
                  <a:lnTo>
                    <a:pt x="57150" y="3808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0" name="SMARTInkShape-1123"/>
            <p:cNvSpPr/>
            <p:nvPr>
              <p:custDataLst>
                <p:tags r:id="rId98"/>
              </p:custDataLst>
            </p:nvPr>
          </p:nvSpPr>
          <p:spPr>
            <a:xfrm>
              <a:off x="5019678" y="6144952"/>
              <a:ext cx="133348" cy="27249"/>
            </a:xfrm>
            <a:custGeom>
              <a:avLst/>
              <a:gdLst/>
              <a:ahLst/>
              <a:cxnLst/>
              <a:rect l="0" t="0" r="0" b="0"/>
              <a:pathLst>
                <a:path w="133348" h="27249">
                  <a:moveTo>
                    <a:pt x="9522" y="17723"/>
                  </a:moveTo>
                  <a:lnTo>
                    <a:pt x="9522" y="17723"/>
                  </a:lnTo>
                  <a:lnTo>
                    <a:pt x="0" y="27245"/>
                  </a:lnTo>
                  <a:lnTo>
                    <a:pt x="5054" y="27248"/>
                  </a:lnTo>
                  <a:lnTo>
                    <a:pt x="6544" y="26189"/>
                  </a:lnTo>
                  <a:lnTo>
                    <a:pt x="7536" y="24426"/>
                  </a:lnTo>
                  <a:lnTo>
                    <a:pt x="8198" y="22192"/>
                  </a:lnTo>
                  <a:lnTo>
                    <a:pt x="9698" y="20703"/>
                  </a:lnTo>
                  <a:lnTo>
                    <a:pt x="14187" y="19047"/>
                  </a:lnTo>
                  <a:lnTo>
                    <a:pt x="44473" y="16687"/>
                  </a:lnTo>
                  <a:lnTo>
                    <a:pt x="55037" y="11184"/>
                  </a:lnTo>
                  <a:lnTo>
                    <a:pt x="101520" y="7162"/>
                  </a:lnTo>
                  <a:lnTo>
                    <a:pt x="114281" y="664"/>
                  </a:lnTo>
                  <a:lnTo>
                    <a:pt x="117462" y="0"/>
                  </a:lnTo>
                  <a:lnTo>
                    <a:pt x="119582" y="616"/>
                  </a:lnTo>
                  <a:lnTo>
                    <a:pt x="120995" y="2085"/>
                  </a:lnTo>
                  <a:lnTo>
                    <a:pt x="123264" y="6991"/>
                  </a:lnTo>
                  <a:lnTo>
                    <a:pt x="126397" y="7662"/>
                  </a:lnTo>
                  <a:lnTo>
                    <a:pt x="131974" y="8091"/>
                  </a:lnTo>
                  <a:lnTo>
                    <a:pt x="132431" y="9186"/>
                  </a:lnTo>
                  <a:lnTo>
                    <a:pt x="133347" y="177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1" name="SMARTInkShape-1124"/>
            <p:cNvSpPr/>
            <p:nvPr>
              <p:custDataLst>
                <p:tags r:id="rId99"/>
              </p:custDataLst>
            </p:nvPr>
          </p:nvSpPr>
          <p:spPr>
            <a:xfrm>
              <a:off x="5000670" y="6248400"/>
              <a:ext cx="114256" cy="28575"/>
            </a:xfrm>
            <a:custGeom>
              <a:avLst/>
              <a:gdLst/>
              <a:ahLst/>
              <a:cxnLst/>
              <a:rect l="0" t="0" r="0" b="0"/>
              <a:pathLst>
                <a:path w="114256" h="28575">
                  <a:moveTo>
                    <a:pt x="19005" y="0"/>
                  </a:moveTo>
                  <a:lnTo>
                    <a:pt x="19005" y="0"/>
                  </a:lnTo>
                  <a:lnTo>
                    <a:pt x="3817" y="16247"/>
                  </a:lnTo>
                  <a:lnTo>
                    <a:pt x="0" y="28414"/>
                  </a:lnTo>
                  <a:lnTo>
                    <a:pt x="31755" y="28574"/>
                  </a:lnTo>
                  <a:lnTo>
                    <a:pt x="38077" y="25752"/>
                  </a:lnTo>
                  <a:lnTo>
                    <a:pt x="41245" y="23518"/>
                  </a:lnTo>
                  <a:lnTo>
                    <a:pt x="55816" y="20374"/>
                  </a:lnTo>
                  <a:lnTo>
                    <a:pt x="78644" y="18253"/>
                  </a:lnTo>
                  <a:lnTo>
                    <a:pt x="97265" y="11562"/>
                  </a:lnTo>
                  <a:lnTo>
                    <a:pt x="11425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2" name="SMARTInkShape-Group327"/>
          <p:cNvGrpSpPr/>
          <p:nvPr/>
        </p:nvGrpSpPr>
        <p:grpSpPr>
          <a:xfrm>
            <a:off x="5286375" y="5886450"/>
            <a:ext cx="1133428" cy="523876"/>
            <a:chOff x="5286375" y="5886450"/>
            <a:chExt cx="1133428" cy="523876"/>
          </a:xfrm>
        </p:grpSpPr>
        <p:sp>
          <p:nvSpPr>
            <p:cNvPr id="24653" name="SMARTInkShape-1125"/>
            <p:cNvSpPr/>
            <p:nvPr>
              <p:custDataLst>
                <p:tags r:id="rId81"/>
              </p:custDataLst>
            </p:nvPr>
          </p:nvSpPr>
          <p:spPr>
            <a:xfrm>
              <a:off x="5286375" y="6115065"/>
              <a:ext cx="133306" cy="199996"/>
            </a:xfrm>
            <a:custGeom>
              <a:avLst/>
              <a:gdLst/>
              <a:ahLst/>
              <a:cxnLst/>
              <a:rect l="0" t="0" r="0" b="0"/>
              <a:pathLst>
                <a:path w="133306" h="199996">
                  <a:moveTo>
                    <a:pt x="19050" y="38085"/>
                  </a:moveTo>
                  <a:lnTo>
                    <a:pt x="19050" y="38085"/>
                  </a:lnTo>
                  <a:lnTo>
                    <a:pt x="19050" y="29884"/>
                  </a:lnTo>
                  <a:lnTo>
                    <a:pt x="24106" y="23896"/>
                  </a:lnTo>
                  <a:lnTo>
                    <a:pt x="29411" y="21195"/>
                  </a:lnTo>
                  <a:lnTo>
                    <a:pt x="37592" y="19162"/>
                  </a:lnTo>
                  <a:lnTo>
                    <a:pt x="38100" y="9520"/>
                  </a:lnTo>
                  <a:lnTo>
                    <a:pt x="29899" y="17712"/>
                  </a:lnTo>
                  <a:lnTo>
                    <a:pt x="27779" y="26378"/>
                  </a:lnTo>
                  <a:lnTo>
                    <a:pt x="22106" y="35203"/>
                  </a:lnTo>
                  <a:lnTo>
                    <a:pt x="18898" y="44522"/>
                  </a:lnTo>
                  <a:lnTo>
                    <a:pt x="12772" y="55044"/>
                  </a:lnTo>
                  <a:lnTo>
                    <a:pt x="9609" y="99403"/>
                  </a:lnTo>
                  <a:lnTo>
                    <a:pt x="9528" y="144192"/>
                  </a:lnTo>
                  <a:lnTo>
                    <a:pt x="10584" y="164916"/>
                  </a:lnTo>
                  <a:lnTo>
                    <a:pt x="21284" y="190289"/>
                  </a:lnTo>
                  <a:lnTo>
                    <a:pt x="23714" y="193529"/>
                  </a:lnTo>
                  <a:lnTo>
                    <a:pt x="29237" y="197130"/>
                  </a:lnTo>
                  <a:lnTo>
                    <a:pt x="37991" y="199630"/>
                  </a:lnTo>
                  <a:lnTo>
                    <a:pt x="55388" y="199995"/>
                  </a:lnTo>
                  <a:lnTo>
                    <a:pt x="101607" y="155550"/>
                  </a:lnTo>
                  <a:lnTo>
                    <a:pt x="107953" y="149206"/>
                  </a:lnTo>
                  <a:lnTo>
                    <a:pt x="111480" y="140036"/>
                  </a:lnTo>
                  <a:lnTo>
                    <a:pt x="118799" y="116902"/>
                  </a:lnTo>
                  <a:lnTo>
                    <a:pt x="129379" y="98495"/>
                  </a:lnTo>
                  <a:lnTo>
                    <a:pt x="133117" y="59777"/>
                  </a:lnTo>
                  <a:lnTo>
                    <a:pt x="133305" y="39900"/>
                  </a:lnTo>
                  <a:lnTo>
                    <a:pt x="130508" y="30778"/>
                  </a:lnTo>
                  <a:lnTo>
                    <a:pt x="117100" y="12978"/>
                  </a:lnTo>
                  <a:lnTo>
                    <a:pt x="107839" y="4305"/>
                  </a:lnTo>
                  <a:lnTo>
                    <a:pt x="101550" y="1905"/>
                  </a:lnTo>
                  <a:lnTo>
                    <a:pt x="63500" y="0"/>
                  </a:lnTo>
                  <a:lnTo>
                    <a:pt x="57150" y="2814"/>
                  </a:lnTo>
                  <a:lnTo>
                    <a:pt x="9525" y="47617"/>
                  </a:lnTo>
                  <a:lnTo>
                    <a:pt x="4233" y="53963"/>
                  </a:lnTo>
                  <a:lnTo>
                    <a:pt x="1254" y="63486"/>
                  </a:lnTo>
                  <a:lnTo>
                    <a:pt x="0" y="9523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4" name="SMARTInkShape-1126"/>
            <p:cNvSpPr/>
            <p:nvPr>
              <p:custDataLst>
                <p:tags r:id="rId82"/>
              </p:custDataLst>
            </p:nvPr>
          </p:nvSpPr>
          <p:spPr>
            <a:xfrm>
              <a:off x="5476875" y="6259249"/>
              <a:ext cx="19051" cy="151077"/>
            </a:xfrm>
            <a:custGeom>
              <a:avLst/>
              <a:gdLst/>
              <a:ahLst/>
              <a:cxnLst/>
              <a:rect l="0" t="0" r="0" b="0"/>
              <a:pathLst>
                <a:path w="19051" h="151077">
                  <a:moveTo>
                    <a:pt x="0" y="8201"/>
                  </a:moveTo>
                  <a:lnTo>
                    <a:pt x="0" y="8201"/>
                  </a:lnTo>
                  <a:lnTo>
                    <a:pt x="9132" y="8201"/>
                  </a:lnTo>
                  <a:lnTo>
                    <a:pt x="17692" y="0"/>
                  </a:lnTo>
                  <a:lnTo>
                    <a:pt x="18144" y="617"/>
                  </a:lnTo>
                  <a:lnTo>
                    <a:pt x="19050" y="46322"/>
                  </a:lnTo>
                  <a:lnTo>
                    <a:pt x="19050" y="59005"/>
                  </a:lnTo>
                  <a:lnTo>
                    <a:pt x="9700" y="103276"/>
                  </a:lnTo>
                  <a:lnTo>
                    <a:pt x="9559" y="116117"/>
                  </a:lnTo>
                  <a:lnTo>
                    <a:pt x="116" y="149471"/>
                  </a:lnTo>
                  <a:lnTo>
                    <a:pt x="1136" y="150006"/>
                  </a:lnTo>
                  <a:lnTo>
                    <a:pt x="9525" y="1510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5" name="SMARTInkShape-1127"/>
            <p:cNvSpPr/>
            <p:nvPr>
              <p:custDataLst>
                <p:tags r:id="rId83"/>
              </p:custDataLst>
            </p:nvPr>
          </p:nvSpPr>
          <p:spPr>
            <a:xfrm>
              <a:off x="5572125" y="6062050"/>
              <a:ext cx="142438" cy="205270"/>
            </a:xfrm>
            <a:custGeom>
              <a:avLst/>
              <a:gdLst/>
              <a:ahLst/>
              <a:cxnLst/>
              <a:rect l="0" t="0" r="0" b="0"/>
              <a:pathLst>
                <a:path w="142438" h="205270">
                  <a:moveTo>
                    <a:pt x="47625" y="33950"/>
                  </a:moveTo>
                  <a:lnTo>
                    <a:pt x="47625" y="33950"/>
                  </a:lnTo>
                  <a:lnTo>
                    <a:pt x="30015" y="33950"/>
                  </a:lnTo>
                  <a:lnTo>
                    <a:pt x="23945" y="39006"/>
                  </a:lnTo>
                  <a:lnTo>
                    <a:pt x="21225" y="44311"/>
                  </a:lnTo>
                  <a:lnTo>
                    <a:pt x="20501" y="47207"/>
                  </a:lnTo>
                  <a:lnTo>
                    <a:pt x="11702" y="62598"/>
                  </a:lnTo>
                  <a:lnTo>
                    <a:pt x="10976" y="65748"/>
                  </a:lnTo>
                  <a:lnTo>
                    <a:pt x="2177" y="81582"/>
                  </a:lnTo>
                  <a:lnTo>
                    <a:pt x="25" y="126822"/>
                  </a:lnTo>
                  <a:lnTo>
                    <a:pt x="0" y="160547"/>
                  </a:lnTo>
                  <a:lnTo>
                    <a:pt x="2822" y="167121"/>
                  </a:lnTo>
                  <a:lnTo>
                    <a:pt x="6545" y="173571"/>
                  </a:lnTo>
                  <a:lnTo>
                    <a:pt x="9701" y="183151"/>
                  </a:lnTo>
                  <a:lnTo>
                    <a:pt x="14189" y="189514"/>
                  </a:lnTo>
                  <a:lnTo>
                    <a:pt x="19712" y="193048"/>
                  </a:lnTo>
                  <a:lnTo>
                    <a:pt x="22666" y="193990"/>
                  </a:lnTo>
                  <a:lnTo>
                    <a:pt x="24636" y="195677"/>
                  </a:lnTo>
                  <a:lnTo>
                    <a:pt x="26824" y="200373"/>
                  </a:lnTo>
                  <a:lnTo>
                    <a:pt x="28466" y="202048"/>
                  </a:lnTo>
                  <a:lnTo>
                    <a:pt x="33113" y="203911"/>
                  </a:lnTo>
                  <a:lnTo>
                    <a:pt x="50920" y="205269"/>
                  </a:lnTo>
                  <a:lnTo>
                    <a:pt x="57204" y="202520"/>
                  </a:lnTo>
                  <a:lnTo>
                    <a:pt x="63524" y="198828"/>
                  </a:lnTo>
                  <a:lnTo>
                    <a:pt x="69861" y="197187"/>
                  </a:lnTo>
                  <a:lnTo>
                    <a:pt x="71974" y="195691"/>
                  </a:lnTo>
                  <a:lnTo>
                    <a:pt x="73383" y="193635"/>
                  </a:lnTo>
                  <a:lnTo>
                    <a:pt x="76006" y="188530"/>
                  </a:lnTo>
                  <a:lnTo>
                    <a:pt x="107984" y="149532"/>
                  </a:lnTo>
                  <a:lnTo>
                    <a:pt x="127393" y="103359"/>
                  </a:lnTo>
                  <a:lnTo>
                    <a:pt x="141396" y="60827"/>
                  </a:lnTo>
                  <a:lnTo>
                    <a:pt x="142437" y="45206"/>
                  </a:lnTo>
                  <a:lnTo>
                    <a:pt x="139858" y="36130"/>
                  </a:lnTo>
                  <a:lnTo>
                    <a:pt x="136242" y="28569"/>
                  </a:lnTo>
                  <a:lnTo>
                    <a:pt x="133149" y="18362"/>
                  </a:lnTo>
                  <a:lnTo>
                    <a:pt x="128674" y="11853"/>
                  </a:lnTo>
                  <a:lnTo>
                    <a:pt x="123157" y="8254"/>
                  </a:lnTo>
                  <a:lnTo>
                    <a:pt x="116050" y="5944"/>
                  </a:lnTo>
                  <a:lnTo>
                    <a:pt x="109762" y="487"/>
                  </a:lnTo>
                  <a:lnTo>
                    <a:pt x="107041" y="0"/>
                  </a:lnTo>
                  <a:lnTo>
                    <a:pt x="104169" y="733"/>
                  </a:lnTo>
                  <a:lnTo>
                    <a:pt x="98156" y="3312"/>
                  </a:lnTo>
                  <a:lnTo>
                    <a:pt x="79351" y="6252"/>
                  </a:lnTo>
                  <a:lnTo>
                    <a:pt x="63497" y="18608"/>
                  </a:lnTo>
                  <a:lnTo>
                    <a:pt x="43126" y="38463"/>
                  </a:lnTo>
                  <a:lnTo>
                    <a:pt x="40334" y="44070"/>
                  </a:lnTo>
                  <a:lnTo>
                    <a:pt x="39589" y="47047"/>
                  </a:lnTo>
                  <a:lnTo>
                    <a:pt x="30757" y="62577"/>
                  </a:lnTo>
                  <a:lnTo>
                    <a:pt x="29006" y="75235"/>
                  </a:lnTo>
                  <a:lnTo>
                    <a:pt x="29921" y="77349"/>
                  </a:lnTo>
                  <a:lnTo>
                    <a:pt x="31589" y="78758"/>
                  </a:lnTo>
                  <a:lnTo>
                    <a:pt x="33759" y="79696"/>
                  </a:lnTo>
                  <a:lnTo>
                    <a:pt x="35206" y="81381"/>
                  </a:lnTo>
                  <a:lnTo>
                    <a:pt x="38100" y="91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6" name="SMARTInkShape-1128"/>
            <p:cNvSpPr/>
            <p:nvPr>
              <p:custDataLst>
                <p:tags r:id="rId84"/>
              </p:custDataLst>
            </p:nvPr>
          </p:nvSpPr>
          <p:spPr>
            <a:xfrm>
              <a:off x="5800725" y="6029325"/>
              <a:ext cx="114298" cy="266663"/>
            </a:xfrm>
            <a:custGeom>
              <a:avLst/>
              <a:gdLst/>
              <a:ahLst/>
              <a:cxnLst/>
              <a:rect l="0" t="0" r="0" b="0"/>
              <a:pathLst>
                <a:path w="114298" h="266663">
                  <a:moveTo>
                    <a:pt x="0" y="28575"/>
                  </a:moveTo>
                  <a:lnTo>
                    <a:pt x="0" y="28575"/>
                  </a:lnTo>
                  <a:lnTo>
                    <a:pt x="0" y="9920"/>
                  </a:lnTo>
                  <a:lnTo>
                    <a:pt x="14465" y="9528"/>
                  </a:lnTo>
                  <a:lnTo>
                    <a:pt x="15994" y="8469"/>
                  </a:lnTo>
                  <a:lnTo>
                    <a:pt x="17013" y="6705"/>
                  </a:lnTo>
                  <a:lnTo>
                    <a:pt x="17692" y="4469"/>
                  </a:lnTo>
                  <a:lnTo>
                    <a:pt x="19202" y="2980"/>
                  </a:lnTo>
                  <a:lnTo>
                    <a:pt x="23704" y="1324"/>
                  </a:lnTo>
                  <a:lnTo>
                    <a:pt x="69967" y="0"/>
                  </a:lnTo>
                  <a:lnTo>
                    <a:pt x="79409" y="0"/>
                  </a:lnTo>
                  <a:lnTo>
                    <a:pt x="85741" y="2822"/>
                  </a:lnTo>
                  <a:lnTo>
                    <a:pt x="93371" y="8201"/>
                  </a:lnTo>
                  <a:lnTo>
                    <a:pt x="99750" y="9132"/>
                  </a:lnTo>
                  <a:lnTo>
                    <a:pt x="101425" y="10321"/>
                  </a:lnTo>
                  <a:lnTo>
                    <a:pt x="102542" y="12173"/>
                  </a:lnTo>
                  <a:lnTo>
                    <a:pt x="103287" y="14465"/>
                  </a:lnTo>
                  <a:lnTo>
                    <a:pt x="104841" y="15994"/>
                  </a:lnTo>
                  <a:lnTo>
                    <a:pt x="109390" y="17692"/>
                  </a:lnTo>
                  <a:lnTo>
                    <a:pt x="111027" y="19202"/>
                  </a:lnTo>
                  <a:lnTo>
                    <a:pt x="113869" y="27132"/>
                  </a:lnTo>
                  <a:lnTo>
                    <a:pt x="114297" y="51230"/>
                  </a:lnTo>
                  <a:lnTo>
                    <a:pt x="111477" y="57341"/>
                  </a:lnTo>
                  <a:lnTo>
                    <a:pt x="106099" y="64831"/>
                  </a:lnTo>
                  <a:lnTo>
                    <a:pt x="103978" y="73915"/>
                  </a:lnTo>
                  <a:lnTo>
                    <a:pt x="88314" y="95302"/>
                  </a:lnTo>
                  <a:lnTo>
                    <a:pt x="85818" y="101623"/>
                  </a:lnTo>
                  <a:lnTo>
                    <a:pt x="79520" y="111132"/>
                  </a:lnTo>
                  <a:lnTo>
                    <a:pt x="76126" y="120652"/>
                  </a:lnTo>
                  <a:lnTo>
                    <a:pt x="69946" y="130175"/>
                  </a:lnTo>
                  <a:lnTo>
                    <a:pt x="66586" y="139700"/>
                  </a:lnTo>
                  <a:lnTo>
                    <a:pt x="60416" y="149225"/>
                  </a:lnTo>
                  <a:lnTo>
                    <a:pt x="58117" y="158750"/>
                  </a:lnTo>
                  <a:lnTo>
                    <a:pt x="57580" y="165100"/>
                  </a:lnTo>
                  <a:lnTo>
                    <a:pt x="54519" y="171450"/>
                  </a:lnTo>
                  <a:lnTo>
                    <a:pt x="50689" y="177800"/>
                  </a:lnTo>
                  <a:lnTo>
                    <a:pt x="48230" y="190500"/>
                  </a:lnTo>
                  <a:lnTo>
                    <a:pt x="46647" y="212921"/>
                  </a:lnTo>
                  <a:lnTo>
                    <a:pt x="39434" y="231382"/>
                  </a:lnTo>
                  <a:lnTo>
                    <a:pt x="38100" y="265245"/>
                  </a:lnTo>
                  <a:lnTo>
                    <a:pt x="39159" y="265730"/>
                  </a:lnTo>
                  <a:lnTo>
                    <a:pt x="52289" y="266662"/>
                  </a:lnTo>
                  <a:lnTo>
                    <a:pt x="53910" y="265616"/>
                  </a:lnTo>
                  <a:lnTo>
                    <a:pt x="54990" y="263861"/>
                  </a:lnTo>
                  <a:lnTo>
                    <a:pt x="56865" y="256997"/>
                  </a:lnTo>
                  <a:lnTo>
                    <a:pt x="57150" y="2476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1129"/>
            <p:cNvSpPr/>
            <p:nvPr>
              <p:custDataLst>
                <p:tags r:id="rId85"/>
              </p:custDataLst>
            </p:nvPr>
          </p:nvSpPr>
          <p:spPr>
            <a:xfrm>
              <a:off x="5791207" y="6181725"/>
              <a:ext cx="104769" cy="28576"/>
            </a:xfrm>
            <a:custGeom>
              <a:avLst/>
              <a:gdLst/>
              <a:ahLst/>
              <a:cxnLst/>
              <a:rect l="0" t="0" r="0" b="0"/>
              <a:pathLst>
                <a:path w="104769" h="28576">
                  <a:moveTo>
                    <a:pt x="47618" y="9525"/>
                  </a:moveTo>
                  <a:lnTo>
                    <a:pt x="47618" y="9525"/>
                  </a:lnTo>
                  <a:lnTo>
                    <a:pt x="20517" y="9525"/>
                  </a:lnTo>
                  <a:lnTo>
                    <a:pt x="15" y="19040"/>
                  </a:lnTo>
                  <a:lnTo>
                    <a:pt x="0" y="24103"/>
                  </a:lnTo>
                  <a:lnTo>
                    <a:pt x="1055" y="25594"/>
                  </a:lnTo>
                  <a:lnTo>
                    <a:pt x="2819" y="26588"/>
                  </a:lnTo>
                  <a:lnTo>
                    <a:pt x="9694" y="28313"/>
                  </a:lnTo>
                  <a:lnTo>
                    <a:pt x="41396" y="28575"/>
                  </a:lnTo>
                  <a:lnTo>
                    <a:pt x="47675" y="25753"/>
                  </a:lnTo>
                  <a:lnTo>
                    <a:pt x="53993" y="22030"/>
                  </a:lnTo>
                  <a:lnTo>
                    <a:pt x="63500" y="18874"/>
                  </a:lnTo>
                  <a:lnTo>
                    <a:pt x="73020" y="12765"/>
                  </a:lnTo>
                  <a:lnTo>
                    <a:pt x="82543" y="9427"/>
                  </a:lnTo>
                  <a:lnTo>
                    <a:pt x="92068" y="3263"/>
                  </a:lnTo>
                  <a:lnTo>
                    <a:pt x="10476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8" name="SMARTInkShape-1130"/>
            <p:cNvSpPr/>
            <p:nvPr>
              <p:custDataLst>
                <p:tags r:id="rId86"/>
              </p:custDataLst>
            </p:nvPr>
          </p:nvSpPr>
          <p:spPr>
            <a:xfrm>
              <a:off x="6076950" y="5981700"/>
              <a:ext cx="19051" cy="295276"/>
            </a:xfrm>
            <a:custGeom>
              <a:avLst/>
              <a:gdLst/>
              <a:ahLst/>
              <a:cxnLst/>
              <a:rect l="0" t="0" r="0" b="0"/>
              <a:pathLst>
                <a:path w="19051" h="295276">
                  <a:moveTo>
                    <a:pt x="19050" y="0"/>
                  </a:moveTo>
                  <a:lnTo>
                    <a:pt x="19050" y="0"/>
                  </a:lnTo>
                  <a:lnTo>
                    <a:pt x="19050" y="46370"/>
                  </a:lnTo>
                  <a:lnTo>
                    <a:pt x="10408" y="89012"/>
                  </a:lnTo>
                  <a:lnTo>
                    <a:pt x="9577" y="133357"/>
                  </a:lnTo>
                  <a:lnTo>
                    <a:pt x="9528" y="177800"/>
                  </a:lnTo>
                  <a:lnTo>
                    <a:pt x="9525" y="222250"/>
                  </a:lnTo>
                  <a:lnTo>
                    <a:pt x="9525" y="269710"/>
                  </a:lnTo>
                  <a:lnTo>
                    <a:pt x="9525" y="279351"/>
                  </a:lnTo>
                  <a:lnTo>
                    <a:pt x="6703" y="285728"/>
                  </a:lnTo>
                  <a:lnTo>
                    <a:pt x="0" y="2952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9" name="SMARTInkShape-1131"/>
            <p:cNvSpPr/>
            <p:nvPr>
              <p:custDataLst>
                <p:tags r:id="rId87"/>
              </p:custDataLst>
            </p:nvPr>
          </p:nvSpPr>
          <p:spPr>
            <a:xfrm>
              <a:off x="6067425" y="5991356"/>
              <a:ext cx="200023" cy="285620"/>
            </a:xfrm>
            <a:custGeom>
              <a:avLst/>
              <a:gdLst/>
              <a:ahLst/>
              <a:cxnLst/>
              <a:rect l="0" t="0" r="0" b="0"/>
              <a:pathLst>
                <a:path w="200023" h="285620">
                  <a:moveTo>
                    <a:pt x="0" y="171319"/>
                  </a:moveTo>
                  <a:lnTo>
                    <a:pt x="0" y="171319"/>
                  </a:lnTo>
                  <a:lnTo>
                    <a:pt x="5056" y="171319"/>
                  </a:lnTo>
                  <a:lnTo>
                    <a:pt x="6545" y="170261"/>
                  </a:lnTo>
                  <a:lnTo>
                    <a:pt x="7539" y="168497"/>
                  </a:lnTo>
                  <a:lnTo>
                    <a:pt x="8201" y="166263"/>
                  </a:lnTo>
                  <a:lnTo>
                    <a:pt x="9701" y="164774"/>
                  </a:lnTo>
                  <a:lnTo>
                    <a:pt x="14189" y="163118"/>
                  </a:lnTo>
                  <a:lnTo>
                    <a:pt x="15810" y="161618"/>
                  </a:lnTo>
                  <a:lnTo>
                    <a:pt x="17610" y="157130"/>
                  </a:lnTo>
                  <a:lnTo>
                    <a:pt x="19148" y="155509"/>
                  </a:lnTo>
                  <a:lnTo>
                    <a:pt x="23680" y="153709"/>
                  </a:lnTo>
                  <a:lnTo>
                    <a:pt x="25312" y="152171"/>
                  </a:lnTo>
                  <a:lnTo>
                    <a:pt x="28145" y="144195"/>
                  </a:lnTo>
                  <a:lnTo>
                    <a:pt x="31206" y="143388"/>
                  </a:lnTo>
                  <a:lnTo>
                    <a:pt x="33505" y="143174"/>
                  </a:lnTo>
                  <a:lnTo>
                    <a:pt x="38880" y="140113"/>
                  </a:lnTo>
                  <a:lnTo>
                    <a:pt x="44796" y="136283"/>
                  </a:lnTo>
                  <a:lnTo>
                    <a:pt x="54078" y="134126"/>
                  </a:lnTo>
                  <a:lnTo>
                    <a:pt x="69864" y="133339"/>
                  </a:lnTo>
                  <a:lnTo>
                    <a:pt x="76206" y="130450"/>
                  </a:lnTo>
                  <a:lnTo>
                    <a:pt x="82553" y="126697"/>
                  </a:lnTo>
                  <a:lnTo>
                    <a:pt x="95250" y="124287"/>
                  </a:lnTo>
                  <a:lnTo>
                    <a:pt x="117475" y="123728"/>
                  </a:lnTo>
                  <a:lnTo>
                    <a:pt x="119592" y="122658"/>
                  </a:lnTo>
                  <a:lnTo>
                    <a:pt x="121003" y="120887"/>
                  </a:lnTo>
                  <a:lnTo>
                    <a:pt x="121944" y="118648"/>
                  </a:lnTo>
                  <a:lnTo>
                    <a:pt x="123629" y="117155"/>
                  </a:lnTo>
                  <a:lnTo>
                    <a:pt x="128324" y="115496"/>
                  </a:lnTo>
                  <a:lnTo>
                    <a:pt x="139962" y="113373"/>
                  </a:lnTo>
                  <a:lnTo>
                    <a:pt x="149302" y="107700"/>
                  </a:lnTo>
                  <a:lnTo>
                    <a:pt x="158773" y="104492"/>
                  </a:lnTo>
                  <a:lnTo>
                    <a:pt x="165110" y="99990"/>
                  </a:lnTo>
                  <a:lnTo>
                    <a:pt x="168633" y="94462"/>
                  </a:lnTo>
                  <a:lnTo>
                    <a:pt x="169571" y="91506"/>
                  </a:lnTo>
                  <a:lnTo>
                    <a:pt x="171256" y="89535"/>
                  </a:lnTo>
                  <a:lnTo>
                    <a:pt x="184543" y="81056"/>
                  </a:lnTo>
                  <a:lnTo>
                    <a:pt x="187852" y="75463"/>
                  </a:lnTo>
                  <a:lnTo>
                    <a:pt x="190381" y="69450"/>
                  </a:lnTo>
                  <a:lnTo>
                    <a:pt x="195034" y="63249"/>
                  </a:lnTo>
                  <a:lnTo>
                    <a:pt x="197807" y="54144"/>
                  </a:lnTo>
                  <a:lnTo>
                    <a:pt x="200020" y="7423"/>
                  </a:lnTo>
                  <a:lnTo>
                    <a:pt x="200022" y="4906"/>
                  </a:lnTo>
                  <a:lnTo>
                    <a:pt x="198965" y="3227"/>
                  </a:lnTo>
                  <a:lnTo>
                    <a:pt x="197202" y="2107"/>
                  </a:lnTo>
                  <a:lnTo>
                    <a:pt x="191824" y="311"/>
                  </a:lnTo>
                  <a:lnTo>
                    <a:pt x="185835" y="0"/>
                  </a:lnTo>
                  <a:lnTo>
                    <a:pt x="184215" y="1015"/>
                  </a:lnTo>
                  <a:lnTo>
                    <a:pt x="183135" y="2749"/>
                  </a:lnTo>
                  <a:lnTo>
                    <a:pt x="182415" y="4964"/>
                  </a:lnTo>
                  <a:lnTo>
                    <a:pt x="172901" y="17206"/>
                  </a:lnTo>
                  <a:lnTo>
                    <a:pt x="164929" y="61267"/>
                  </a:lnTo>
                  <a:lnTo>
                    <a:pt x="162101" y="104707"/>
                  </a:lnTo>
                  <a:lnTo>
                    <a:pt x="161935" y="149098"/>
                  </a:lnTo>
                  <a:lnTo>
                    <a:pt x="161925" y="192486"/>
                  </a:lnTo>
                  <a:lnTo>
                    <a:pt x="162983" y="206048"/>
                  </a:lnTo>
                  <a:lnTo>
                    <a:pt x="170126" y="235212"/>
                  </a:lnTo>
                  <a:lnTo>
                    <a:pt x="171334" y="259696"/>
                  </a:lnTo>
                  <a:lnTo>
                    <a:pt x="174221" y="266336"/>
                  </a:lnTo>
                  <a:lnTo>
                    <a:pt x="177972" y="272816"/>
                  </a:lnTo>
                  <a:lnTo>
                    <a:pt x="180975" y="2856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0" name="SMARTInkShape-1132"/>
            <p:cNvSpPr/>
            <p:nvPr>
              <p:custDataLst>
                <p:tags r:id="rId88"/>
              </p:custDataLst>
            </p:nvPr>
          </p:nvSpPr>
          <p:spPr>
            <a:xfrm>
              <a:off x="6019869" y="5972175"/>
              <a:ext cx="66180" cy="428626"/>
            </a:xfrm>
            <a:custGeom>
              <a:avLst/>
              <a:gdLst/>
              <a:ahLst/>
              <a:cxnLst/>
              <a:rect l="0" t="0" r="0" b="0"/>
              <a:pathLst>
                <a:path w="66180" h="428626">
                  <a:moveTo>
                    <a:pt x="47556" y="0"/>
                  </a:moveTo>
                  <a:lnTo>
                    <a:pt x="47556" y="0"/>
                  </a:lnTo>
                  <a:lnTo>
                    <a:pt x="66179" y="0"/>
                  </a:lnTo>
                  <a:lnTo>
                    <a:pt x="59975" y="7604"/>
                  </a:lnTo>
                  <a:lnTo>
                    <a:pt x="57939" y="16247"/>
                  </a:lnTo>
                  <a:lnTo>
                    <a:pt x="57463" y="22390"/>
                  </a:lnTo>
                  <a:lnTo>
                    <a:pt x="54428" y="28648"/>
                  </a:lnTo>
                  <a:lnTo>
                    <a:pt x="52138" y="31798"/>
                  </a:lnTo>
                  <a:lnTo>
                    <a:pt x="37373" y="76450"/>
                  </a:lnTo>
                  <a:lnTo>
                    <a:pt x="32447" y="90069"/>
                  </a:lnTo>
                  <a:lnTo>
                    <a:pt x="23968" y="133922"/>
                  </a:lnTo>
                  <a:lnTo>
                    <a:pt x="16815" y="173512"/>
                  </a:lnTo>
                  <a:lnTo>
                    <a:pt x="3879" y="219346"/>
                  </a:lnTo>
                  <a:lnTo>
                    <a:pt x="452" y="266736"/>
                  </a:lnTo>
                  <a:lnTo>
                    <a:pt x="0" y="314330"/>
                  </a:lnTo>
                  <a:lnTo>
                    <a:pt x="1020" y="332319"/>
                  </a:lnTo>
                  <a:lnTo>
                    <a:pt x="16181" y="379766"/>
                  </a:lnTo>
                  <a:lnTo>
                    <a:pt x="47556" y="428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1" name="SMARTInkShape-1133"/>
            <p:cNvSpPr/>
            <p:nvPr>
              <p:custDataLst>
                <p:tags r:id="rId89"/>
              </p:custDataLst>
            </p:nvPr>
          </p:nvSpPr>
          <p:spPr>
            <a:xfrm>
              <a:off x="6276975" y="5886450"/>
              <a:ext cx="142828" cy="523876"/>
            </a:xfrm>
            <a:custGeom>
              <a:avLst/>
              <a:gdLst/>
              <a:ahLst/>
              <a:cxnLst/>
              <a:rect l="0" t="0" r="0" b="0"/>
              <a:pathLst>
                <a:path w="142828" h="5238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9712" y="11759"/>
                  </a:lnTo>
                  <a:lnTo>
                    <a:pt x="53118" y="36071"/>
                  </a:lnTo>
                  <a:lnTo>
                    <a:pt x="87543" y="82719"/>
                  </a:lnTo>
                  <a:lnTo>
                    <a:pt x="107831" y="125721"/>
                  </a:lnTo>
                  <a:lnTo>
                    <a:pt x="126989" y="172940"/>
                  </a:lnTo>
                  <a:lnTo>
                    <a:pt x="140052" y="219271"/>
                  </a:lnTo>
                  <a:lnTo>
                    <a:pt x="142503" y="266726"/>
                  </a:lnTo>
                  <a:lnTo>
                    <a:pt x="142827" y="314328"/>
                  </a:lnTo>
                  <a:lnTo>
                    <a:pt x="132507" y="354411"/>
                  </a:lnTo>
                  <a:lnTo>
                    <a:pt x="123909" y="393765"/>
                  </a:lnTo>
                  <a:lnTo>
                    <a:pt x="110718" y="433520"/>
                  </a:lnTo>
                  <a:lnTo>
                    <a:pt x="76772" y="478179"/>
                  </a:lnTo>
                  <a:lnTo>
                    <a:pt x="60023" y="504157"/>
                  </a:lnTo>
                  <a:lnTo>
                    <a:pt x="57369" y="510879"/>
                  </a:lnTo>
                  <a:lnTo>
                    <a:pt x="52662" y="517393"/>
                  </a:lnTo>
                  <a:lnTo>
                    <a:pt x="47041" y="520993"/>
                  </a:lnTo>
                  <a:lnTo>
                    <a:pt x="38100" y="523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3" name="SMARTInkShape-1134"/>
          <p:cNvSpPr/>
          <p:nvPr>
            <p:custDataLst>
              <p:tags r:id="rId7"/>
            </p:custDataLst>
          </p:nvPr>
        </p:nvSpPr>
        <p:spPr>
          <a:xfrm>
            <a:off x="1390650" y="3886211"/>
            <a:ext cx="942139" cy="780983"/>
          </a:xfrm>
          <a:custGeom>
            <a:avLst/>
            <a:gdLst/>
            <a:ahLst/>
            <a:cxnLst/>
            <a:rect l="0" t="0" r="0" b="0"/>
            <a:pathLst>
              <a:path w="942139" h="780983">
                <a:moveTo>
                  <a:pt x="0" y="638164"/>
                </a:moveTo>
                <a:lnTo>
                  <a:pt x="0" y="638164"/>
                </a:lnTo>
                <a:lnTo>
                  <a:pt x="0" y="643221"/>
                </a:lnTo>
                <a:lnTo>
                  <a:pt x="1058" y="644710"/>
                </a:lnTo>
                <a:lnTo>
                  <a:pt x="2822" y="645703"/>
                </a:lnTo>
                <a:lnTo>
                  <a:pt x="5057" y="646365"/>
                </a:lnTo>
                <a:lnTo>
                  <a:pt x="50040" y="676456"/>
                </a:lnTo>
                <a:lnTo>
                  <a:pt x="92216" y="703557"/>
                </a:lnTo>
                <a:lnTo>
                  <a:pt x="137592" y="729978"/>
                </a:lnTo>
                <a:lnTo>
                  <a:pt x="184326" y="748207"/>
                </a:lnTo>
                <a:lnTo>
                  <a:pt x="229041" y="756960"/>
                </a:lnTo>
                <a:lnTo>
                  <a:pt x="276283" y="768866"/>
                </a:lnTo>
                <a:lnTo>
                  <a:pt x="323858" y="777712"/>
                </a:lnTo>
                <a:lnTo>
                  <a:pt x="371476" y="780601"/>
                </a:lnTo>
                <a:lnTo>
                  <a:pt x="419100" y="780982"/>
                </a:lnTo>
                <a:lnTo>
                  <a:pt x="447675" y="778199"/>
                </a:lnTo>
                <a:lnTo>
                  <a:pt x="490832" y="772834"/>
                </a:lnTo>
                <a:lnTo>
                  <a:pt x="532517" y="764171"/>
                </a:lnTo>
                <a:lnTo>
                  <a:pt x="571325" y="752268"/>
                </a:lnTo>
                <a:lnTo>
                  <a:pt x="612556" y="736563"/>
                </a:lnTo>
                <a:lnTo>
                  <a:pt x="657614" y="715654"/>
                </a:lnTo>
                <a:lnTo>
                  <a:pt x="704901" y="688363"/>
                </a:lnTo>
                <a:lnTo>
                  <a:pt x="722865" y="678467"/>
                </a:lnTo>
                <a:lnTo>
                  <a:pt x="763327" y="642256"/>
                </a:lnTo>
                <a:lnTo>
                  <a:pt x="799439" y="606887"/>
                </a:lnTo>
                <a:lnTo>
                  <a:pt x="838142" y="559741"/>
                </a:lnTo>
                <a:lnTo>
                  <a:pt x="863396" y="514046"/>
                </a:lnTo>
                <a:lnTo>
                  <a:pt x="887510" y="466675"/>
                </a:lnTo>
                <a:lnTo>
                  <a:pt x="904679" y="426623"/>
                </a:lnTo>
                <a:lnTo>
                  <a:pt x="920724" y="380727"/>
                </a:lnTo>
                <a:lnTo>
                  <a:pt x="936622" y="333330"/>
                </a:lnTo>
                <a:lnTo>
                  <a:pt x="942138" y="288557"/>
                </a:lnTo>
                <a:lnTo>
                  <a:pt x="941807" y="247814"/>
                </a:lnTo>
                <a:lnTo>
                  <a:pt x="934759" y="208099"/>
                </a:lnTo>
                <a:lnTo>
                  <a:pt x="923261" y="172086"/>
                </a:lnTo>
                <a:lnTo>
                  <a:pt x="911381" y="152581"/>
                </a:lnTo>
                <a:lnTo>
                  <a:pt x="883574" y="117128"/>
                </a:lnTo>
                <a:lnTo>
                  <a:pt x="840425" y="79299"/>
                </a:lnTo>
                <a:lnTo>
                  <a:pt x="797538" y="51759"/>
                </a:lnTo>
                <a:lnTo>
                  <a:pt x="757820" y="31825"/>
                </a:lnTo>
                <a:lnTo>
                  <a:pt x="725896" y="21878"/>
                </a:lnTo>
                <a:lnTo>
                  <a:pt x="684809" y="12867"/>
                </a:lnTo>
                <a:lnTo>
                  <a:pt x="638044" y="4899"/>
                </a:lnTo>
                <a:lnTo>
                  <a:pt x="590533" y="636"/>
                </a:lnTo>
                <a:lnTo>
                  <a:pt x="549469" y="75"/>
                </a:lnTo>
                <a:lnTo>
                  <a:pt x="504432" y="0"/>
                </a:lnTo>
                <a:lnTo>
                  <a:pt x="457148" y="7530"/>
                </a:lnTo>
                <a:lnTo>
                  <a:pt x="409568" y="10311"/>
                </a:lnTo>
                <a:lnTo>
                  <a:pt x="367006" y="22737"/>
                </a:lnTo>
                <a:lnTo>
                  <a:pt x="326084" y="40980"/>
                </a:lnTo>
                <a:lnTo>
                  <a:pt x="302640" y="55173"/>
                </a:lnTo>
                <a:lnTo>
                  <a:pt x="278407" y="68904"/>
                </a:lnTo>
                <a:lnTo>
                  <a:pt x="238216" y="97650"/>
                </a:lnTo>
                <a:lnTo>
                  <a:pt x="203630" y="122002"/>
                </a:lnTo>
                <a:lnTo>
                  <a:pt x="160081" y="167060"/>
                </a:lnTo>
                <a:lnTo>
                  <a:pt x="126072" y="211314"/>
                </a:lnTo>
                <a:lnTo>
                  <a:pt x="88818" y="258644"/>
                </a:lnTo>
                <a:lnTo>
                  <a:pt x="58994" y="306243"/>
                </a:lnTo>
                <a:lnTo>
                  <a:pt x="45937" y="328738"/>
                </a:lnTo>
                <a:lnTo>
                  <a:pt x="36310" y="372109"/>
                </a:lnTo>
                <a:lnTo>
                  <a:pt x="23048" y="412628"/>
                </a:lnTo>
                <a:lnTo>
                  <a:pt x="19576" y="457592"/>
                </a:lnTo>
                <a:lnTo>
                  <a:pt x="16297" y="504867"/>
                </a:lnTo>
                <a:lnTo>
                  <a:pt x="10862" y="547982"/>
                </a:lnTo>
                <a:lnTo>
                  <a:pt x="16335" y="589658"/>
                </a:lnTo>
                <a:lnTo>
                  <a:pt x="20362" y="619911"/>
                </a:lnTo>
                <a:lnTo>
                  <a:pt x="33969" y="667523"/>
                </a:lnTo>
                <a:lnTo>
                  <a:pt x="39698" y="705072"/>
                </a:lnTo>
                <a:lnTo>
                  <a:pt x="51115" y="750628"/>
                </a:lnTo>
                <a:lnTo>
                  <a:pt x="57150" y="77151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69" name="SMARTInkShape-Group329"/>
          <p:cNvGrpSpPr/>
          <p:nvPr/>
        </p:nvGrpSpPr>
        <p:grpSpPr>
          <a:xfrm>
            <a:off x="4705466" y="2133610"/>
            <a:ext cx="438035" cy="399599"/>
            <a:chOff x="4705466" y="2133610"/>
            <a:chExt cx="438035" cy="399599"/>
          </a:xfrm>
        </p:grpSpPr>
        <p:sp>
          <p:nvSpPr>
            <p:cNvPr id="24664" name="SMARTInkShape-1135"/>
            <p:cNvSpPr/>
            <p:nvPr>
              <p:custDataLst>
                <p:tags r:id="rId76"/>
              </p:custDataLst>
            </p:nvPr>
          </p:nvSpPr>
          <p:spPr>
            <a:xfrm>
              <a:off x="4705466" y="2192085"/>
              <a:ext cx="37985" cy="341124"/>
            </a:xfrm>
            <a:custGeom>
              <a:avLst/>
              <a:gdLst/>
              <a:ahLst/>
              <a:cxnLst/>
              <a:rect l="0" t="0" r="0" b="0"/>
              <a:pathLst>
                <a:path w="37985" h="341124">
                  <a:moveTo>
                    <a:pt x="18934" y="46290"/>
                  </a:moveTo>
                  <a:lnTo>
                    <a:pt x="18934" y="46290"/>
                  </a:lnTo>
                  <a:lnTo>
                    <a:pt x="18934" y="19190"/>
                  </a:lnTo>
                  <a:lnTo>
                    <a:pt x="9525" y="8318"/>
                  </a:lnTo>
                  <a:lnTo>
                    <a:pt x="9419" y="0"/>
                  </a:lnTo>
                  <a:lnTo>
                    <a:pt x="9409" y="16360"/>
                  </a:lnTo>
                  <a:lnTo>
                    <a:pt x="4353" y="22370"/>
                  </a:lnTo>
                  <a:lnTo>
                    <a:pt x="1870" y="30720"/>
                  </a:lnTo>
                  <a:lnTo>
                    <a:pt x="0" y="58636"/>
                  </a:lnTo>
                  <a:lnTo>
                    <a:pt x="8825" y="103674"/>
                  </a:lnTo>
                  <a:lnTo>
                    <a:pt x="9375" y="147903"/>
                  </a:lnTo>
                  <a:lnTo>
                    <a:pt x="10460" y="173293"/>
                  </a:lnTo>
                  <a:lnTo>
                    <a:pt x="18541" y="219034"/>
                  </a:lnTo>
                  <a:lnTo>
                    <a:pt x="19915" y="240848"/>
                  </a:lnTo>
                  <a:lnTo>
                    <a:pt x="27570" y="271597"/>
                  </a:lnTo>
                  <a:lnTo>
                    <a:pt x="28449" y="316035"/>
                  </a:lnTo>
                  <a:lnTo>
                    <a:pt x="28456" y="325652"/>
                  </a:lnTo>
                  <a:lnTo>
                    <a:pt x="29515" y="327781"/>
                  </a:lnTo>
                  <a:lnTo>
                    <a:pt x="31279" y="329201"/>
                  </a:lnTo>
                  <a:lnTo>
                    <a:pt x="33515" y="330147"/>
                  </a:lnTo>
                  <a:lnTo>
                    <a:pt x="35004" y="331836"/>
                  </a:lnTo>
                  <a:lnTo>
                    <a:pt x="37868" y="341123"/>
                  </a:lnTo>
                  <a:lnTo>
                    <a:pt x="37984" y="322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1136"/>
            <p:cNvSpPr/>
            <p:nvPr>
              <p:custDataLst>
                <p:tags r:id="rId77"/>
              </p:custDataLst>
            </p:nvPr>
          </p:nvSpPr>
          <p:spPr>
            <a:xfrm>
              <a:off x="5019675" y="2343150"/>
              <a:ext cx="123826" cy="19041"/>
            </a:xfrm>
            <a:custGeom>
              <a:avLst/>
              <a:gdLst/>
              <a:ahLst/>
              <a:cxnLst/>
              <a:rect l="0" t="0" r="0" b="0"/>
              <a:pathLst>
                <a:path w="123826" h="19041">
                  <a:moveTo>
                    <a:pt x="0" y="9525"/>
                  </a:moveTo>
                  <a:lnTo>
                    <a:pt x="0" y="9525"/>
                  </a:lnTo>
                  <a:lnTo>
                    <a:pt x="14571" y="9525"/>
                  </a:lnTo>
                  <a:lnTo>
                    <a:pt x="16064" y="10583"/>
                  </a:lnTo>
                  <a:lnTo>
                    <a:pt x="17059" y="12347"/>
                  </a:lnTo>
                  <a:lnTo>
                    <a:pt x="18657" y="17726"/>
                  </a:lnTo>
                  <a:lnTo>
                    <a:pt x="21698" y="18462"/>
                  </a:lnTo>
                  <a:lnTo>
                    <a:pt x="41713" y="19040"/>
                  </a:lnTo>
                  <a:lnTo>
                    <a:pt x="47820" y="16223"/>
                  </a:lnTo>
                  <a:lnTo>
                    <a:pt x="54061" y="12502"/>
                  </a:lnTo>
                  <a:lnTo>
                    <a:pt x="66692" y="10113"/>
                  </a:lnTo>
                  <a:lnTo>
                    <a:pt x="80700" y="9559"/>
                  </a:lnTo>
                  <a:lnTo>
                    <a:pt x="86314" y="6718"/>
                  </a:lnTo>
                  <a:lnTo>
                    <a:pt x="92337" y="2986"/>
                  </a:lnTo>
                  <a:lnTo>
                    <a:pt x="104827" y="590"/>
                  </a:lnTo>
                  <a:lnTo>
                    <a:pt x="123787" y="0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6" name="SMARTInkShape-1137"/>
            <p:cNvSpPr/>
            <p:nvPr>
              <p:custDataLst>
                <p:tags r:id="rId78"/>
              </p:custDataLst>
            </p:nvPr>
          </p:nvSpPr>
          <p:spPr>
            <a:xfrm>
              <a:off x="4714875" y="2400300"/>
              <a:ext cx="123826" cy="18935"/>
            </a:xfrm>
            <a:custGeom>
              <a:avLst/>
              <a:gdLst/>
              <a:ahLst/>
              <a:cxnLst/>
              <a:rect l="0" t="0" r="0" b="0"/>
              <a:pathLst>
                <a:path w="123826" h="18935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8201" y="18934"/>
                  </a:lnTo>
                  <a:lnTo>
                    <a:pt x="8642" y="17914"/>
                  </a:lnTo>
                  <a:lnTo>
                    <a:pt x="9132" y="13959"/>
                  </a:lnTo>
                  <a:lnTo>
                    <a:pt x="10321" y="12481"/>
                  </a:lnTo>
                  <a:lnTo>
                    <a:pt x="14465" y="10839"/>
                  </a:lnTo>
                  <a:lnTo>
                    <a:pt x="44721" y="8474"/>
                  </a:lnTo>
                  <a:lnTo>
                    <a:pt x="55304" y="1325"/>
                  </a:lnTo>
                  <a:lnTo>
                    <a:pt x="64389" y="262"/>
                  </a:lnTo>
                  <a:lnTo>
                    <a:pt x="111127" y="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7" name="SMARTInkShape-1138"/>
            <p:cNvSpPr/>
            <p:nvPr>
              <p:custDataLst>
                <p:tags r:id="rId79"/>
              </p:custDataLst>
            </p:nvPr>
          </p:nvSpPr>
          <p:spPr>
            <a:xfrm>
              <a:off x="4733935" y="2133610"/>
              <a:ext cx="133341" cy="142866"/>
            </a:xfrm>
            <a:custGeom>
              <a:avLst/>
              <a:gdLst/>
              <a:ahLst/>
              <a:cxnLst/>
              <a:rect l="0" t="0" r="0" b="0"/>
              <a:pathLst>
                <a:path w="133341" h="142866">
                  <a:moveTo>
                    <a:pt x="9515" y="47615"/>
                  </a:moveTo>
                  <a:lnTo>
                    <a:pt x="9515" y="47615"/>
                  </a:lnTo>
                  <a:lnTo>
                    <a:pt x="0" y="47615"/>
                  </a:lnTo>
                  <a:lnTo>
                    <a:pt x="8192" y="47615"/>
                  </a:lnTo>
                  <a:lnTo>
                    <a:pt x="8633" y="46557"/>
                  </a:lnTo>
                  <a:lnTo>
                    <a:pt x="9399" y="39414"/>
                  </a:lnTo>
                  <a:lnTo>
                    <a:pt x="12286" y="38678"/>
                  </a:lnTo>
                  <a:lnTo>
                    <a:pt x="14538" y="38482"/>
                  </a:lnTo>
                  <a:lnTo>
                    <a:pt x="16039" y="37293"/>
                  </a:lnTo>
                  <a:lnTo>
                    <a:pt x="17706" y="33150"/>
                  </a:lnTo>
                  <a:lnTo>
                    <a:pt x="19209" y="31622"/>
                  </a:lnTo>
                  <a:lnTo>
                    <a:pt x="28663" y="27775"/>
                  </a:lnTo>
                  <a:lnTo>
                    <a:pt x="35885" y="22099"/>
                  </a:lnTo>
                  <a:lnTo>
                    <a:pt x="44727" y="19946"/>
                  </a:lnTo>
                  <a:lnTo>
                    <a:pt x="50918" y="19443"/>
                  </a:lnTo>
                  <a:lnTo>
                    <a:pt x="52992" y="18250"/>
                  </a:lnTo>
                  <a:lnTo>
                    <a:pt x="54375" y="16397"/>
                  </a:lnTo>
                  <a:lnTo>
                    <a:pt x="55296" y="14103"/>
                  </a:lnTo>
                  <a:lnTo>
                    <a:pt x="56969" y="12574"/>
                  </a:lnTo>
                  <a:lnTo>
                    <a:pt x="61650" y="10874"/>
                  </a:lnTo>
                  <a:lnTo>
                    <a:pt x="73279" y="8725"/>
                  </a:lnTo>
                  <a:lnTo>
                    <a:pt x="83869" y="1349"/>
                  </a:lnTo>
                  <a:lnTo>
                    <a:pt x="92954" y="258"/>
                  </a:lnTo>
                  <a:lnTo>
                    <a:pt x="109299" y="0"/>
                  </a:lnTo>
                  <a:lnTo>
                    <a:pt x="110962" y="1055"/>
                  </a:lnTo>
                  <a:lnTo>
                    <a:pt x="112072" y="2817"/>
                  </a:lnTo>
                  <a:lnTo>
                    <a:pt x="112811" y="5049"/>
                  </a:lnTo>
                  <a:lnTo>
                    <a:pt x="114363" y="6538"/>
                  </a:lnTo>
                  <a:lnTo>
                    <a:pt x="118908" y="8192"/>
                  </a:lnTo>
                  <a:lnTo>
                    <a:pt x="120544" y="9692"/>
                  </a:lnTo>
                  <a:lnTo>
                    <a:pt x="123384" y="17600"/>
                  </a:lnTo>
                  <a:lnTo>
                    <a:pt x="123812" y="41695"/>
                  </a:lnTo>
                  <a:lnTo>
                    <a:pt x="124871" y="43668"/>
                  </a:lnTo>
                  <a:lnTo>
                    <a:pt x="126635" y="44984"/>
                  </a:lnTo>
                  <a:lnTo>
                    <a:pt x="128871" y="45861"/>
                  </a:lnTo>
                  <a:lnTo>
                    <a:pt x="130360" y="47504"/>
                  </a:lnTo>
                  <a:lnTo>
                    <a:pt x="132947" y="55662"/>
                  </a:lnTo>
                  <a:lnTo>
                    <a:pt x="133340" y="103001"/>
                  </a:lnTo>
                  <a:lnTo>
                    <a:pt x="133340" y="132936"/>
                  </a:lnTo>
                  <a:lnTo>
                    <a:pt x="123815" y="1428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8" name="SMARTInkShape-1139"/>
            <p:cNvSpPr/>
            <p:nvPr>
              <p:custDataLst>
                <p:tags r:id="rId80"/>
              </p:custDataLst>
            </p:nvPr>
          </p:nvSpPr>
          <p:spPr>
            <a:xfrm>
              <a:off x="5048284" y="2400300"/>
              <a:ext cx="95217" cy="56724"/>
            </a:xfrm>
            <a:custGeom>
              <a:avLst/>
              <a:gdLst/>
              <a:ahLst/>
              <a:cxnLst/>
              <a:rect l="0" t="0" r="0" b="0"/>
              <a:pathLst>
                <a:path w="95217" h="56724">
                  <a:moveTo>
                    <a:pt x="9491" y="38100"/>
                  </a:moveTo>
                  <a:lnTo>
                    <a:pt x="9491" y="38100"/>
                  </a:lnTo>
                  <a:lnTo>
                    <a:pt x="1290" y="46301"/>
                  </a:lnTo>
                  <a:lnTo>
                    <a:pt x="0" y="56723"/>
                  </a:lnTo>
                  <a:lnTo>
                    <a:pt x="8170" y="40711"/>
                  </a:lnTo>
                  <a:lnTo>
                    <a:pt x="9669" y="39840"/>
                  </a:lnTo>
                  <a:lnTo>
                    <a:pt x="17576" y="38329"/>
                  </a:lnTo>
                  <a:lnTo>
                    <a:pt x="26336" y="31599"/>
                  </a:lnTo>
                  <a:lnTo>
                    <a:pt x="35178" y="29471"/>
                  </a:lnTo>
                  <a:lnTo>
                    <a:pt x="41369" y="28973"/>
                  </a:lnTo>
                  <a:lnTo>
                    <a:pt x="47648" y="25930"/>
                  </a:lnTo>
                  <a:lnTo>
                    <a:pt x="66675" y="14396"/>
                  </a:lnTo>
                  <a:lnTo>
                    <a:pt x="85277" y="7344"/>
                  </a:lnTo>
                  <a:lnTo>
                    <a:pt x="952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2" name="SMARTInkShape-Group330"/>
          <p:cNvGrpSpPr/>
          <p:nvPr/>
        </p:nvGrpSpPr>
        <p:grpSpPr>
          <a:xfrm>
            <a:off x="5381625" y="2133717"/>
            <a:ext cx="133351" cy="304684"/>
            <a:chOff x="5381625" y="2133717"/>
            <a:chExt cx="133351" cy="304684"/>
          </a:xfrm>
        </p:grpSpPr>
        <p:sp>
          <p:nvSpPr>
            <p:cNvPr id="24670" name="SMARTInkShape-1140"/>
            <p:cNvSpPr/>
            <p:nvPr>
              <p:custDataLst>
                <p:tags r:id="rId74"/>
              </p:custDataLst>
            </p:nvPr>
          </p:nvSpPr>
          <p:spPr>
            <a:xfrm>
              <a:off x="5381625" y="2162176"/>
              <a:ext cx="38101" cy="276225"/>
            </a:xfrm>
            <a:custGeom>
              <a:avLst/>
              <a:gdLst/>
              <a:ahLst/>
              <a:cxnLst/>
              <a:rect l="0" t="0" r="0" b="0"/>
              <a:pathLst>
                <a:path w="38101" h="276225">
                  <a:moveTo>
                    <a:pt x="0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8"/>
                  </a:lnTo>
                  <a:lnTo>
                    <a:pt x="5056" y="8200"/>
                  </a:lnTo>
                  <a:lnTo>
                    <a:pt x="6545" y="9700"/>
                  </a:lnTo>
                  <a:lnTo>
                    <a:pt x="8201" y="14188"/>
                  </a:lnTo>
                  <a:lnTo>
                    <a:pt x="10506" y="35011"/>
                  </a:lnTo>
                  <a:lnTo>
                    <a:pt x="16049" y="45533"/>
                  </a:lnTo>
                  <a:lnTo>
                    <a:pt x="25518" y="89893"/>
                  </a:lnTo>
                  <a:lnTo>
                    <a:pt x="35041" y="137433"/>
                  </a:lnTo>
                  <a:lnTo>
                    <a:pt x="37981" y="182303"/>
                  </a:lnTo>
                  <a:lnTo>
                    <a:pt x="38099" y="228403"/>
                  </a:lnTo>
                  <a:lnTo>
                    <a:pt x="38100" y="241260"/>
                  </a:lnTo>
                  <a:lnTo>
                    <a:pt x="35278" y="247632"/>
                  </a:lnTo>
                  <a:lnTo>
                    <a:pt x="31555" y="253991"/>
                  </a:lnTo>
                  <a:lnTo>
                    <a:pt x="28968" y="264816"/>
                  </a:lnTo>
                  <a:lnTo>
                    <a:pt x="28575" y="2762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1" name="SMARTInkShape-1141"/>
            <p:cNvSpPr/>
            <p:nvPr>
              <p:custDataLst>
                <p:tags r:id="rId75"/>
              </p:custDataLst>
            </p:nvPr>
          </p:nvSpPr>
          <p:spPr>
            <a:xfrm>
              <a:off x="5381625" y="2133717"/>
              <a:ext cx="133351" cy="180859"/>
            </a:xfrm>
            <a:custGeom>
              <a:avLst/>
              <a:gdLst/>
              <a:ahLst/>
              <a:cxnLst/>
              <a:rect l="0" t="0" r="0" b="0"/>
              <a:pathLst>
                <a:path w="133351" h="180859">
                  <a:moveTo>
                    <a:pt x="9525" y="57033"/>
                  </a:moveTo>
                  <a:lnTo>
                    <a:pt x="9525" y="57033"/>
                  </a:lnTo>
                  <a:lnTo>
                    <a:pt x="1324" y="57033"/>
                  </a:lnTo>
                  <a:lnTo>
                    <a:pt x="883" y="55975"/>
                  </a:lnTo>
                  <a:lnTo>
                    <a:pt x="0" y="29817"/>
                  </a:lnTo>
                  <a:lnTo>
                    <a:pt x="1058" y="29364"/>
                  </a:lnTo>
                  <a:lnTo>
                    <a:pt x="5056" y="28860"/>
                  </a:lnTo>
                  <a:lnTo>
                    <a:pt x="6545" y="27668"/>
                  </a:lnTo>
                  <a:lnTo>
                    <a:pt x="8201" y="23521"/>
                  </a:lnTo>
                  <a:lnTo>
                    <a:pt x="9701" y="21992"/>
                  </a:lnTo>
                  <a:lnTo>
                    <a:pt x="19148" y="18143"/>
                  </a:lnTo>
                  <a:lnTo>
                    <a:pt x="27124" y="10767"/>
                  </a:lnTo>
                  <a:lnTo>
                    <a:pt x="33203" y="9811"/>
                  </a:lnTo>
                  <a:lnTo>
                    <a:pt x="41705" y="9527"/>
                  </a:lnTo>
                  <a:lnTo>
                    <a:pt x="43678" y="8429"/>
                  </a:lnTo>
                  <a:lnTo>
                    <a:pt x="44994" y="6639"/>
                  </a:lnTo>
                  <a:lnTo>
                    <a:pt x="45871" y="4387"/>
                  </a:lnTo>
                  <a:lnTo>
                    <a:pt x="47514" y="2886"/>
                  </a:lnTo>
                  <a:lnTo>
                    <a:pt x="55672" y="279"/>
                  </a:lnTo>
                  <a:lnTo>
                    <a:pt x="61769" y="0"/>
                  </a:lnTo>
                  <a:lnTo>
                    <a:pt x="67317" y="2757"/>
                  </a:lnTo>
                  <a:lnTo>
                    <a:pt x="74445" y="8094"/>
                  </a:lnTo>
                  <a:lnTo>
                    <a:pt x="83457" y="9149"/>
                  </a:lnTo>
                  <a:lnTo>
                    <a:pt x="89304" y="9293"/>
                  </a:lnTo>
                  <a:lnTo>
                    <a:pt x="91286" y="10389"/>
                  </a:lnTo>
                  <a:lnTo>
                    <a:pt x="92607" y="12179"/>
                  </a:lnTo>
                  <a:lnTo>
                    <a:pt x="93488" y="14430"/>
                  </a:lnTo>
                  <a:lnTo>
                    <a:pt x="95134" y="15931"/>
                  </a:lnTo>
                  <a:lnTo>
                    <a:pt x="99785" y="17599"/>
                  </a:lnTo>
                  <a:lnTo>
                    <a:pt x="101448" y="19102"/>
                  </a:lnTo>
                  <a:lnTo>
                    <a:pt x="103296" y="23594"/>
                  </a:lnTo>
                  <a:lnTo>
                    <a:pt x="104848" y="25215"/>
                  </a:lnTo>
                  <a:lnTo>
                    <a:pt x="109393" y="27017"/>
                  </a:lnTo>
                  <a:lnTo>
                    <a:pt x="111029" y="28556"/>
                  </a:lnTo>
                  <a:lnTo>
                    <a:pt x="112846" y="33088"/>
                  </a:lnTo>
                  <a:lnTo>
                    <a:pt x="115072" y="44620"/>
                  </a:lnTo>
                  <a:lnTo>
                    <a:pt x="122463" y="55190"/>
                  </a:lnTo>
                  <a:lnTo>
                    <a:pt x="124614" y="64273"/>
                  </a:lnTo>
                  <a:lnTo>
                    <a:pt x="130291" y="73172"/>
                  </a:lnTo>
                  <a:lnTo>
                    <a:pt x="132947" y="83761"/>
                  </a:lnTo>
                  <a:lnTo>
                    <a:pt x="133350" y="118801"/>
                  </a:lnTo>
                  <a:lnTo>
                    <a:pt x="132292" y="120437"/>
                  </a:lnTo>
                  <a:lnTo>
                    <a:pt x="130528" y="121527"/>
                  </a:lnTo>
                  <a:lnTo>
                    <a:pt x="128294" y="122254"/>
                  </a:lnTo>
                  <a:lnTo>
                    <a:pt x="126805" y="123797"/>
                  </a:lnTo>
                  <a:lnTo>
                    <a:pt x="123029" y="133323"/>
                  </a:lnTo>
                  <a:lnTo>
                    <a:pt x="118885" y="137859"/>
                  </a:lnTo>
                  <a:lnTo>
                    <a:pt x="113516" y="140581"/>
                  </a:lnTo>
                  <a:lnTo>
                    <a:pt x="110602" y="141306"/>
                  </a:lnTo>
                  <a:lnTo>
                    <a:pt x="108660" y="142848"/>
                  </a:lnTo>
                  <a:lnTo>
                    <a:pt x="106502" y="147384"/>
                  </a:lnTo>
                  <a:lnTo>
                    <a:pt x="104868" y="149017"/>
                  </a:lnTo>
                  <a:lnTo>
                    <a:pt x="100231" y="150831"/>
                  </a:lnTo>
                  <a:lnTo>
                    <a:pt x="98570" y="152373"/>
                  </a:lnTo>
                  <a:lnTo>
                    <a:pt x="90631" y="165413"/>
                  </a:lnTo>
                  <a:lnTo>
                    <a:pt x="85083" y="168702"/>
                  </a:lnTo>
                  <a:lnTo>
                    <a:pt x="77955" y="170813"/>
                  </a:lnTo>
                  <a:lnTo>
                    <a:pt x="68153" y="179489"/>
                  </a:lnTo>
                  <a:lnTo>
                    <a:pt x="57150" y="1808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7" name="SMARTInkShape-Group331"/>
          <p:cNvGrpSpPr/>
          <p:nvPr/>
        </p:nvGrpSpPr>
        <p:grpSpPr>
          <a:xfrm>
            <a:off x="5562600" y="2286000"/>
            <a:ext cx="552451" cy="247651"/>
            <a:chOff x="5562600" y="2286000"/>
            <a:chExt cx="552451" cy="247651"/>
          </a:xfrm>
        </p:grpSpPr>
        <p:sp>
          <p:nvSpPr>
            <p:cNvPr id="24673" name="SMARTInkShape-1142"/>
            <p:cNvSpPr/>
            <p:nvPr>
              <p:custDataLst>
                <p:tags r:id="rId70"/>
              </p:custDataLst>
            </p:nvPr>
          </p:nvSpPr>
          <p:spPr>
            <a:xfrm>
              <a:off x="5953125" y="2286000"/>
              <a:ext cx="76187" cy="19051"/>
            </a:xfrm>
            <a:custGeom>
              <a:avLst/>
              <a:gdLst/>
              <a:ahLst/>
              <a:cxnLst/>
              <a:rect l="0" t="0" r="0" b="0"/>
              <a:pathLst>
                <a:path w="76187" h="19051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45871" y="9525"/>
                  </a:lnTo>
                  <a:lnTo>
                    <a:pt x="55672" y="1324"/>
                  </a:lnTo>
                  <a:lnTo>
                    <a:pt x="61769" y="392"/>
                  </a:lnTo>
                  <a:lnTo>
                    <a:pt x="75679" y="10"/>
                  </a:lnTo>
                  <a:lnTo>
                    <a:pt x="76186" y="9133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4" name="SMARTInkShape-1143"/>
            <p:cNvSpPr/>
            <p:nvPr>
              <p:custDataLst>
                <p:tags r:id="rId71"/>
              </p:custDataLst>
            </p:nvPr>
          </p:nvSpPr>
          <p:spPr>
            <a:xfrm>
              <a:off x="5981710" y="2333625"/>
              <a:ext cx="133341" cy="28576"/>
            </a:xfrm>
            <a:custGeom>
              <a:avLst/>
              <a:gdLst/>
              <a:ahLst/>
              <a:cxnLst/>
              <a:rect l="0" t="0" r="0" b="0"/>
              <a:pathLst>
                <a:path w="133341" h="28576">
                  <a:moveTo>
                    <a:pt x="9515" y="9525"/>
                  </a:moveTo>
                  <a:lnTo>
                    <a:pt x="9515" y="9525"/>
                  </a:lnTo>
                  <a:lnTo>
                    <a:pt x="4459" y="9525"/>
                  </a:lnTo>
                  <a:lnTo>
                    <a:pt x="2970" y="10583"/>
                  </a:lnTo>
                  <a:lnTo>
                    <a:pt x="1976" y="12347"/>
                  </a:lnTo>
                  <a:lnTo>
                    <a:pt x="106" y="18658"/>
                  </a:lnTo>
                  <a:lnTo>
                    <a:pt x="0" y="27217"/>
                  </a:lnTo>
                  <a:lnTo>
                    <a:pt x="1055" y="27669"/>
                  </a:lnTo>
                  <a:lnTo>
                    <a:pt x="48220" y="28575"/>
                  </a:lnTo>
                  <a:lnTo>
                    <a:pt x="79376" y="28575"/>
                  </a:lnTo>
                  <a:lnTo>
                    <a:pt x="85720" y="25753"/>
                  </a:lnTo>
                  <a:lnTo>
                    <a:pt x="101590" y="13387"/>
                  </a:lnTo>
                  <a:lnTo>
                    <a:pt x="112409" y="10033"/>
                  </a:lnTo>
                  <a:lnTo>
                    <a:pt x="118789" y="9676"/>
                  </a:lnTo>
                  <a:lnTo>
                    <a:pt x="124403" y="6770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5" name="SMARTInkShape-1144"/>
            <p:cNvSpPr/>
            <p:nvPr>
              <p:custDataLst>
                <p:tags r:id="rId72"/>
              </p:custDataLst>
            </p:nvPr>
          </p:nvSpPr>
          <p:spPr>
            <a:xfrm>
              <a:off x="5762628" y="2428875"/>
              <a:ext cx="38098" cy="104776"/>
            </a:xfrm>
            <a:custGeom>
              <a:avLst/>
              <a:gdLst/>
              <a:ahLst/>
              <a:cxnLst/>
              <a:rect l="0" t="0" r="0" b="0"/>
              <a:pathLst>
                <a:path w="38098" h="104776">
                  <a:moveTo>
                    <a:pt x="38097" y="9525"/>
                  </a:moveTo>
                  <a:lnTo>
                    <a:pt x="38097" y="9525"/>
                  </a:lnTo>
                  <a:lnTo>
                    <a:pt x="38097" y="0"/>
                  </a:lnTo>
                  <a:lnTo>
                    <a:pt x="28965" y="0"/>
                  </a:lnTo>
                  <a:lnTo>
                    <a:pt x="14109" y="14465"/>
                  </a:lnTo>
                  <a:lnTo>
                    <a:pt x="11561" y="19834"/>
                  </a:lnTo>
                  <a:lnTo>
                    <a:pt x="8732" y="35028"/>
                  </a:lnTo>
                  <a:lnTo>
                    <a:pt x="2036" y="47645"/>
                  </a:lnTo>
                  <a:lnTo>
                    <a:pt x="0" y="83878"/>
                  </a:lnTo>
                  <a:lnTo>
                    <a:pt x="19047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1145"/>
            <p:cNvSpPr/>
            <p:nvPr>
              <p:custDataLst>
                <p:tags r:id="rId73"/>
              </p:custDataLst>
            </p:nvPr>
          </p:nvSpPr>
          <p:spPr>
            <a:xfrm>
              <a:off x="5562600" y="2362203"/>
              <a:ext cx="257176" cy="142756"/>
            </a:xfrm>
            <a:custGeom>
              <a:avLst/>
              <a:gdLst/>
              <a:ahLst/>
              <a:cxnLst/>
              <a:rect l="0" t="0" r="0" b="0"/>
              <a:pathLst>
                <a:path w="257176" h="142756">
                  <a:moveTo>
                    <a:pt x="0" y="66672"/>
                  </a:moveTo>
                  <a:lnTo>
                    <a:pt x="0" y="66672"/>
                  </a:lnTo>
                  <a:lnTo>
                    <a:pt x="0" y="75805"/>
                  </a:lnTo>
                  <a:lnTo>
                    <a:pt x="0" y="58481"/>
                  </a:lnTo>
                  <a:lnTo>
                    <a:pt x="8201" y="49063"/>
                  </a:lnTo>
                  <a:lnTo>
                    <a:pt x="9409" y="39547"/>
                  </a:lnTo>
                  <a:lnTo>
                    <a:pt x="27134" y="20498"/>
                  </a:lnTo>
                  <a:lnTo>
                    <a:pt x="28148" y="14420"/>
                  </a:lnTo>
                  <a:lnTo>
                    <a:pt x="29349" y="12787"/>
                  </a:lnTo>
                  <a:lnTo>
                    <a:pt x="40317" y="6891"/>
                  </a:lnTo>
                  <a:lnTo>
                    <a:pt x="46181" y="1359"/>
                  </a:lnTo>
                  <a:lnTo>
                    <a:pt x="57113" y="0"/>
                  </a:lnTo>
                  <a:lnTo>
                    <a:pt x="66282" y="9130"/>
                  </a:lnTo>
                  <a:lnTo>
                    <a:pt x="66559" y="14462"/>
                  </a:lnTo>
                  <a:lnTo>
                    <a:pt x="67656" y="15991"/>
                  </a:lnTo>
                  <a:lnTo>
                    <a:pt x="69446" y="17009"/>
                  </a:lnTo>
                  <a:lnTo>
                    <a:pt x="71698" y="17689"/>
                  </a:lnTo>
                  <a:lnTo>
                    <a:pt x="73199" y="19200"/>
                  </a:lnTo>
                  <a:lnTo>
                    <a:pt x="74866" y="23701"/>
                  </a:lnTo>
                  <a:lnTo>
                    <a:pt x="76200" y="69882"/>
                  </a:lnTo>
                  <a:lnTo>
                    <a:pt x="75141" y="71987"/>
                  </a:lnTo>
                  <a:lnTo>
                    <a:pt x="73378" y="73390"/>
                  </a:lnTo>
                  <a:lnTo>
                    <a:pt x="71144" y="74326"/>
                  </a:lnTo>
                  <a:lnTo>
                    <a:pt x="69655" y="76008"/>
                  </a:lnTo>
                  <a:lnTo>
                    <a:pt x="67999" y="80699"/>
                  </a:lnTo>
                  <a:lnTo>
                    <a:pt x="66675" y="113866"/>
                  </a:lnTo>
                  <a:lnTo>
                    <a:pt x="57266" y="114294"/>
                  </a:lnTo>
                  <a:lnTo>
                    <a:pt x="65362" y="114297"/>
                  </a:lnTo>
                  <a:lnTo>
                    <a:pt x="65799" y="113238"/>
                  </a:lnTo>
                  <a:lnTo>
                    <a:pt x="66675" y="81095"/>
                  </a:lnTo>
                  <a:lnTo>
                    <a:pt x="67733" y="79462"/>
                  </a:lnTo>
                  <a:lnTo>
                    <a:pt x="69497" y="78374"/>
                  </a:lnTo>
                  <a:lnTo>
                    <a:pt x="71731" y="77648"/>
                  </a:lnTo>
                  <a:lnTo>
                    <a:pt x="73220" y="76106"/>
                  </a:lnTo>
                  <a:lnTo>
                    <a:pt x="75807" y="68123"/>
                  </a:lnTo>
                  <a:lnTo>
                    <a:pt x="76166" y="58598"/>
                  </a:lnTo>
                  <a:lnTo>
                    <a:pt x="84398" y="49073"/>
                  </a:lnTo>
                  <a:lnTo>
                    <a:pt x="85715" y="38224"/>
                  </a:lnTo>
                  <a:lnTo>
                    <a:pt x="93925" y="38108"/>
                  </a:lnTo>
                  <a:lnTo>
                    <a:pt x="94367" y="37046"/>
                  </a:lnTo>
                  <a:lnTo>
                    <a:pt x="95250" y="28572"/>
                  </a:lnTo>
                  <a:lnTo>
                    <a:pt x="95250" y="38094"/>
                  </a:lnTo>
                  <a:lnTo>
                    <a:pt x="104659" y="38097"/>
                  </a:lnTo>
                  <a:lnTo>
                    <a:pt x="104775" y="28606"/>
                  </a:lnTo>
                  <a:lnTo>
                    <a:pt x="123791" y="28572"/>
                  </a:lnTo>
                  <a:lnTo>
                    <a:pt x="123822" y="36773"/>
                  </a:lnTo>
                  <a:lnTo>
                    <a:pt x="124881" y="37214"/>
                  </a:lnTo>
                  <a:lnTo>
                    <a:pt x="128881" y="37705"/>
                  </a:lnTo>
                  <a:lnTo>
                    <a:pt x="130370" y="38894"/>
                  </a:lnTo>
                  <a:lnTo>
                    <a:pt x="132026" y="43037"/>
                  </a:lnTo>
                  <a:lnTo>
                    <a:pt x="133347" y="79768"/>
                  </a:lnTo>
                  <a:lnTo>
                    <a:pt x="130527" y="85898"/>
                  </a:lnTo>
                  <a:lnTo>
                    <a:pt x="126803" y="92150"/>
                  </a:lnTo>
                  <a:lnTo>
                    <a:pt x="124217" y="102901"/>
                  </a:lnTo>
                  <a:lnTo>
                    <a:pt x="123825" y="133346"/>
                  </a:lnTo>
                  <a:lnTo>
                    <a:pt x="132026" y="125146"/>
                  </a:lnTo>
                  <a:lnTo>
                    <a:pt x="132957" y="119158"/>
                  </a:lnTo>
                  <a:lnTo>
                    <a:pt x="133234" y="110681"/>
                  </a:lnTo>
                  <a:lnTo>
                    <a:pt x="134331" y="108711"/>
                  </a:lnTo>
                  <a:lnTo>
                    <a:pt x="136121" y="107398"/>
                  </a:lnTo>
                  <a:lnTo>
                    <a:pt x="138373" y="106523"/>
                  </a:lnTo>
                  <a:lnTo>
                    <a:pt x="139874" y="104881"/>
                  </a:lnTo>
                  <a:lnTo>
                    <a:pt x="141541" y="100234"/>
                  </a:lnTo>
                  <a:lnTo>
                    <a:pt x="143670" y="88628"/>
                  </a:lnTo>
                  <a:lnTo>
                    <a:pt x="151042" y="78043"/>
                  </a:lnTo>
                  <a:lnTo>
                    <a:pt x="151998" y="71687"/>
                  </a:lnTo>
                  <a:lnTo>
                    <a:pt x="153190" y="70015"/>
                  </a:lnTo>
                  <a:lnTo>
                    <a:pt x="155043" y="68901"/>
                  </a:lnTo>
                  <a:lnTo>
                    <a:pt x="157338" y="68158"/>
                  </a:lnTo>
                  <a:lnTo>
                    <a:pt x="158866" y="66604"/>
                  </a:lnTo>
                  <a:lnTo>
                    <a:pt x="161806" y="57578"/>
                  </a:lnTo>
                  <a:lnTo>
                    <a:pt x="171447" y="57147"/>
                  </a:lnTo>
                  <a:lnTo>
                    <a:pt x="171450" y="102489"/>
                  </a:lnTo>
                  <a:lnTo>
                    <a:pt x="171450" y="141537"/>
                  </a:lnTo>
                  <a:lnTo>
                    <a:pt x="172508" y="141982"/>
                  </a:lnTo>
                  <a:lnTo>
                    <a:pt x="179651" y="142755"/>
                  </a:lnTo>
                  <a:lnTo>
                    <a:pt x="180092" y="141735"/>
                  </a:lnTo>
                  <a:lnTo>
                    <a:pt x="180859" y="134661"/>
                  </a:lnTo>
                  <a:lnTo>
                    <a:pt x="183746" y="133931"/>
                  </a:lnTo>
                  <a:lnTo>
                    <a:pt x="185998" y="133736"/>
                  </a:lnTo>
                  <a:lnTo>
                    <a:pt x="187499" y="132548"/>
                  </a:lnTo>
                  <a:lnTo>
                    <a:pt x="189166" y="128406"/>
                  </a:lnTo>
                  <a:lnTo>
                    <a:pt x="190669" y="126878"/>
                  </a:lnTo>
                  <a:lnTo>
                    <a:pt x="195161" y="125180"/>
                  </a:lnTo>
                  <a:lnTo>
                    <a:pt x="196783" y="123669"/>
                  </a:lnTo>
                  <a:lnTo>
                    <a:pt x="208099" y="106524"/>
                  </a:lnTo>
                  <a:lnTo>
                    <a:pt x="224653" y="88628"/>
                  </a:lnTo>
                  <a:lnTo>
                    <a:pt x="230643" y="76144"/>
                  </a:lnTo>
                  <a:lnTo>
                    <a:pt x="245888" y="59025"/>
                  </a:lnTo>
                  <a:lnTo>
                    <a:pt x="246867" y="55160"/>
                  </a:lnTo>
                  <a:lnTo>
                    <a:pt x="247128" y="52647"/>
                  </a:lnTo>
                  <a:lnTo>
                    <a:pt x="250240" y="47033"/>
                  </a:lnTo>
                  <a:lnTo>
                    <a:pt x="256769" y="38620"/>
                  </a:lnTo>
                  <a:lnTo>
                    <a:pt x="257175" y="28572"/>
                  </a:lnTo>
                  <a:lnTo>
                    <a:pt x="257175" y="36773"/>
                  </a:lnTo>
                  <a:lnTo>
                    <a:pt x="256117" y="37214"/>
                  </a:lnTo>
                  <a:lnTo>
                    <a:pt x="248974" y="37981"/>
                  </a:lnTo>
                  <a:lnTo>
                    <a:pt x="248238" y="40868"/>
                  </a:lnTo>
                  <a:lnTo>
                    <a:pt x="247650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87" name="SMARTInkShape-Group332"/>
          <p:cNvGrpSpPr/>
          <p:nvPr/>
        </p:nvGrpSpPr>
        <p:grpSpPr>
          <a:xfrm>
            <a:off x="6267450" y="2095510"/>
            <a:ext cx="1276350" cy="581013"/>
            <a:chOff x="6267450" y="2095510"/>
            <a:chExt cx="1276350" cy="581013"/>
          </a:xfrm>
        </p:grpSpPr>
        <p:sp>
          <p:nvSpPr>
            <p:cNvPr id="24678" name="SMARTInkShape-1146"/>
            <p:cNvSpPr/>
            <p:nvPr>
              <p:custDataLst>
                <p:tags r:id="rId61"/>
              </p:custDataLst>
            </p:nvPr>
          </p:nvSpPr>
          <p:spPr>
            <a:xfrm>
              <a:off x="7324726" y="2143128"/>
              <a:ext cx="219074" cy="266698"/>
            </a:xfrm>
            <a:custGeom>
              <a:avLst/>
              <a:gdLst/>
              <a:ahLst/>
              <a:cxnLst/>
              <a:rect l="0" t="0" r="0" b="0"/>
              <a:pathLst>
                <a:path w="219074" h="266698">
                  <a:moveTo>
                    <a:pt x="104774" y="38097"/>
                  </a:moveTo>
                  <a:lnTo>
                    <a:pt x="104774" y="38097"/>
                  </a:lnTo>
                  <a:lnTo>
                    <a:pt x="109830" y="33041"/>
                  </a:lnTo>
                  <a:lnTo>
                    <a:pt x="112314" y="27736"/>
                  </a:lnTo>
                  <a:lnTo>
                    <a:pt x="113908" y="20763"/>
                  </a:lnTo>
                  <a:lnTo>
                    <a:pt x="109126" y="14499"/>
                  </a:lnTo>
                  <a:lnTo>
                    <a:pt x="103886" y="11734"/>
                  </a:lnTo>
                  <a:lnTo>
                    <a:pt x="95755" y="9651"/>
                  </a:lnTo>
                  <a:lnTo>
                    <a:pt x="87092" y="1332"/>
                  </a:lnTo>
                  <a:lnTo>
                    <a:pt x="77643" y="114"/>
                  </a:lnTo>
                  <a:lnTo>
                    <a:pt x="62047" y="0"/>
                  </a:lnTo>
                  <a:lnTo>
                    <a:pt x="60414" y="1057"/>
                  </a:lnTo>
                  <a:lnTo>
                    <a:pt x="59326" y="2821"/>
                  </a:lnTo>
                  <a:lnTo>
                    <a:pt x="58600" y="5054"/>
                  </a:lnTo>
                  <a:lnTo>
                    <a:pt x="57058" y="6543"/>
                  </a:lnTo>
                  <a:lnTo>
                    <a:pt x="47533" y="10319"/>
                  </a:lnTo>
                  <a:lnTo>
                    <a:pt x="40306" y="15990"/>
                  </a:lnTo>
                  <a:lnTo>
                    <a:pt x="34494" y="17689"/>
                  </a:lnTo>
                  <a:lnTo>
                    <a:pt x="32521" y="19200"/>
                  </a:lnTo>
                  <a:lnTo>
                    <a:pt x="24038" y="32185"/>
                  </a:lnTo>
                  <a:lnTo>
                    <a:pt x="18444" y="35469"/>
                  </a:lnTo>
                  <a:lnTo>
                    <a:pt x="15471" y="36345"/>
                  </a:lnTo>
                  <a:lnTo>
                    <a:pt x="13489" y="37988"/>
                  </a:lnTo>
                  <a:lnTo>
                    <a:pt x="11287" y="42635"/>
                  </a:lnTo>
                  <a:lnTo>
                    <a:pt x="8813" y="54241"/>
                  </a:lnTo>
                  <a:lnTo>
                    <a:pt x="3082" y="63577"/>
                  </a:lnTo>
                  <a:lnTo>
                    <a:pt x="404" y="74326"/>
                  </a:lnTo>
                  <a:lnTo>
                    <a:pt x="0" y="103293"/>
                  </a:lnTo>
                  <a:lnTo>
                    <a:pt x="6546" y="112084"/>
                  </a:lnTo>
                  <a:lnTo>
                    <a:pt x="9133" y="122067"/>
                  </a:lnTo>
                  <a:lnTo>
                    <a:pt x="10322" y="122652"/>
                  </a:lnTo>
                  <a:lnTo>
                    <a:pt x="14464" y="123302"/>
                  </a:lnTo>
                  <a:lnTo>
                    <a:pt x="15993" y="124534"/>
                  </a:lnTo>
                  <a:lnTo>
                    <a:pt x="17690" y="128724"/>
                  </a:lnTo>
                  <a:lnTo>
                    <a:pt x="19202" y="130265"/>
                  </a:lnTo>
                  <a:lnTo>
                    <a:pt x="23703" y="131978"/>
                  </a:lnTo>
                  <a:lnTo>
                    <a:pt x="44535" y="134325"/>
                  </a:lnTo>
                  <a:lnTo>
                    <a:pt x="55279" y="141537"/>
                  </a:lnTo>
                  <a:lnTo>
                    <a:pt x="65442" y="142608"/>
                  </a:lnTo>
                  <a:lnTo>
                    <a:pt x="111986" y="142871"/>
                  </a:lnTo>
                  <a:lnTo>
                    <a:pt x="127113" y="142872"/>
                  </a:lnTo>
                  <a:lnTo>
                    <a:pt x="133399" y="145694"/>
                  </a:lnTo>
                  <a:lnTo>
                    <a:pt x="139721" y="149418"/>
                  </a:lnTo>
                  <a:lnTo>
                    <a:pt x="152403" y="151809"/>
                  </a:lnTo>
                  <a:lnTo>
                    <a:pt x="155576" y="152005"/>
                  </a:lnTo>
                  <a:lnTo>
                    <a:pt x="157692" y="153194"/>
                  </a:lnTo>
                  <a:lnTo>
                    <a:pt x="159103" y="155045"/>
                  </a:lnTo>
                  <a:lnTo>
                    <a:pt x="160044" y="157337"/>
                  </a:lnTo>
                  <a:lnTo>
                    <a:pt x="161729" y="158866"/>
                  </a:lnTo>
                  <a:lnTo>
                    <a:pt x="172037" y="164140"/>
                  </a:lnTo>
                  <a:lnTo>
                    <a:pt x="175016" y="166576"/>
                  </a:lnTo>
                  <a:lnTo>
                    <a:pt x="178326" y="172104"/>
                  </a:lnTo>
                  <a:lnTo>
                    <a:pt x="179209" y="175060"/>
                  </a:lnTo>
                  <a:lnTo>
                    <a:pt x="180855" y="177031"/>
                  </a:lnTo>
                  <a:lnTo>
                    <a:pt x="194076" y="185510"/>
                  </a:lnTo>
                  <a:lnTo>
                    <a:pt x="197380" y="191103"/>
                  </a:lnTo>
                  <a:lnTo>
                    <a:pt x="199502" y="198260"/>
                  </a:lnTo>
                  <a:lnTo>
                    <a:pt x="208179" y="208068"/>
                  </a:lnTo>
                  <a:lnTo>
                    <a:pt x="209144" y="214165"/>
                  </a:lnTo>
                  <a:lnTo>
                    <a:pt x="210337" y="215801"/>
                  </a:lnTo>
                  <a:lnTo>
                    <a:pt x="212191" y="216891"/>
                  </a:lnTo>
                  <a:lnTo>
                    <a:pt x="214485" y="217618"/>
                  </a:lnTo>
                  <a:lnTo>
                    <a:pt x="216014" y="219161"/>
                  </a:lnTo>
                  <a:lnTo>
                    <a:pt x="217715" y="223698"/>
                  </a:lnTo>
                  <a:lnTo>
                    <a:pt x="219073" y="252574"/>
                  </a:lnTo>
                  <a:lnTo>
                    <a:pt x="218016" y="254106"/>
                  </a:lnTo>
                  <a:lnTo>
                    <a:pt x="216252" y="255128"/>
                  </a:lnTo>
                  <a:lnTo>
                    <a:pt x="209940" y="257052"/>
                  </a:lnTo>
                  <a:lnTo>
                    <a:pt x="201383" y="265362"/>
                  </a:lnTo>
                  <a:lnTo>
                    <a:pt x="195370" y="266301"/>
                  </a:lnTo>
                  <a:lnTo>
                    <a:pt x="147865" y="266697"/>
                  </a:lnTo>
                  <a:lnTo>
                    <a:pt x="123862" y="266697"/>
                  </a:lnTo>
                  <a:lnTo>
                    <a:pt x="123824" y="2571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9" name="SMARTInkShape-1147"/>
            <p:cNvSpPr/>
            <p:nvPr>
              <p:custDataLst>
                <p:tags r:id="rId62"/>
              </p:custDataLst>
            </p:nvPr>
          </p:nvSpPr>
          <p:spPr>
            <a:xfrm>
              <a:off x="6657975" y="23907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41680" y="9525"/>
                  </a:lnTo>
                  <a:lnTo>
                    <a:pt x="47805" y="6703"/>
                  </a:lnTo>
                  <a:lnTo>
                    <a:pt x="55304" y="1324"/>
                  </a:lnTo>
                  <a:lnTo>
                    <a:pt x="64389" y="261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0" name="SMARTInkShape-1148"/>
            <p:cNvSpPr/>
            <p:nvPr>
              <p:custDataLst>
                <p:tags r:id="rId63"/>
              </p:custDataLst>
            </p:nvPr>
          </p:nvSpPr>
          <p:spPr>
            <a:xfrm>
              <a:off x="6276975" y="2105036"/>
              <a:ext cx="38101" cy="274842"/>
            </a:xfrm>
            <a:custGeom>
              <a:avLst/>
              <a:gdLst/>
              <a:ahLst/>
              <a:cxnLst/>
              <a:rect l="0" t="0" r="0" b="0"/>
              <a:pathLst>
                <a:path w="38101" h="274842">
                  <a:moveTo>
                    <a:pt x="0" y="19039"/>
                  </a:moveTo>
                  <a:lnTo>
                    <a:pt x="0" y="19039"/>
                  </a:lnTo>
                  <a:lnTo>
                    <a:pt x="0" y="26"/>
                  </a:lnTo>
                  <a:lnTo>
                    <a:pt x="5056" y="0"/>
                  </a:lnTo>
                  <a:lnTo>
                    <a:pt x="6545" y="1055"/>
                  </a:lnTo>
                  <a:lnTo>
                    <a:pt x="7539" y="2816"/>
                  </a:lnTo>
                  <a:lnTo>
                    <a:pt x="9132" y="13247"/>
                  </a:lnTo>
                  <a:lnTo>
                    <a:pt x="9520" y="57982"/>
                  </a:lnTo>
                  <a:lnTo>
                    <a:pt x="9525" y="98494"/>
                  </a:lnTo>
                  <a:lnTo>
                    <a:pt x="9525" y="144729"/>
                  </a:lnTo>
                  <a:lnTo>
                    <a:pt x="9525" y="187423"/>
                  </a:lnTo>
                  <a:lnTo>
                    <a:pt x="12347" y="197240"/>
                  </a:lnTo>
                  <a:lnTo>
                    <a:pt x="16070" y="206190"/>
                  </a:lnTo>
                  <a:lnTo>
                    <a:pt x="19016" y="250684"/>
                  </a:lnTo>
                  <a:lnTo>
                    <a:pt x="19050" y="266128"/>
                  </a:lnTo>
                  <a:lnTo>
                    <a:pt x="27251" y="274841"/>
                  </a:lnTo>
                  <a:lnTo>
                    <a:pt x="28751" y="274240"/>
                  </a:lnTo>
                  <a:lnTo>
                    <a:pt x="36660" y="267893"/>
                  </a:lnTo>
                  <a:lnTo>
                    <a:pt x="37460" y="264402"/>
                  </a:lnTo>
                  <a:lnTo>
                    <a:pt x="38100" y="2571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1" name="SMARTInkShape-1149"/>
            <p:cNvSpPr/>
            <p:nvPr>
              <p:custDataLst>
                <p:tags r:id="rId64"/>
              </p:custDataLst>
            </p:nvPr>
          </p:nvSpPr>
          <p:spPr>
            <a:xfrm>
              <a:off x="6943725" y="2286004"/>
              <a:ext cx="190501" cy="142869"/>
            </a:xfrm>
            <a:custGeom>
              <a:avLst/>
              <a:gdLst/>
              <a:ahLst/>
              <a:cxnLst/>
              <a:rect l="0" t="0" r="0" b="0"/>
              <a:pathLst>
                <a:path w="190501" h="142869">
                  <a:moveTo>
                    <a:pt x="0" y="133346"/>
                  </a:moveTo>
                  <a:lnTo>
                    <a:pt x="0" y="133346"/>
                  </a:lnTo>
                  <a:lnTo>
                    <a:pt x="0" y="87000"/>
                  </a:lnTo>
                  <a:lnTo>
                    <a:pt x="0" y="74340"/>
                  </a:lnTo>
                  <a:lnTo>
                    <a:pt x="2822" y="67258"/>
                  </a:lnTo>
                  <a:lnTo>
                    <a:pt x="6545" y="60582"/>
                  </a:lnTo>
                  <a:lnTo>
                    <a:pt x="9701" y="50873"/>
                  </a:lnTo>
                  <a:lnTo>
                    <a:pt x="15809" y="41294"/>
                  </a:lnTo>
                  <a:lnTo>
                    <a:pt x="17610" y="34931"/>
                  </a:lnTo>
                  <a:lnTo>
                    <a:pt x="19148" y="32811"/>
                  </a:lnTo>
                  <a:lnTo>
                    <a:pt x="21232" y="31398"/>
                  </a:lnTo>
                  <a:lnTo>
                    <a:pt x="26370" y="28769"/>
                  </a:lnTo>
                  <a:lnTo>
                    <a:pt x="32181" y="24073"/>
                  </a:lnTo>
                  <a:lnTo>
                    <a:pt x="35470" y="18458"/>
                  </a:lnTo>
                  <a:lnTo>
                    <a:pt x="36347" y="15479"/>
                  </a:lnTo>
                  <a:lnTo>
                    <a:pt x="37989" y="13493"/>
                  </a:lnTo>
                  <a:lnTo>
                    <a:pt x="42637" y="11286"/>
                  </a:lnTo>
                  <a:lnTo>
                    <a:pt x="44300" y="9639"/>
                  </a:lnTo>
                  <a:lnTo>
                    <a:pt x="46147" y="4987"/>
                  </a:lnTo>
                  <a:lnTo>
                    <a:pt x="47699" y="3324"/>
                  </a:lnTo>
                  <a:lnTo>
                    <a:pt x="56719" y="126"/>
                  </a:lnTo>
                  <a:lnTo>
                    <a:pt x="71328" y="0"/>
                  </a:lnTo>
                  <a:lnTo>
                    <a:pt x="72951" y="1057"/>
                  </a:lnTo>
                  <a:lnTo>
                    <a:pt x="74034" y="2820"/>
                  </a:lnTo>
                  <a:lnTo>
                    <a:pt x="74756" y="5054"/>
                  </a:lnTo>
                  <a:lnTo>
                    <a:pt x="85816" y="18960"/>
                  </a:lnTo>
                  <a:lnTo>
                    <a:pt x="90351" y="23594"/>
                  </a:lnTo>
                  <a:lnTo>
                    <a:pt x="93073" y="29181"/>
                  </a:lnTo>
                  <a:lnTo>
                    <a:pt x="96021" y="44526"/>
                  </a:lnTo>
                  <a:lnTo>
                    <a:pt x="102732" y="57162"/>
                  </a:lnTo>
                  <a:lnTo>
                    <a:pt x="105809" y="92071"/>
                  </a:lnTo>
                  <a:lnTo>
                    <a:pt x="112973" y="102890"/>
                  </a:lnTo>
                  <a:lnTo>
                    <a:pt x="114184" y="112807"/>
                  </a:lnTo>
                  <a:lnTo>
                    <a:pt x="114266" y="118911"/>
                  </a:lnTo>
                  <a:lnTo>
                    <a:pt x="117107" y="124461"/>
                  </a:lnTo>
                  <a:lnTo>
                    <a:pt x="133231" y="142751"/>
                  </a:lnTo>
                  <a:lnTo>
                    <a:pt x="142480" y="142868"/>
                  </a:lnTo>
                  <a:lnTo>
                    <a:pt x="151998" y="133738"/>
                  </a:lnTo>
                  <a:lnTo>
                    <a:pt x="157338" y="133462"/>
                  </a:lnTo>
                  <a:lnTo>
                    <a:pt x="158866" y="132365"/>
                  </a:lnTo>
                  <a:lnTo>
                    <a:pt x="159886" y="130575"/>
                  </a:lnTo>
                  <a:lnTo>
                    <a:pt x="160566" y="128324"/>
                  </a:lnTo>
                  <a:lnTo>
                    <a:pt x="166579" y="120099"/>
                  </a:lnTo>
                  <a:lnTo>
                    <a:pt x="172107" y="116875"/>
                  </a:lnTo>
                  <a:lnTo>
                    <a:pt x="175063" y="116015"/>
                  </a:lnTo>
                  <a:lnTo>
                    <a:pt x="177034" y="114384"/>
                  </a:lnTo>
                  <a:lnTo>
                    <a:pt x="179223" y="109749"/>
                  </a:lnTo>
                  <a:lnTo>
                    <a:pt x="180866" y="108090"/>
                  </a:lnTo>
                  <a:lnTo>
                    <a:pt x="190500" y="1047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2" name="SMARTInkShape-1150"/>
            <p:cNvSpPr/>
            <p:nvPr>
              <p:custDataLst>
                <p:tags r:id="rId65"/>
              </p:custDataLst>
            </p:nvPr>
          </p:nvSpPr>
          <p:spPr>
            <a:xfrm>
              <a:off x="7200934" y="2305446"/>
              <a:ext cx="28542" cy="56717"/>
            </a:xfrm>
            <a:custGeom>
              <a:avLst/>
              <a:gdLst/>
              <a:ahLst/>
              <a:cxnLst/>
              <a:rect l="0" t="0" r="0" b="0"/>
              <a:pathLst>
                <a:path w="28542" h="56717">
                  <a:moveTo>
                    <a:pt x="9491" y="37704"/>
                  </a:moveTo>
                  <a:lnTo>
                    <a:pt x="9491" y="37704"/>
                  </a:lnTo>
                  <a:lnTo>
                    <a:pt x="81" y="47113"/>
                  </a:lnTo>
                  <a:lnTo>
                    <a:pt x="0" y="42138"/>
                  </a:lnTo>
                  <a:lnTo>
                    <a:pt x="1047" y="40660"/>
                  </a:lnTo>
                  <a:lnTo>
                    <a:pt x="2803" y="39675"/>
                  </a:lnTo>
                  <a:lnTo>
                    <a:pt x="5032" y="39018"/>
                  </a:lnTo>
                  <a:lnTo>
                    <a:pt x="6518" y="37522"/>
                  </a:lnTo>
                  <a:lnTo>
                    <a:pt x="9100" y="29618"/>
                  </a:lnTo>
                  <a:lnTo>
                    <a:pt x="12139" y="28819"/>
                  </a:lnTo>
                  <a:lnTo>
                    <a:pt x="14431" y="28606"/>
                  </a:lnTo>
                  <a:lnTo>
                    <a:pt x="15960" y="27405"/>
                  </a:lnTo>
                  <a:lnTo>
                    <a:pt x="19806" y="18503"/>
                  </a:lnTo>
                  <a:lnTo>
                    <a:pt x="28422" y="9256"/>
                  </a:lnTo>
                  <a:lnTo>
                    <a:pt x="28537" y="0"/>
                  </a:lnTo>
                  <a:lnTo>
                    <a:pt x="28541" y="17297"/>
                  </a:lnTo>
                  <a:lnTo>
                    <a:pt x="20340" y="26736"/>
                  </a:lnTo>
                  <a:lnTo>
                    <a:pt x="19407" y="32808"/>
                  </a:lnTo>
                  <a:lnTo>
                    <a:pt x="19016" y="56624"/>
                  </a:lnTo>
                  <a:lnTo>
                    <a:pt x="24072" y="56716"/>
                  </a:lnTo>
                  <a:lnTo>
                    <a:pt x="25563" y="55670"/>
                  </a:lnTo>
                  <a:lnTo>
                    <a:pt x="26556" y="53915"/>
                  </a:lnTo>
                  <a:lnTo>
                    <a:pt x="28541" y="472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3" name="SMARTInkShape-1151"/>
            <p:cNvSpPr/>
            <p:nvPr>
              <p:custDataLst>
                <p:tags r:id="rId66"/>
              </p:custDataLst>
            </p:nvPr>
          </p:nvSpPr>
          <p:spPr>
            <a:xfrm>
              <a:off x="6648453" y="2305050"/>
              <a:ext cx="66673" cy="19051"/>
            </a:xfrm>
            <a:custGeom>
              <a:avLst/>
              <a:gdLst/>
              <a:ahLst/>
              <a:cxnLst/>
              <a:rect l="0" t="0" r="0" b="0"/>
              <a:pathLst>
                <a:path w="66673" h="19051">
                  <a:moveTo>
                    <a:pt x="9522" y="9525"/>
                  </a:moveTo>
                  <a:lnTo>
                    <a:pt x="9522" y="9525"/>
                  </a:lnTo>
                  <a:lnTo>
                    <a:pt x="0" y="9525"/>
                  </a:lnTo>
                  <a:lnTo>
                    <a:pt x="8198" y="9525"/>
                  </a:lnTo>
                  <a:lnTo>
                    <a:pt x="8640" y="8467"/>
                  </a:lnTo>
                  <a:lnTo>
                    <a:pt x="9407" y="1324"/>
                  </a:lnTo>
                  <a:lnTo>
                    <a:pt x="12293" y="588"/>
                  </a:lnTo>
                  <a:lnTo>
                    <a:pt x="59190" y="0"/>
                  </a:lnTo>
                  <a:lnTo>
                    <a:pt x="66634" y="0"/>
                  </a:lnTo>
                  <a:lnTo>
                    <a:pt x="66672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4" name="SMARTInkShape-1152"/>
            <p:cNvSpPr/>
            <p:nvPr>
              <p:custDataLst>
                <p:tags r:id="rId67"/>
              </p:custDataLst>
            </p:nvPr>
          </p:nvSpPr>
          <p:spPr>
            <a:xfrm>
              <a:off x="6429375" y="2371845"/>
              <a:ext cx="66676" cy="304678"/>
            </a:xfrm>
            <a:custGeom>
              <a:avLst/>
              <a:gdLst/>
              <a:ahLst/>
              <a:cxnLst/>
              <a:rect l="0" t="0" r="0" b="0"/>
              <a:pathLst>
                <a:path w="66676" h="304678">
                  <a:moveTo>
                    <a:pt x="0" y="18930"/>
                  </a:moveTo>
                  <a:lnTo>
                    <a:pt x="0" y="18930"/>
                  </a:lnTo>
                  <a:lnTo>
                    <a:pt x="0" y="66125"/>
                  </a:lnTo>
                  <a:lnTo>
                    <a:pt x="23704" y="66555"/>
                  </a:lnTo>
                  <a:lnTo>
                    <a:pt x="25328" y="65496"/>
                  </a:lnTo>
                  <a:lnTo>
                    <a:pt x="26410" y="63733"/>
                  </a:lnTo>
                  <a:lnTo>
                    <a:pt x="27132" y="61499"/>
                  </a:lnTo>
                  <a:lnTo>
                    <a:pt x="28670" y="60009"/>
                  </a:lnTo>
                  <a:lnTo>
                    <a:pt x="33204" y="58354"/>
                  </a:lnTo>
                  <a:lnTo>
                    <a:pt x="41706" y="57422"/>
                  </a:lnTo>
                  <a:lnTo>
                    <a:pt x="43678" y="56233"/>
                  </a:lnTo>
                  <a:lnTo>
                    <a:pt x="44994" y="54382"/>
                  </a:lnTo>
                  <a:lnTo>
                    <a:pt x="47105" y="48863"/>
                  </a:lnTo>
                  <a:lnTo>
                    <a:pt x="55781" y="39423"/>
                  </a:lnTo>
                  <a:lnTo>
                    <a:pt x="56744" y="33351"/>
                  </a:lnTo>
                  <a:lnTo>
                    <a:pt x="57939" y="31719"/>
                  </a:lnTo>
                  <a:lnTo>
                    <a:pt x="59792" y="30631"/>
                  </a:lnTo>
                  <a:lnTo>
                    <a:pt x="62086" y="29906"/>
                  </a:lnTo>
                  <a:lnTo>
                    <a:pt x="63616" y="28364"/>
                  </a:lnTo>
                  <a:lnTo>
                    <a:pt x="66272" y="20381"/>
                  </a:lnTo>
                  <a:lnTo>
                    <a:pt x="66664" y="9835"/>
                  </a:lnTo>
                  <a:lnTo>
                    <a:pt x="57542" y="284"/>
                  </a:lnTo>
                  <a:lnTo>
                    <a:pt x="52210" y="0"/>
                  </a:lnTo>
                  <a:lnTo>
                    <a:pt x="50681" y="1018"/>
                  </a:lnTo>
                  <a:lnTo>
                    <a:pt x="49662" y="2755"/>
                  </a:lnTo>
                  <a:lnTo>
                    <a:pt x="48027" y="8092"/>
                  </a:lnTo>
                  <a:lnTo>
                    <a:pt x="44982" y="8821"/>
                  </a:lnTo>
                  <a:lnTo>
                    <a:pt x="42687" y="9016"/>
                  </a:lnTo>
                  <a:lnTo>
                    <a:pt x="41159" y="10204"/>
                  </a:lnTo>
                  <a:lnTo>
                    <a:pt x="37310" y="19083"/>
                  </a:lnTo>
                  <a:lnTo>
                    <a:pt x="29933" y="27012"/>
                  </a:lnTo>
                  <a:lnTo>
                    <a:pt x="28977" y="33084"/>
                  </a:lnTo>
                  <a:lnTo>
                    <a:pt x="28586" y="52042"/>
                  </a:lnTo>
                  <a:lnTo>
                    <a:pt x="25758" y="57635"/>
                  </a:lnTo>
                  <a:lnTo>
                    <a:pt x="23522" y="60609"/>
                  </a:lnTo>
                  <a:lnTo>
                    <a:pt x="23089" y="62591"/>
                  </a:lnTo>
                  <a:lnTo>
                    <a:pt x="23859" y="63912"/>
                  </a:lnTo>
                  <a:lnTo>
                    <a:pt x="25431" y="64793"/>
                  </a:lnTo>
                  <a:lnTo>
                    <a:pt x="26479" y="66439"/>
                  </a:lnTo>
                  <a:lnTo>
                    <a:pt x="28299" y="74601"/>
                  </a:lnTo>
                  <a:lnTo>
                    <a:pt x="28568" y="93375"/>
                  </a:lnTo>
                  <a:lnTo>
                    <a:pt x="35120" y="102388"/>
                  </a:lnTo>
                  <a:lnTo>
                    <a:pt x="37217" y="111274"/>
                  </a:lnTo>
                  <a:lnTo>
                    <a:pt x="37707" y="117475"/>
                  </a:lnTo>
                  <a:lnTo>
                    <a:pt x="38896" y="119552"/>
                  </a:lnTo>
                  <a:lnTo>
                    <a:pt x="40748" y="120936"/>
                  </a:lnTo>
                  <a:lnTo>
                    <a:pt x="43040" y="121859"/>
                  </a:lnTo>
                  <a:lnTo>
                    <a:pt x="44569" y="123533"/>
                  </a:lnTo>
                  <a:lnTo>
                    <a:pt x="46267" y="128215"/>
                  </a:lnTo>
                  <a:lnTo>
                    <a:pt x="48415" y="139844"/>
                  </a:lnTo>
                  <a:lnTo>
                    <a:pt x="55792" y="150433"/>
                  </a:lnTo>
                  <a:lnTo>
                    <a:pt x="56882" y="159519"/>
                  </a:lnTo>
                  <a:lnTo>
                    <a:pt x="57031" y="165375"/>
                  </a:lnTo>
                  <a:lnTo>
                    <a:pt x="59920" y="171506"/>
                  </a:lnTo>
                  <a:lnTo>
                    <a:pt x="63672" y="177758"/>
                  </a:lnTo>
                  <a:lnTo>
                    <a:pt x="66082" y="190395"/>
                  </a:lnTo>
                  <a:lnTo>
                    <a:pt x="66675" y="235098"/>
                  </a:lnTo>
                  <a:lnTo>
                    <a:pt x="66675" y="261557"/>
                  </a:lnTo>
                  <a:lnTo>
                    <a:pt x="63853" y="267170"/>
                  </a:lnTo>
                  <a:lnTo>
                    <a:pt x="58474" y="274340"/>
                  </a:lnTo>
                  <a:lnTo>
                    <a:pt x="57412" y="283361"/>
                  </a:lnTo>
                  <a:lnTo>
                    <a:pt x="57184" y="293393"/>
                  </a:lnTo>
                  <a:lnTo>
                    <a:pt x="56114" y="293980"/>
                  </a:lnTo>
                  <a:lnTo>
                    <a:pt x="52104" y="294633"/>
                  </a:lnTo>
                  <a:lnTo>
                    <a:pt x="50611" y="295865"/>
                  </a:lnTo>
                  <a:lnTo>
                    <a:pt x="47741" y="304274"/>
                  </a:lnTo>
                  <a:lnTo>
                    <a:pt x="30016" y="304677"/>
                  </a:lnTo>
                  <a:lnTo>
                    <a:pt x="20501" y="296479"/>
                  </a:lnTo>
                  <a:lnTo>
                    <a:pt x="14422" y="295547"/>
                  </a:lnTo>
                  <a:lnTo>
                    <a:pt x="12790" y="294358"/>
                  </a:lnTo>
                  <a:lnTo>
                    <a:pt x="11702" y="292507"/>
                  </a:lnTo>
                  <a:lnTo>
                    <a:pt x="9955" y="286988"/>
                  </a:lnTo>
                  <a:lnTo>
                    <a:pt x="1362" y="277548"/>
                  </a:lnTo>
                  <a:lnTo>
                    <a:pt x="404" y="271476"/>
                  </a:lnTo>
                  <a:lnTo>
                    <a:pt x="0" y="230235"/>
                  </a:lnTo>
                  <a:lnTo>
                    <a:pt x="35458" y="190201"/>
                  </a:lnTo>
                  <a:lnTo>
                    <a:pt x="37984" y="183950"/>
                  </a:lnTo>
                  <a:lnTo>
                    <a:pt x="57150" y="1618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5" name="SMARTInkShape-1153"/>
            <p:cNvSpPr/>
            <p:nvPr>
              <p:custDataLst>
                <p:tags r:id="rId68"/>
              </p:custDataLst>
            </p:nvPr>
          </p:nvSpPr>
          <p:spPr>
            <a:xfrm>
              <a:off x="6267450" y="2314575"/>
              <a:ext cx="57151" cy="28576"/>
            </a:xfrm>
            <a:custGeom>
              <a:avLst/>
              <a:gdLst/>
              <a:ahLst/>
              <a:cxnLst/>
              <a:rect l="0" t="0" r="0" b="0"/>
              <a:pathLst>
                <a:path w="57151" h="2857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27251" y="0"/>
                  </a:lnTo>
                  <a:lnTo>
                    <a:pt x="27692" y="1058"/>
                  </a:lnTo>
                  <a:lnTo>
                    <a:pt x="28565" y="9409"/>
                  </a:lnTo>
                  <a:lnTo>
                    <a:pt x="57150" y="9525"/>
                  </a:lnTo>
                  <a:lnTo>
                    <a:pt x="571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1154"/>
            <p:cNvSpPr/>
            <p:nvPr>
              <p:custDataLst>
                <p:tags r:id="rId69"/>
              </p:custDataLst>
            </p:nvPr>
          </p:nvSpPr>
          <p:spPr>
            <a:xfrm>
              <a:off x="6267486" y="2095510"/>
              <a:ext cx="142840" cy="104766"/>
            </a:xfrm>
            <a:custGeom>
              <a:avLst/>
              <a:gdLst/>
              <a:ahLst/>
              <a:cxnLst/>
              <a:rect l="0" t="0" r="0" b="0"/>
              <a:pathLst>
                <a:path w="142840" h="104766">
                  <a:moveTo>
                    <a:pt x="28539" y="66665"/>
                  </a:moveTo>
                  <a:lnTo>
                    <a:pt x="28539" y="66665"/>
                  </a:lnTo>
                  <a:lnTo>
                    <a:pt x="14350" y="66665"/>
                  </a:lnTo>
                  <a:lnTo>
                    <a:pt x="12730" y="65607"/>
                  </a:lnTo>
                  <a:lnTo>
                    <a:pt x="11649" y="63843"/>
                  </a:lnTo>
                  <a:lnTo>
                    <a:pt x="9916" y="58464"/>
                  </a:lnTo>
                  <a:lnTo>
                    <a:pt x="6857" y="57729"/>
                  </a:lnTo>
                  <a:lnTo>
                    <a:pt x="84" y="57150"/>
                  </a:lnTo>
                  <a:lnTo>
                    <a:pt x="0" y="52087"/>
                  </a:lnTo>
                  <a:lnTo>
                    <a:pt x="1046" y="50596"/>
                  </a:lnTo>
                  <a:lnTo>
                    <a:pt x="2802" y="49602"/>
                  </a:lnTo>
                  <a:lnTo>
                    <a:pt x="8168" y="48008"/>
                  </a:lnTo>
                  <a:lnTo>
                    <a:pt x="8903" y="44967"/>
                  </a:lnTo>
                  <a:lnTo>
                    <a:pt x="9098" y="42675"/>
                  </a:lnTo>
                  <a:lnTo>
                    <a:pt x="10287" y="41147"/>
                  </a:lnTo>
                  <a:lnTo>
                    <a:pt x="14429" y="39448"/>
                  </a:lnTo>
                  <a:lnTo>
                    <a:pt x="15958" y="37937"/>
                  </a:lnTo>
                  <a:lnTo>
                    <a:pt x="18612" y="30008"/>
                  </a:lnTo>
                  <a:lnTo>
                    <a:pt x="21657" y="29206"/>
                  </a:lnTo>
                  <a:lnTo>
                    <a:pt x="23952" y="28993"/>
                  </a:lnTo>
                  <a:lnTo>
                    <a:pt x="29322" y="25933"/>
                  </a:lnTo>
                  <a:lnTo>
                    <a:pt x="36337" y="20402"/>
                  </a:lnTo>
                  <a:lnTo>
                    <a:pt x="42608" y="19443"/>
                  </a:lnTo>
                  <a:lnTo>
                    <a:pt x="44269" y="18251"/>
                  </a:lnTo>
                  <a:lnTo>
                    <a:pt x="45376" y="16397"/>
                  </a:lnTo>
                  <a:lnTo>
                    <a:pt x="46113" y="14103"/>
                  </a:lnTo>
                  <a:lnTo>
                    <a:pt x="47663" y="12574"/>
                  </a:lnTo>
                  <a:lnTo>
                    <a:pt x="55660" y="9918"/>
                  </a:lnTo>
                  <a:lnTo>
                    <a:pt x="61740" y="9634"/>
                  </a:lnTo>
                  <a:lnTo>
                    <a:pt x="63373" y="8536"/>
                  </a:lnTo>
                  <a:lnTo>
                    <a:pt x="64462" y="6746"/>
                  </a:lnTo>
                  <a:lnTo>
                    <a:pt x="66209" y="1325"/>
                  </a:lnTo>
                  <a:lnTo>
                    <a:pt x="69270" y="583"/>
                  </a:lnTo>
                  <a:lnTo>
                    <a:pt x="84245" y="0"/>
                  </a:lnTo>
                  <a:lnTo>
                    <a:pt x="84726" y="1055"/>
                  </a:lnTo>
                  <a:lnTo>
                    <a:pt x="85261" y="5049"/>
                  </a:lnTo>
                  <a:lnTo>
                    <a:pt x="86463" y="6538"/>
                  </a:lnTo>
                  <a:lnTo>
                    <a:pt x="95206" y="9513"/>
                  </a:lnTo>
                  <a:lnTo>
                    <a:pt x="95211" y="9514"/>
                  </a:lnTo>
                  <a:lnTo>
                    <a:pt x="104739" y="19040"/>
                  </a:lnTo>
                  <a:lnTo>
                    <a:pt x="104739" y="28565"/>
                  </a:lnTo>
                  <a:lnTo>
                    <a:pt x="114148" y="28565"/>
                  </a:lnTo>
                  <a:lnTo>
                    <a:pt x="114264" y="19040"/>
                  </a:lnTo>
                  <a:lnTo>
                    <a:pt x="123779" y="28555"/>
                  </a:lnTo>
                  <a:lnTo>
                    <a:pt x="133314" y="28565"/>
                  </a:lnTo>
                  <a:lnTo>
                    <a:pt x="133314" y="74739"/>
                  </a:lnTo>
                  <a:lnTo>
                    <a:pt x="133314" y="104765"/>
                  </a:lnTo>
                  <a:lnTo>
                    <a:pt x="133314" y="85716"/>
                  </a:lnTo>
                  <a:lnTo>
                    <a:pt x="142839" y="857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88" name="SMARTInkShape-1155"/>
          <p:cNvSpPr/>
          <p:nvPr>
            <p:custDataLst>
              <p:tags r:id="rId8"/>
            </p:custDataLst>
          </p:nvPr>
        </p:nvSpPr>
        <p:spPr>
          <a:xfrm>
            <a:off x="6981825" y="2219372"/>
            <a:ext cx="19051" cy="361864"/>
          </a:xfrm>
          <a:custGeom>
            <a:avLst/>
            <a:gdLst/>
            <a:ahLst/>
            <a:cxnLst/>
            <a:rect l="0" t="0" r="0" b="0"/>
            <a:pathLst>
              <a:path w="19051" h="361864">
                <a:moveTo>
                  <a:pt x="19050" y="28528"/>
                </a:moveTo>
                <a:lnTo>
                  <a:pt x="19050" y="28528"/>
                </a:lnTo>
                <a:lnTo>
                  <a:pt x="19050" y="496"/>
                </a:lnTo>
                <a:lnTo>
                  <a:pt x="2648" y="0"/>
                </a:lnTo>
                <a:lnTo>
                  <a:pt x="2824" y="1043"/>
                </a:lnTo>
                <a:lnTo>
                  <a:pt x="7069" y="7567"/>
                </a:lnTo>
                <a:lnTo>
                  <a:pt x="9040" y="19253"/>
                </a:lnTo>
                <a:lnTo>
                  <a:pt x="9512" y="62165"/>
                </a:lnTo>
                <a:lnTo>
                  <a:pt x="9524" y="107158"/>
                </a:lnTo>
                <a:lnTo>
                  <a:pt x="9525" y="151615"/>
                </a:lnTo>
                <a:lnTo>
                  <a:pt x="9525" y="191819"/>
                </a:lnTo>
                <a:lnTo>
                  <a:pt x="9525" y="235436"/>
                </a:lnTo>
                <a:lnTo>
                  <a:pt x="9525" y="282373"/>
                </a:lnTo>
                <a:lnTo>
                  <a:pt x="8467" y="306839"/>
                </a:lnTo>
                <a:lnTo>
                  <a:pt x="1987" y="325783"/>
                </a:lnTo>
                <a:lnTo>
                  <a:pt x="0" y="361863"/>
                </a:lnTo>
                <a:lnTo>
                  <a:pt x="0" y="323803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89" name="SMARTInkShape-1156"/>
          <p:cNvSpPr/>
          <p:nvPr>
            <p:custDataLst>
              <p:tags r:id="rId9"/>
            </p:custDataLst>
          </p:nvPr>
        </p:nvSpPr>
        <p:spPr>
          <a:xfrm>
            <a:off x="361950" y="2552700"/>
            <a:ext cx="257176" cy="28576"/>
          </a:xfrm>
          <a:custGeom>
            <a:avLst/>
            <a:gdLst/>
            <a:ahLst/>
            <a:cxnLst/>
            <a:rect l="0" t="0" r="0" b="0"/>
            <a:pathLst>
              <a:path w="257176" h="28576">
                <a:moveTo>
                  <a:pt x="0" y="0"/>
                </a:moveTo>
                <a:lnTo>
                  <a:pt x="0" y="0"/>
                </a:lnTo>
                <a:lnTo>
                  <a:pt x="9409" y="0"/>
                </a:lnTo>
                <a:lnTo>
                  <a:pt x="18933" y="9409"/>
                </a:lnTo>
                <a:lnTo>
                  <a:pt x="24072" y="9490"/>
                </a:lnTo>
                <a:lnTo>
                  <a:pt x="25573" y="10560"/>
                </a:lnTo>
                <a:lnTo>
                  <a:pt x="26573" y="12332"/>
                </a:lnTo>
                <a:lnTo>
                  <a:pt x="27241" y="14571"/>
                </a:lnTo>
                <a:lnTo>
                  <a:pt x="28744" y="16064"/>
                </a:lnTo>
                <a:lnTo>
                  <a:pt x="36659" y="18657"/>
                </a:lnTo>
                <a:lnTo>
                  <a:pt x="82630" y="19050"/>
                </a:lnTo>
                <a:lnTo>
                  <a:pt x="127000" y="19050"/>
                </a:lnTo>
                <a:lnTo>
                  <a:pt x="154251" y="19050"/>
                </a:lnTo>
                <a:lnTo>
                  <a:pt x="161337" y="21872"/>
                </a:lnTo>
                <a:lnTo>
                  <a:pt x="168013" y="25596"/>
                </a:lnTo>
                <a:lnTo>
                  <a:pt x="178781" y="27692"/>
                </a:lnTo>
                <a:lnTo>
                  <a:pt x="221721" y="28560"/>
                </a:lnTo>
                <a:lnTo>
                  <a:pt x="257175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90" name="SMARTInkShape-1157"/>
          <p:cNvSpPr/>
          <p:nvPr>
            <p:custDataLst>
              <p:tags r:id="rId10"/>
            </p:custDataLst>
          </p:nvPr>
        </p:nvSpPr>
        <p:spPr>
          <a:xfrm>
            <a:off x="914400" y="2543175"/>
            <a:ext cx="400051" cy="28576"/>
          </a:xfrm>
          <a:custGeom>
            <a:avLst/>
            <a:gdLst/>
            <a:ahLst/>
            <a:cxnLst/>
            <a:rect l="0" t="0" r="0" b="0"/>
            <a:pathLst>
              <a:path w="400051" h="28576">
                <a:moveTo>
                  <a:pt x="0" y="28575"/>
                </a:moveTo>
                <a:lnTo>
                  <a:pt x="0" y="28575"/>
                </a:lnTo>
                <a:lnTo>
                  <a:pt x="5057" y="28575"/>
                </a:lnTo>
                <a:lnTo>
                  <a:pt x="37585" y="19638"/>
                </a:lnTo>
                <a:lnTo>
                  <a:pt x="83341" y="19057"/>
                </a:lnTo>
                <a:lnTo>
                  <a:pt x="130330" y="19050"/>
                </a:lnTo>
                <a:lnTo>
                  <a:pt x="149060" y="17992"/>
                </a:lnTo>
                <a:lnTo>
                  <a:pt x="178196" y="10849"/>
                </a:lnTo>
                <a:lnTo>
                  <a:pt x="222273" y="9602"/>
                </a:lnTo>
                <a:lnTo>
                  <a:pt x="266898" y="8474"/>
                </a:lnTo>
                <a:lnTo>
                  <a:pt x="314151" y="589"/>
                </a:lnTo>
                <a:lnTo>
                  <a:pt x="359949" y="52"/>
                </a:lnTo>
                <a:lnTo>
                  <a:pt x="4000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91" name="SMARTInkShape-1158"/>
          <p:cNvSpPr/>
          <p:nvPr>
            <p:custDataLst>
              <p:tags r:id="rId11"/>
            </p:custDataLst>
          </p:nvPr>
        </p:nvSpPr>
        <p:spPr>
          <a:xfrm>
            <a:off x="1743075" y="2524125"/>
            <a:ext cx="1504951" cy="47626"/>
          </a:xfrm>
          <a:custGeom>
            <a:avLst/>
            <a:gdLst/>
            <a:ahLst/>
            <a:cxnLst/>
            <a:rect l="0" t="0" r="0" b="0"/>
            <a:pathLst>
              <a:path w="1504951" h="47626">
                <a:moveTo>
                  <a:pt x="0" y="9525"/>
                </a:moveTo>
                <a:lnTo>
                  <a:pt x="0" y="9525"/>
                </a:lnTo>
                <a:lnTo>
                  <a:pt x="41417" y="9525"/>
                </a:lnTo>
                <a:lnTo>
                  <a:pt x="85180" y="9525"/>
                </a:lnTo>
                <a:lnTo>
                  <a:pt x="126599" y="9525"/>
                </a:lnTo>
                <a:lnTo>
                  <a:pt x="173679" y="9525"/>
                </a:lnTo>
                <a:lnTo>
                  <a:pt x="218434" y="9525"/>
                </a:lnTo>
                <a:lnTo>
                  <a:pt x="264658" y="9525"/>
                </a:lnTo>
                <a:lnTo>
                  <a:pt x="307443" y="9525"/>
                </a:lnTo>
                <a:lnTo>
                  <a:pt x="354643" y="9525"/>
                </a:lnTo>
                <a:lnTo>
                  <a:pt x="402231" y="9525"/>
                </a:lnTo>
                <a:lnTo>
                  <a:pt x="447030" y="9525"/>
                </a:lnTo>
                <a:lnTo>
                  <a:pt x="493257" y="9525"/>
                </a:lnTo>
                <a:lnTo>
                  <a:pt x="540760" y="9525"/>
                </a:lnTo>
                <a:lnTo>
                  <a:pt x="588374" y="9525"/>
                </a:lnTo>
                <a:lnTo>
                  <a:pt x="611777" y="6703"/>
                </a:lnTo>
                <a:lnTo>
                  <a:pt x="659402" y="588"/>
                </a:lnTo>
                <a:lnTo>
                  <a:pt x="704205" y="52"/>
                </a:lnTo>
                <a:lnTo>
                  <a:pt x="745716" y="5"/>
                </a:lnTo>
                <a:lnTo>
                  <a:pt x="785265" y="0"/>
                </a:lnTo>
                <a:lnTo>
                  <a:pt x="828209" y="0"/>
                </a:lnTo>
                <a:lnTo>
                  <a:pt x="841168" y="1058"/>
                </a:lnTo>
                <a:lnTo>
                  <a:pt x="885813" y="8937"/>
                </a:lnTo>
                <a:lnTo>
                  <a:pt x="930274" y="9490"/>
                </a:lnTo>
                <a:lnTo>
                  <a:pt x="955675" y="10576"/>
                </a:lnTo>
                <a:lnTo>
                  <a:pt x="993775" y="18167"/>
                </a:lnTo>
                <a:lnTo>
                  <a:pt x="1041047" y="18998"/>
                </a:lnTo>
                <a:lnTo>
                  <a:pt x="1088663" y="19047"/>
                </a:lnTo>
                <a:lnTo>
                  <a:pt x="1129989" y="19050"/>
                </a:lnTo>
                <a:lnTo>
                  <a:pt x="1173429" y="19050"/>
                </a:lnTo>
                <a:lnTo>
                  <a:pt x="1215630" y="19050"/>
                </a:lnTo>
                <a:lnTo>
                  <a:pt x="1262291" y="19050"/>
                </a:lnTo>
                <a:lnTo>
                  <a:pt x="1308020" y="19050"/>
                </a:lnTo>
                <a:lnTo>
                  <a:pt x="1327126" y="20108"/>
                </a:lnTo>
                <a:lnTo>
                  <a:pt x="1366307" y="27692"/>
                </a:lnTo>
                <a:lnTo>
                  <a:pt x="1411992" y="28498"/>
                </a:lnTo>
                <a:lnTo>
                  <a:pt x="1431663" y="29610"/>
                </a:lnTo>
                <a:lnTo>
                  <a:pt x="1476359" y="37510"/>
                </a:lnTo>
                <a:lnTo>
                  <a:pt x="1488010" y="38896"/>
                </a:lnTo>
                <a:lnTo>
                  <a:pt x="1504950" y="476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92" name="SMARTInkShape-1159"/>
          <p:cNvSpPr/>
          <p:nvPr>
            <p:custDataLst>
              <p:tags r:id="rId12"/>
            </p:custDataLst>
          </p:nvPr>
        </p:nvSpPr>
        <p:spPr>
          <a:xfrm>
            <a:off x="38100" y="3057561"/>
            <a:ext cx="133351" cy="228562"/>
          </a:xfrm>
          <a:custGeom>
            <a:avLst/>
            <a:gdLst/>
            <a:ahLst/>
            <a:cxnLst/>
            <a:rect l="0" t="0" r="0" b="0"/>
            <a:pathLst>
              <a:path w="133351" h="228562">
                <a:moveTo>
                  <a:pt x="19050" y="57114"/>
                </a:moveTo>
                <a:lnTo>
                  <a:pt x="19050" y="57114"/>
                </a:lnTo>
                <a:lnTo>
                  <a:pt x="13994" y="52058"/>
                </a:lnTo>
                <a:lnTo>
                  <a:pt x="11511" y="46753"/>
                </a:lnTo>
                <a:lnTo>
                  <a:pt x="8544" y="22156"/>
                </a:lnTo>
                <a:lnTo>
                  <a:pt x="395" y="10045"/>
                </a:lnTo>
                <a:lnTo>
                  <a:pt x="1" y="0"/>
                </a:lnTo>
                <a:lnTo>
                  <a:pt x="0" y="31845"/>
                </a:lnTo>
                <a:lnTo>
                  <a:pt x="2822" y="38122"/>
                </a:lnTo>
                <a:lnTo>
                  <a:pt x="5056" y="41278"/>
                </a:lnTo>
                <a:lnTo>
                  <a:pt x="8201" y="55832"/>
                </a:lnTo>
                <a:lnTo>
                  <a:pt x="10506" y="83312"/>
                </a:lnTo>
                <a:lnTo>
                  <a:pt x="17716" y="106555"/>
                </a:lnTo>
                <a:lnTo>
                  <a:pt x="19845" y="126891"/>
                </a:lnTo>
                <a:lnTo>
                  <a:pt x="26537" y="145020"/>
                </a:lnTo>
                <a:lnTo>
                  <a:pt x="29365" y="167272"/>
                </a:lnTo>
                <a:lnTo>
                  <a:pt x="36061" y="180748"/>
                </a:lnTo>
                <a:lnTo>
                  <a:pt x="38100" y="228372"/>
                </a:lnTo>
                <a:lnTo>
                  <a:pt x="38100" y="228561"/>
                </a:lnTo>
                <a:lnTo>
                  <a:pt x="38100" y="214375"/>
                </a:lnTo>
                <a:lnTo>
                  <a:pt x="35278" y="208852"/>
                </a:lnTo>
                <a:lnTo>
                  <a:pt x="29899" y="201740"/>
                </a:lnTo>
                <a:lnTo>
                  <a:pt x="28837" y="192731"/>
                </a:lnTo>
                <a:lnTo>
                  <a:pt x="28576" y="171852"/>
                </a:lnTo>
                <a:lnTo>
                  <a:pt x="37984" y="162009"/>
                </a:lnTo>
                <a:lnTo>
                  <a:pt x="46291" y="161900"/>
                </a:lnTo>
                <a:lnTo>
                  <a:pt x="46736" y="160838"/>
                </a:lnTo>
                <a:lnTo>
                  <a:pt x="47230" y="156836"/>
                </a:lnTo>
                <a:lnTo>
                  <a:pt x="48420" y="155345"/>
                </a:lnTo>
                <a:lnTo>
                  <a:pt x="57031" y="152399"/>
                </a:lnTo>
                <a:lnTo>
                  <a:pt x="62171" y="152374"/>
                </a:lnTo>
                <a:lnTo>
                  <a:pt x="63672" y="151313"/>
                </a:lnTo>
                <a:lnTo>
                  <a:pt x="64673" y="149546"/>
                </a:lnTo>
                <a:lnTo>
                  <a:pt x="66280" y="144164"/>
                </a:lnTo>
                <a:lnTo>
                  <a:pt x="69321" y="143428"/>
                </a:lnTo>
                <a:lnTo>
                  <a:pt x="75797" y="142874"/>
                </a:lnTo>
                <a:lnTo>
                  <a:pt x="76081" y="137793"/>
                </a:lnTo>
                <a:lnTo>
                  <a:pt x="77179" y="136300"/>
                </a:lnTo>
                <a:lnTo>
                  <a:pt x="81221" y="134641"/>
                </a:lnTo>
                <a:lnTo>
                  <a:pt x="82722" y="133140"/>
                </a:lnTo>
                <a:lnTo>
                  <a:pt x="85330" y="125230"/>
                </a:lnTo>
                <a:lnTo>
                  <a:pt x="85725" y="78449"/>
                </a:lnTo>
                <a:lnTo>
                  <a:pt x="85725" y="68403"/>
                </a:lnTo>
                <a:lnTo>
                  <a:pt x="76316" y="57244"/>
                </a:lnTo>
                <a:lnTo>
                  <a:pt x="76203" y="47985"/>
                </a:lnTo>
                <a:lnTo>
                  <a:pt x="76200" y="80784"/>
                </a:lnTo>
                <a:lnTo>
                  <a:pt x="86522" y="120378"/>
                </a:lnTo>
                <a:lnTo>
                  <a:pt x="93212" y="133267"/>
                </a:lnTo>
                <a:lnTo>
                  <a:pt x="96040" y="149183"/>
                </a:lnTo>
                <a:lnTo>
                  <a:pt x="101716" y="159771"/>
                </a:lnTo>
                <a:lnTo>
                  <a:pt x="104372" y="182790"/>
                </a:lnTo>
                <a:lnTo>
                  <a:pt x="105565" y="185348"/>
                </a:lnTo>
                <a:lnTo>
                  <a:pt x="107418" y="187053"/>
                </a:lnTo>
                <a:lnTo>
                  <a:pt x="109712" y="188190"/>
                </a:lnTo>
                <a:lnTo>
                  <a:pt x="111241" y="190006"/>
                </a:lnTo>
                <a:lnTo>
                  <a:pt x="116518" y="200526"/>
                </a:lnTo>
                <a:lnTo>
                  <a:pt x="133350" y="21903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93" name="SMARTInkShape-1160"/>
          <p:cNvSpPr/>
          <p:nvPr>
            <p:custDataLst>
              <p:tags r:id="rId13"/>
            </p:custDataLst>
          </p:nvPr>
        </p:nvSpPr>
        <p:spPr>
          <a:xfrm>
            <a:off x="190500" y="2571751"/>
            <a:ext cx="142876" cy="1133464"/>
          </a:xfrm>
          <a:custGeom>
            <a:avLst/>
            <a:gdLst/>
            <a:ahLst/>
            <a:cxnLst/>
            <a:rect l="0" t="0" r="0" b="0"/>
            <a:pathLst>
              <a:path w="142876" h="1133464">
                <a:moveTo>
                  <a:pt x="114300" y="19049"/>
                </a:moveTo>
                <a:lnTo>
                  <a:pt x="114300" y="19049"/>
                </a:lnTo>
                <a:lnTo>
                  <a:pt x="105167" y="9916"/>
                </a:lnTo>
                <a:lnTo>
                  <a:pt x="99835" y="9640"/>
                </a:lnTo>
                <a:lnTo>
                  <a:pt x="98306" y="8543"/>
                </a:lnTo>
                <a:lnTo>
                  <a:pt x="97288" y="6754"/>
                </a:lnTo>
                <a:lnTo>
                  <a:pt x="95652" y="1333"/>
                </a:lnTo>
                <a:lnTo>
                  <a:pt x="92607" y="592"/>
                </a:lnTo>
                <a:lnTo>
                  <a:pt x="62056" y="0"/>
                </a:lnTo>
                <a:lnTo>
                  <a:pt x="60421" y="1058"/>
                </a:lnTo>
                <a:lnTo>
                  <a:pt x="59330" y="2822"/>
                </a:lnTo>
                <a:lnTo>
                  <a:pt x="58604" y="5055"/>
                </a:lnTo>
                <a:lnTo>
                  <a:pt x="57061" y="6545"/>
                </a:lnTo>
                <a:lnTo>
                  <a:pt x="47534" y="10321"/>
                </a:lnTo>
                <a:lnTo>
                  <a:pt x="40307" y="15993"/>
                </a:lnTo>
                <a:lnTo>
                  <a:pt x="34495" y="17691"/>
                </a:lnTo>
                <a:lnTo>
                  <a:pt x="32522" y="19202"/>
                </a:lnTo>
                <a:lnTo>
                  <a:pt x="21267" y="38294"/>
                </a:lnTo>
                <a:lnTo>
                  <a:pt x="20528" y="41404"/>
                </a:lnTo>
                <a:lnTo>
                  <a:pt x="11706" y="57166"/>
                </a:lnTo>
                <a:lnTo>
                  <a:pt x="8754" y="73026"/>
                </a:lnTo>
                <a:lnTo>
                  <a:pt x="2043" y="85725"/>
                </a:lnTo>
                <a:lnTo>
                  <a:pt x="16" y="133174"/>
                </a:lnTo>
                <a:lnTo>
                  <a:pt x="0" y="180798"/>
                </a:lnTo>
                <a:lnTo>
                  <a:pt x="0" y="228009"/>
                </a:lnTo>
                <a:lnTo>
                  <a:pt x="0" y="231381"/>
                </a:lnTo>
                <a:lnTo>
                  <a:pt x="9351" y="278867"/>
                </a:lnTo>
                <a:lnTo>
                  <a:pt x="9522" y="325581"/>
                </a:lnTo>
                <a:lnTo>
                  <a:pt x="10583" y="355711"/>
                </a:lnTo>
                <a:lnTo>
                  <a:pt x="17726" y="374246"/>
                </a:lnTo>
                <a:lnTo>
                  <a:pt x="20085" y="416714"/>
                </a:lnTo>
                <a:lnTo>
                  <a:pt x="27690" y="443593"/>
                </a:lnTo>
                <a:lnTo>
                  <a:pt x="28565" y="488546"/>
                </a:lnTo>
                <a:lnTo>
                  <a:pt x="28575" y="532806"/>
                </a:lnTo>
                <a:lnTo>
                  <a:pt x="28575" y="577581"/>
                </a:lnTo>
                <a:lnTo>
                  <a:pt x="28575" y="622298"/>
                </a:lnTo>
                <a:lnTo>
                  <a:pt x="27517" y="624415"/>
                </a:lnTo>
                <a:lnTo>
                  <a:pt x="25753" y="625826"/>
                </a:lnTo>
                <a:lnTo>
                  <a:pt x="23519" y="626768"/>
                </a:lnTo>
                <a:lnTo>
                  <a:pt x="22029" y="628453"/>
                </a:lnTo>
                <a:lnTo>
                  <a:pt x="19166" y="637733"/>
                </a:lnTo>
                <a:lnTo>
                  <a:pt x="9535" y="647688"/>
                </a:lnTo>
                <a:lnTo>
                  <a:pt x="9525" y="620484"/>
                </a:lnTo>
                <a:lnTo>
                  <a:pt x="17726" y="611043"/>
                </a:lnTo>
                <a:lnTo>
                  <a:pt x="18658" y="604970"/>
                </a:lnTo>
                <a:lnTo>
                  <a:pt x="19847" y="603338"/>
                </a:lnTo>
                <a:lnTo>
                  <a:pt x="21698" y="602250"/>
                </a:lnTo>
                <a:lnTo>
                  <a:pt x="28728" y="600361"/>
                </a:lnTo>
                <a:lnTo>
                  <a:pt x="46174" y="600078"/>
                </a:lnTo>
                <a:lnTo>
                  <a:pt x="46658" y="601135"/>
                </a:lnTo>
                <a:lnTo>
                  <a:pt x="47195" y="605132"/>
                </a:lnTo>
                <a:lnTo>
                  <a:pt x="50256" y="610436"/>
                </a:lnTo>
                <a:lnTo>
                  <a:pt x="55788" y="617408"/>
                </a:lnTo>
                <a:lnTo>
                  <a:pt x="56881" y="626389"/>
                </a:lnTo>
                <a:lnTo>
                  <a:pt x="57030" y="632230"/>
                </a:lnTo>
                <a:lnTo>
                  <a:pt x="59919" y="638355"/>
                </a:lnTo>
                <a:lnTo>
                  <a:pt x="63672" y="644604"/>
                </a:lnTo>
                <a:lnTo>
                  <a:pt x="66082" y="657240"/>
                </a:lnTo>
                <a:lnTo>
                  <a:pt x="66659" y="702275"/>
                </a:lnTo>
                <a:lnTo>
                  <a:pt x="65615" y="726931"/>
                </a:lnTo>
                <a:lnTo>
                  <a:pt x="59135" y="745116"/>
                </a:lnTo>
                <a:lnTo>
                  <a:pt x="57266" y="787526"/>
                </a:lnTo>
                <a:lnTo>
                  <a:pt x="48218" y="830665"/>
                </a:lnTo>
                <a:lnTo>
                  <a:pt x="46645" y="860686"/>
                </a:lnTo>
                <a:lnTo>
                  <a:pt x="38693" y="902067"/>
                </a:lnTo>
                <a:lnTo>
                  <a:pt x="38123" y="945353"/>
                </a:lnTo>
                <a:lnTo>
                  <a:pt x="37049" y="958731"/>
                </a:lnTo>
                <a:lnTo>
                  <a:pt x="29900" y="982770"/>
                </a:lnTo>
                <a:lnTo>
                  <a:pt x="28968" y="998392"/>
                </a:lnTo>
                <a:lnTo>
                  <a:pt x="31572" y="1007468"/>
                </a:lnTo>
                <a:lnTo>
                  <a:pt x="35199" y="1015030"/>
                </a:lnTo>
                <a:lnTo>
                  <a:pt x="37718" y="1031746"/>
                </a:lnTo>
                <a:lnTo>
                  <a:pt x="39152" y="1070168"/>
                </a:lnTo>
                <a:lnTo>
                  <a:pt x="48422" y="1095100"/>
                </a:lnTo>
                <a:lnTo>
                  <a:pt x="54093" y="1102584"/>
                </a:lnTo>
                <a:lnTo>
                  <a:pt x="56748" y="1112656"/>
                </a:lnTo>
                <a:lnTo>
                  <a:pt x="62087" y="1118956"/>
                </a:lnTo>
                <a:lnTo>
                  <a:pt x="67458" y="1121730"/>
                </a:lnTo>
                <a:lnTo>
                  <a:pt x="74473" y="1123511"/>
                </a:lnTo>
                <a:lnTo>
                  <a:pt x="84250" y="1132112"/>
                </a:lnTo>
                <a:lnTo>
                  <a:pt x="90344" y="1133070"/>
                </a:lnTo>
                <a:lnTo>
                  <a:pt x="117513" y="1133463"/>
                </a:lnTo>
                <a:lnTo>
                  <a:pt x="119617" y="1132409"/>
                </a:lnTo>
                <a:lnTo>
                  <a:pt x="121019" y="1130647"/>
                </a:lnTo>
                <a:lnTo>
                  <a:pt x="121955" y="1128414"/>
                </a:lnTo>
                <a:lnTo>
                  <a:pt x="123637" y="1126926"/>
                </a:lnTo>
                <a:lnTo>
                  <a:pt x="128327" y="1125272"/>
                </a:lnTo>
                <a:lnTo>
                  <a:pt x="142875" y="112394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96" name="SMARTInkShape-Group339"/>
          <p:cNvGrpSpPr/>
          <p:nvPr/>
        </p:nvGrpSpPr>
        <p:grpSpPr>
          <a:xfrm>
            <a:off x="7924800" y="2295525"/>
            <a:ext cx="161926" cy="85726"/>
            <a:chOff x="7924800" y="2295525"/>
            <a:chExt cx="161926" cy="85726"/>
          </a:xfrm>
        </p:grpSpPr>
        <p:sp>
          <p:nvSpPr>
            <p:cNvPr id="24694" name="SMARTInkShape-1161"/>
            <p:cNvSpPr/>
            <p:nvPr>
              <p:custDataLst>
                <p:tags r:id="rId59"/>
              </p:custDataLst>
            </p:nvPr>
          </p:nvSpPr>
          <p:spPr>
            <a:xfrm>
              <a:off x="7934325" y="2371725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17334" y="9409"/>
                  </a:lnTo>
                  <a:lnTo>
                    <a:pt x="60363" y="9525"/>
                  </a:lnTo>
                  <a:lnTo>
                    <a:pt x="66693" y="6703"/>
                  </a:lnTo>
                  <a:lnTo>
                    <a:pt x="69862" y="4469"/>
                  </a:lnTo>
                  <a:lnTo>
                    <a:pt x="84434" y="1324"/>
                  </a:lnTo>
                  <a:lnTo>
                    <a:pt x="132022" y="1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5" name="SMARTInkShape-1162"/>
            <p:cNvSpPr/>
            <p:nvPr>
              <p:custDataLst>
                <p:tags r:id="rId60"/>
              </p:custDataLst>
            </p:nvPr>
          </p:nvSpPr>
          <p:spPr>
            <a:xfrm>
              <a:off x="7924800" y="2295525"/>
              <a:ext cx="123822" cy="19051"/>
            </a:xfrm>
            <a:custGeom>
              <a:avLst/>
              <a:gdLst/>
              <a:ahLst/>
              <a:cxnLst/>
              <a:rect l="0" t="0" r="0" b="0"/>
              <a:pathLst>
                <a:path w="123822" h="19051">
                  <a:moveTo>
                    <a:pt x="0" y="0"/>
                  </a:moveTo>
                  <a:lnTo>
                    <a:pt x="0" y="0"/>
                  </a:lnTo>
                  <a:lnTo>
                    <a:pt x="47516" y="0"/>
                  </a:lnTo>
                  <a:lnTo>
                    <a:pt x="71210" y="0"/>
                  </a:lnTo>
                  <a:lnTo>
                    <a:pt x="76804" y="2822"/>
                  </a:lnTo>
                  <a:lnTo>
                    <a:pt x="83962" y="8201"/>
                  </a:lnTo>
                  <a:lnTo>
                    <a:pt x="92981" y="9264"/>
                  </a:lnTo>
                  <a:lnTo>
                    <a:pt x="108069" y="9491"/>
                  </a:lnTo>
                  <a:lnTo>
                    <a:pt x="114353" y="6687"/>
                  </a:lnTo>
                  <a:lnTo>
                    <a:pt x="117510" y="4458"/>
                  </a:lnTo>
                  <a:lnTo>
                    <a:pt x="119615" y="4031"/>
                  </a:lnTo>
                  <a:lnTo>
                    <a:pt x="121019" y="4804"/>
                  </a:lnTo>
                  <a:lnTo>
                    <a:pt x="121955" y="6377"/>
                  </a:lnTo>
                  <a:lnTo>
                    <a:pt x="122578" y="6368"/>
                  </a:lnTo>
                  <a:lnTo>
                    <a:pt x="123661" y="1047"/>
                  </a:lnTo>
                  <a:lnTo>
                    <a:pt x="123821" y="9160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04" name="SMARTInkShape-Group340"/>
          <p:cNvGrpSpPr/>
          <p:nvPr/>
        </p:nvGrpSpPr>
        <p:grpSpPr>
          <a:xfrm>
            <a:off x="4191000" y="2705145"/>
            <a:ext cx="1428751" cy="542726"/>
            <a:chOff x="4191000" y="2705145"/>
            <a:chExt cx="1428751" cy="542726"/>
          </a:xfrm>
        </p:grpSpPr>
        <p:sp>
          <p:nvSpPr>
            <p:cNvPr id="24697" name="SMARTInkShape-1163"/>
            <p:cNvSpPr/>
            <p:nvPr>
              <p:custDataLst>
                <p:tags r:id="rId52"/>
              </p:custDataLst>
            </p:nvPr>
          </p:nvSpPr>
          <p:spPr>
            <a:xfrm>
              <a:off x="5448303" y="2733675"/>
              <a:ext cx="171448" cy="294883"/>
            </a:xfrm>
            <a:custGeom>
              <a:avLst/>
              <a:gdLst/>
              <a:ahLst/>
              <a:cxnLst/>
              <a:rect l="0" t="0" r="0" b="0"/>
              <a:pathLst>
                <a:path w="171448" h="294883">
                  <a:moveTo>
                    <a:pt x="76197" y="47625"/>
                  </a:moveTo>
                  <a:lnTo>
                    <a:pt x="76197" y="47625"/>
                  </a:lnTo>
                  <a:lnTo>
                    <a:pt x="76197" y="38492"/>
                  </a:lnTo>
                  <a:lnTo>
                    <a:pt x="85606" y="38103"/>
                  </a:lnTo>
                  <a:lnTo>
                    <a:pt x="85712" y="29899"/>
                  </a:lnTo>
                  <a:lnTo>
                    <a:pt x="86773" y="29458"/>
                  </a:lnTo>
                  <a:lnTo>
                    <a:pt x="90775" y="28967"/>
                  </a:lnTo>
                  <a:lnTo>
                    <a:pt x="92266" y="27778"/>
                  </a:lnTo>
                  <a:lnTo>
                    <a:pt x="94854" y="20408"/>
                  </a:lnTo>
                  <a:lnTo>
                    <a:pt x="95247" y="404"/>
                  </a:lnTo>
                  <a:lnTo>
                    <a:pt x="63066" y="0"/>
                  </a:lnTo>
                  <a:lnTo>
                    <a:pt x="56955" y="2822"/>
                  </a:lnTo>
                  <a:lnTo>
                    <a:pt x="34526" y="22666"/>
                  </a:lnTo>
                  <a:lnTo>
                    <a:pt x="31218" y="28771"/>
                  </a:lnTo>
                  <a:lnTo>
                    <a:pt x="28689" y="35012"/>
                  </a:lnTo>
                  <a:lnTo>
                    <a:pt x="12165" y="57155"/>
                  </a:lnTo>
                  <a:lnTo>
                    <a:pt x="11285" y="60328"/>
                  </a:lnTo>
                  <a:lnTo>
                    <a:pt x="9639" y="62444"/>
                  </a:lnTo>
                  <a:lnTo>
                    <a:pt x="3325" y="66480"/>
                  </a:lnTo>
                  <a:lnTo>
                    <a:pt x="1476" y="71175"/>
                  </a:lnTo>
                  <a:lnTo>
                    <a:pt x="0" y="103289"/>
                  </a:lnTo>
                  <a:lnTo>
                    <a:pt x="1057" y="103784"/>
                  </a:lnTo>
                  <a:lnTo>
                    <a:pt x="5054" y="104335"/>
                  </a:lnTo>
                  <a:lnTo>
                    <a:pt x="6544" y="105540"/>
                  </a:lnTo>
                  <a:lnTo>
                    <a:pt x="8198" y="109701"/>
                  </a:lnTo>
                  <a:lnTo>
                    <a:pt x="9698" y="111234"/>
                  </a:lnTo>
                  <a:lnTo>
                    <a:pt x="14187" y="112937"/>
                  </a:lnTo>
                  <a:lnTo>
                    <a:pt x="31878" y="114180"/>
                  </a:lnTo>
                  <a:lnTo>
                    <a:pt x="33950" y="115278"/>
                  </a:lnTo>
                  <a:lnTo>
                    <a:pt x="35333" y="117069"/>
                  </a:lnTo>
                  <a:lnTo>
                    <a:pt x="36255" y="119321"/>
                  </a:lnTo>
                  <a:lnTo>
                    <a:pt x="37928" y="120822"/>
                  </a:lnTo>
                  <a:lnTo>
                    <a:pt x="42607" y="122490"/>
                  </a:lnTo>
                  <a:lnTo>
                    <a:pt x="68640" y="123708"/>
                  </a:lnTo>
                  <a:lnTo>
                    <a:pt x="71159" y="124805"/>
                  </a:lnTo>
                  <a:lnTo>
                    <a:pt x="72838" y="126595"/>
                  </a:lnTo>
                  <a:lnTo>
                    <a:pt x="73957" y="128847"/>
                  </a:lnTo>
                  <a:lnTo>
                    <a:pt x="75763" y="130348"/>
                  </a:lnTo>
                  <a:lnTo>
                    <a:pt x="80591" y="132016"/>
                  </a:lnTo>
                  <a:lnTo>
                    <a:pt x="101669" y="134330"/>
                  </a:lnTo>
                  <a:lnTo>
                    <a:pt x="114311" y="140874"/>
                  </a:lnTo>
                  <a:lnTo>
                    <a:pt x="117482" y="141541"/>
                  </a:lnTo>
                  <a:lnTo>
                    <a:pt x="138639" y="152498"/>
                  </a:lnTo>
                  <a:lnTo>
                    <a:pt x="140050" y="154581"/>
                  </a:lnTo>
                  <a:lnTo>
                    <a:pt x="142676" y="159720"/>
                  </a:lnTo>
                  <a:lnTo>
                    <a:pt x="155965" y="174753"/>
                  </a:lnTo>
                  <a:lnTo>
                    <a:pt x="162097" y="178210"/>
                  </a:lnTo>
                  <a:lnTo>
                    <a:pt x="165214" y="179132"/>
                  </a:lnTo>
                  <a:lnTo>
                    <a:pt x="167291" y="180804"/>
                  </a:lnTo>
                  <a:lnTo>
                    <a:pt x="169600" y="185485"/>
                  </a:lnTo>
                  <a:lnTo>
                    <a:pt x="171443" y="231860"/>
                  </a:lnTo>
                  <a:lnTo>
                    <a:pt x="171447" y="252151"/>
                  </a:lnTo>
                  <a:lnTo>
                    <a:pt x="168625" y="257765"/>
                  </a:lnTo>
                  <a:lnTo>
                    <a:pt x="157258" y="271234"/>
                  </a:lnTo>
                  <a:lnTo>
                    <a:pt x="151735" y="274007"/>
                  </a:lnTo>
                  <a:lnTo>
                    <a:pt x="144623" y="275787"/>
                  </a:lnTo>
                  <a:lnTo>
                    <a:pt x="135613" y="282684"/>
                  </a:lnTo>
                  <a:lnTo>
                    <a:pt x="126728" y="284842"/>
                  </a:lnTo>
                  <a:lnTo>
                    <a:pt x="106643" y="285715"/>
                  </a:lnTo>
                  <a:lnTo>
                    <a:pt x="97537" y="292289"/>
                  </a:lnTo>
                  <a:lnTo>
                    <a:pt x="88635" y="294390"/>
                  </a:lnTo>
                  <a:lnTo>
                    <a:pt x="82430" y="294882"/>
                  </a:lnTo>
                  <a:lnTo>
                    <a:pt x="76145" y="292278"/>
                  </a:lnTo>
                  <a:lnTo>
                    <a:pt x="69824" y="288651"/>
                  </a:lnTo>
                  <a:lnTo>
                    <a:pt x="57142" y="286323"/>
                  </a:lnTo>
                  <a:lnTo>
                    <a:pt x="19047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8" name="SMARTInkShape-1164"/>
            <p:cNvSpPr/>
            <p:nvPr>
              <p:custDataLst>
                <p:tags r:id="rId53"/>
              </p:custDataLst>
            </p:nvPr>
          </p:nvSpPr>
          <p:spPr>
            <a:xfrm>
              <a:off x="5019675" y="2705145"/>
              <a:ext cx="161926" cy="314150"/>
            </a:xfrm>
            <a:custGeom>
              <a:avLst/>
              <a:gdLst/>
              <a:ahLst/>
              <a:cxnLst/>
              <a:rect l="0" t="0" r="0" b="0"/>
              <a:pathLst>
                <a:path w="161926" h="314150">
                  <a:moveTo>
                    <a:pt x="0" y="19005"/>
                  </a:moveTo>
                  <a:lnTo>
                    <a:pt x="0" y="19005"/>
                  </a:lnTo>
                  <a:lnTo>
                    <a:pt x="5056" y="13949"/>
                  </a:lnTo>
                  <a:lnTo>
                    <a:pt x="7539" y="8644"/>
                  </a:lnTo>
                  <a:lnTo>
                    <a:pt x="9491" y="106"/>
                  </a:lnTo>
                  <a:lnTo>
                    <a:pt x="14571" y="0"/>
                  </a:lnTo>
                  <a:lnTo>
                    <a:pt x="16064" y="1043"/>
                  </a:lnTo>
                  <a:lnTo>
                    <a:pt x="17059" y="2797"/>
                  </a:lnTo>
                  <a:lnTo>
                    <a:pt x="18788" y="9658"/>
                  </a:lnTo>
                  <a:lnTo>
                    <a:pt x="19043" y="51214"/>
                  </a:lnTo>
                  <a:lnTo>
                    <a:pt x="19050" y="95441"/>
                  </a:lnTo>
                  <a:lnTo>
                    <a:pt x="19050" y="142768"/>
                  </a:lnTo>
                  <a:lnTo>
                    <a:pt x="19050" y="190367"/>
                  </a:lnTo>
                  <a:lnTo>
                    <a:pt x="19050" y="235067"/>
                  </a:lnTo>
                  <a:lnTo>
                    <a:pt x="19050" y="282234"/>
                  </a:lnTo>
                  <a:lnTo>
                    <a:pt x="19050" y="314149"/>
                  </a:lnTo>
                  <a:lnTo>
                    <a:pt x="19050" y="267910"/>
                  </a:lnTo>
                  <a:lnTo>
                    <a:pt x="21872" y="259099"/>
                  </a:lnTo>
                  <a:lnTo>
                    <a:pt x="25595" y="251655"/>
                  </a:lnTo>
                  <a:lnTo>
                    <a:pt x="27987" y="235431"/>
                  </a:lnTo>
                  <a:lnTo>
                    <a:pt x="28574" y="188485"/>
                  </a:lnTo>
                  <a:lnTo>
                    <a:pt x="28575" y="182422"/>
                  </a:lnTo>
                  <a:lnTo>
                    <a:pt x="29633" y="181925"/>
                  </a:lnTo>
                  <a:lnTo>
                    <a:pt x="36776" y="181061"/>
                  </a:lnTo>
                  <a:lnTo>
                    <a:pt x="37512" y="178166"/>
                  </a:lnTo>
                  <a:lnTo>
                    <a:pt x="37707" y="175912"/>
                  </a:lnTo>
                  <a:lnTo>
                    <a:pt x="38896" y="174410"/>
                  </a:lnTo>
                  <a:lnTo>
                    <a:pt x="43040" y="172740"/>
                  </a:lnTo>
                  <a:lnTo>
                    <a:pt x="74439" y="171408"/>
                  </a:lnTo>
                  <a:lnTo>
                    <a:pt x="83457" y="164859"/>
                  </a:lnTo>
                  <a:lnTo>
                    <a:pt x="92344" y="162763"/>
                  </a:lnTo>
                  <a:lnTo>
                    <a:pt x="98544" y="162272"/>
                  </a:lnTo>
                  <a:lnTo>
                    <a:pt x="104828" y="159233"/>
                  </a:lnTo>
                  <a:lnTo>
                    <a:pt x="111148" y="155411"/>
                  </a:lnTo>
                  <a:lnTo>
                    <a:pt x="120657" y="152202"/>
                  </a:lnTo>
                  <a:lnTo>
                    <a:pt x="127003" y="147701"/>
                  </a:lnTo>
                  <a:lnTo>
                    <a:pt x="130530" y="142173"/>
                  </a:lnTo>
                  <a:lnTo>
                    <a:pt x="131469" y="139217"/>
                  </a:lnTo>
                  <a:lnTo>
                    <a:pt x="133154" y="137246"/>
                  </a:lnTo>
                  <a:lnTo>
                    <a:pt x="146443" y="128767"/>
                  </a:lnTo>
                  <a:lnTo>
                    <a:pt x="149752" y="123174"/>
                  </a:lnTo>
                  <a:lnTo>
                    <a:pt x="152281" y="117161"/>
                  </a:lnTo>
                  <a:lnTo>
                    <a:pt x="158597" y="107825"/>
                  </a:lnTo>
                  <a:lnTo>
                    <a:pt x="161487" y="97076"/>
                  </a:lnTo>
                  <a:lnTo>
                    <a:pt x="161925" y="57536"/>
                  </a:lnTo>
                  <a:lnTo>
                    <a:pt x="147736" y="71305"/>
                  </a:lnTo>
                  <a:lnTo>
                    <a:pt x="145035" y="76822"/>
                  </a:lnTo>
                  <a:lnTo>
                    <a:pt x="134257" y="120789"/>
                  </a:lnTo>
                  <a:lnTo>
                    <a:pt x="132561" y="136417"/>
                  </a:lnTo>
                  <a:lnTo>
                    <a:pt x="125864" y="154537"/>
                  </a:lnTo>
                  <a:lnTo>
                    <a:pt x="123860" y="201704"/>
                  </a:lnTo>
                  <a:lnTo>
                    <a:pt x="123825" y="247600"/>
                  </a:lnTo>
                  <a:lnTo>
                    <a:pt x="123825" y="264774"/>
                  </a:lnTo>
                  <a:lnTo>
                    <a:pt x="133350" y="2761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9" name="SMARTInkShape-1165"/>
            <p:cNvSpPr/>
            <p:nvPr>
              <p:custDataLst>
                <p:tags r:id="rId54"/>
              </p:custDataLst>
            </p:nvPr>
          </p:nvSpPr>
          <p:spPr>
            <a:xfrm>
              <a:off x="4505325" y="2823812"/>
              <a:ext cx="209513" cy="424059"/>
            </a:xfrm>
            <a:custGeom>
              <a:avLst/>
              <a:gdLst/>
              <a:ahLst/>
              <a:cxnLst/>
              <a:rect l="0" t="0" r="0" b="0"/>
              <a:pathLst>
                <a:path w="209513" h="424059">
                  <a:moveTo>
                    <a:pt x="0" y="367063"/>
                  </a:moveTo>
                  <a:lnTo>
                    <a:pt x="0" y="367063"/>
                  </a:lnTo>
                  <a:lnTo>
                    <a:pt x="0" y="329093"/>
                  </a:lnTo>
                  <a:lnTo>
                    <a:pt x="0" y="357619"/>
                  </a:lnTo>
                  <a:lnTo>
                    <a:pt x="2822" y="365687"/>
                  </a:lnTo>
                  <a:lnTo>
                    <a:pt x="6545" y="372802"/>
                  </a:lnTo>
                  <a:lnTo>
                    <a:pt x="8937" y="385992"/>
                  </a:lnTo>
                  <a:lnTo>
                    <a:pt x="9132" y="389207"/>
                  </a:lnTo>
                  <a:lnTo>
                    <a:pt x="12173" y="395602"/>
                  </a:lnTo>
                  <a:lnTo>
                    <a:pt x="17692" y="403275"/>
                  </a:lnTo>
                  <a:lnTo>
                    <a:pt x="19840" y="412394"/>
                  </a:lnTo>
                  <a:lnTo>
                    <a:pt x="28173" y="423690"/>
                  </a:lnTo>
                  <a:lnTo>
                    <a:pt x="33513" y="424058"/>
                  </a:lnTo>
                  <a:lnTo>
                    <a:pt x="35041" y="423051"/>
                  </a:lnTo>
                  <a:lnTo>
                    <a:pt x="36061" y="421322"/>
                  </a:lnTo>
                  <a:lnTo>
                    <a:pt x="36742" y="419111"/>
                  </a:lnTo>
                  <a:lnTo>
                    <a:pt x="38252" y="417637"/>
                  </a:lnTo>
                  <a:lnTo>
                    <a:pt x="42754" y="415999"/>
                  </a:lnTo>
                  <a:lnTo>
                    <a:pt x="44378" y="414504"/>
                  </a:lnTo>
                  <a:lnTo>
                    <a:pt x="46182" y="410020"/>
                  </a:lnTo>
                  <a:lnTo>
                    <a:pt x="48398" y="398518"/>
                  </a:lnTo>
                  <a:lnTo>
                    <a:pt x="54087" y="388143"/>
                  </a:lnTo>
                  <a:lnTo>
                    <a:pt x="59793" y="350582"/>
                  </a:lnTo>
                  <a:lnTo>
                    <a:pt x="62087" y="346551"/>
                  </a:lnTo>
                  <a:lnTo>
                    <a:pt x="66070" y="311289"/>
                  </a:lnTo>
                  <a:lnTo>
                    <a:pt x="66622" y="264395"/>
                  </a:lnTo>
                  <a:lnTo>
                    <a:pt x="66667" y="223211"/>
                  </a:lnTo>
                  <a:lnTo>
                    <a:pt x="66675" y="176434"/>
                  </a:lnTo>
                  <a:lnTo>
                    <a:pt x="66675" y="128921"/>
                  </a:lnTo>
                  <a:lnTo>
                    <a:pt x="69497" y="103180"/>
                  </a:lnTo>
                  <a:lnTo>
                    <a:pt x="74876" y="75520"/>
                  </a:lnTo>
                  <a:lnTo>
                    <a:pt x="76996" y="50731"/>
                  </a:lnTo>
                  <a:lnTo>
                    <a:pt x="87943" y="24417"/>
                  </a:lnTo>
                  <a:lnTo>
                    <a:pt x="92003" y="17926"/>
                  </a:lnTo>
                  <a:lnTo>
                    <a:pt x="93807" y="11513"/>
                  </a:lnTo>
                  <a:lnTo>
                    <a:pt x="95346" y="9380"/>
                  </a:lnTo>
                  <a:lnTo>
                    <a:pt x="97430" y="7958"/>
                  </a:lnTo>
                  <a:lnTo>
                    <a:pt x="102569" y="5319"/>
                  </a:lnTo>
                  <a:lnTo>
                    <a:pt x="108381" y="618"/>
                  </a:lnTo>
                  <a:lnTo>
                    <a:pt x="110354" y="0"/>
                  </a:lnTo>
                  <a:lnTo>
                    <a:pt x="111669" y="646"/>
                  </a:lnTo>
                  <a:lnTo>
                    <a:pt x="112546" y="2135"/>
                  </a:lnTo>
                  <a:lnTo>
                    <a:pt x="114189" y="3128"/>
                  </a:lnTo>
                  <a:lnTo>
                    <a:pt x="121557" y="4525"/>
                  </a:lnTo>
                  <a:lnTo>
                    <a:pt x="127404" y="4852"/>
                  </a:lnTo>
                  <a:lnTo>
                    <a:pt x="133529" y="7819"/>
                  </a:lnTo>
                  <a:lnTo>
                    <a:pt x="155586" y="27497"/>
                  </a:lnTo>
                  <a:lnTo>
                    <a:pt x="159108" y="33759"/>
                  </a:lnTo>
                  <a:lnTo>
                    <a:pt x="161731" y="40069"/>
                  </a:lnTo>
                  <a:lnTo>
                    <a:pt x="187729" y="71789"/>
                  </a:lnTo>
                  <a:lnTo>
                    <a:pt x="190327" y="78138"/>
                  </a:lnTo>
                  <a:lnTo>
                    <a:pt x="196681" y="87663"/>
                  </a:lnTo>
                  <a:lnTo>
                    <a:pt x="198539" y="94013"/>
                  </a:lnTo>
                  <a:lnTo>
                    <a:pt x="200092" y="96130"/>
                  </a:lnTo>
                  <a:lnTo>
                    <a:pt x="202187" y="97541"/>
                  </a:lnTo>
                  <a:lnTo>
                    <a:pt x="204642" y="98482"/>
                  </a:lnTo>
                  <a:lnTo>
                    <a:pt x="206277" y="100167"/>
                  </a:lnTo>
                  <a:lnTo>
                    <a:pt x="208095" y="104862"/>
                  </a:lnTo>
                  <a:lnTo>
                    <a:pt x="209512" y="127091"/>
                  </a:lnTo>
                  <a:lnTo>
                    <a:pt x="202997" y="136177"/>
                  </a:lnTo>
                  <a:lnTo>
                    <a:pt x="201345" y="142033"/>
                  </a:lnTo>
                  <a:lnTo>
                    <a:pt x="199847" y="144018"/>
                  </a:lnTo>
                  <a:lnTo>
                    <a:pt x="193740" y="147870"/>
                  </a:lnTo>
                  <a:lnTo>
                    <a:pt x="191940" y="152522"/>
                  </a:lnTo>
                  <a:lnTo>
                    <a:pt x="190402" y="154185"/>
                  </a:lnTo>
                  <a:lnTo>
                    <a:pt x="185870" y="156034"/>
                  </a:lnTo>
                  <a:lnTo>
                    <a:pt x="174338" y="158279"/>
                  </a:lnTo>
                  <a:lnTo>
                    <a:pt x="159922" y="169254"/>
                  </a:lnTo>
                  <a:lnTo>
                    <a:pt x="157415" y="171691"/>
                  </a:lnTo>
                  <a:lnTo>
                    <a:pt x="151807" y="174397"/>
                  </a:lnTo>
                  <a:lnTo>
                    <a:pt x="133522" y="176479"/>
                  </a:lnTo>
                  <a:lnTo>
                    <a:pt x="124265" y="176559"/>
                  </a:lnTo>
                  <a:lnTo>
                    <a:pt x="123825" y="16703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0" name="SMARTInkShape-1166"/>
            <p:cNvSpPr/>
            <p:nvPr>
              <p:custDataLst>
                <p:tags r:id="rId55"/>
              </p:custDataLst>
            </p:nvPr>
          </p:nvSpPr>
          <p:spPr>
            <a:xfrm>
              <a:off x="4810163" y="2828929"/>
              <a:ext cx="161760" cy="390367"/>
            </a:xfrm>
            <a:custGeom>
              <a:avLst/>
              <a:gdLst/>
              <a:ahLst/>
              <a:cxnLst/>
              <a:rect l="0" t="0" r="0" b="0"/>
              <a:pathLst>
                <a:path w="161760" h="390367">
                  <a:moveTo>
                    <a:pt x="76162" y="28571"/>
                  </a:moveTo>
                  <a:lnTo>
                    <a:pt x="76162" y="28571"/>
                  </a:lnTo>
                  <a:lnTo>
                    <a:pt x="76162" y="5905"/>
                  </a:lnTo>
                  <a:lnTo>
                    <a:pt x="75104" y="3935"/>
                  </a:lnTo>
                  <a:lnTo>
                    <a:pt x="73340" y="2622"/>
                  </a:lnTo>
                  <a:lnTo>
                    <a:pt x="68558" y="1163"/>
                  </a:lnTo>
                  <a:lnTo>
                    <a:pt x="34490" y="0"/>
                  </a:lnTo>
                  <a:lnTo>
                    <a:pt x="32506" y="1057"/>
                  </a:lnTo>
                  <a:lnTo>
                    <a:pt x="31183" y="2820"/>
                  </a:lnTo>
                  <a:lnTo>
                    <a:pt x="28654" y="7601"/>
                  </a:lnTo>
                  <a:lnTo>
                    <a:pt x="13451" y="25506"/>
                  </a:lnTo>
                  <a:lnTo>
                    <a:pt x="1441" y="59002"/>
                  </a:lnTo>
                  <a:lnTo>
                    <a:pt x="0" y="97062"/>
                  </a:lnTo>
                  <a:lnTo>
                    <a:pt x="2801" y="104167"/>
                  </a:lnTo>
                  <a:lnTo>
                    <a:pt x="6515" y="110853"/>
                  </a:lnTo>
                  <a:lnTo>
                    <a:pt x="8167" y="117352"/>
                  </a:lnTo>
                  <a:lnTo>
                    <a:pt x="9665" y="119508"/>
                  </a:lnTo>
                  <a:lnTo>
                    <a:pt x="11723" y="120946"/>
                  </a:lnTo>
                  <a:lnTo>
                    <a:pt x="14152" y="121904"/>
                  </a:lnTo>
                  <a:lnTo>
                    <a:pt x="15772" y="123602"/>
                  </a:lnTo>
                  <a:lnTo>
                    <a:pt x="17572" y="128309"/>
                  </a:lnTo>
                  <a:lnTo>
                    <a:pt x="19110" y="129988"/>
                  </a:lnTo>
                  <a:lnTo>
                    <a:pt x="27086" y="132904"/>
                  </a:lnTo>
                  <a:lnTo>
                    <a:pt x="41667" y="133307"/>
                  </a:lnTo>
                  <a:lnTo>
                    <a:pt x="43640" y="132262"/>
                  </a:lnTo>
                  <a:lnTo>
                    <a:pt x="44956" y="130507"/>
                  </a:lnTo>
                  <a:lnTo>
                    <a:pt x="47067" y="125142"/>
                  </a:lnTo>
                  <a:lnTo>
                    <a:pt x="54031" y="116477"/>
                  </a:lnTo>
                  <a:lnTo>
                    <a:pt x="57257" y="107652"/>
                  </a:lnTo>
                  <a:lnTo>
                    <a:pt x="63388" y="98334"/>
                  </a:lnTo>
                  <a:lnTo>
                    <a:pt x="66732" y="88870"/>
                  </a:lnTo>
                  <a:lnTo>
                    <a:pt x="72897" y="79363"/>
                  </a:lnTo>
                  <a:lnTo>
                    <a:pt x="75195" y="69844"/>
                  </a:lnTo>
                  <a:lnTo>
                    <a:pt x="76160" y="22221"/>
                  </a:lnTo>
                  <a:lnTo>
                    <a:pt x="76162" y="15871"/>
                  </a:lnTo>
                  <a:lnTo>
                    <a:pt x="73340" y="9521"/>
                  </a:lnTo>
                  <a:lnTo>
                    <a:pt x="66753" y="161"/>
                  </a:lnTo>
                  <a:lnTo>
                    <a:pt x="61614" y="45"/>
                  </a:lnTo>
                  <a:lnTo>
                    <a:pt x="60113" y="1087"/>
                  </a:lnTo>
                  <a:lnTo>
                    <a:pt x="59113" y="2840"/>
                  </a:lnTo>
                  <a:lnTo>
                    <a:pt x="57507" y="13258"/>
                  </a:lnTo>
                  <a:lnTo>
                    <a:pt x="57122" y="46342"/>
                  </a:lnTo>
                  <a:lnTo>
                    <a:pt x="59939" y="55166"/>
                  </a:lnTo>
                  <a:lnTo>
                    <a:pt x="63660" y="63675"/>
                  </a:lnTo>
                  <a:lnTo>
                    <a:pt x="66813" y="79306"/>
                  </a:lnTo>
                  <a:lnTo>
                    <a:pt x="72922" y="92169"/>
                  </a:lnTo>
                  <a:lnTo>
                    <a:pt x="80792" y="121077"/>
                  </a:lnTo>
                  <a:lnTo>
                    <a:pt x="107950" y="168674"/>
                  </a:lnTo>
                  <a:lnTo>
                    <a:pt x="136488" y="216299"/>
                  </a:lnTo>
                  <a:lnTo>
                    <a:pt x="150128" y="257775"/>
                  </a:lnTo>
                  <a:lnTo>
                    <a:pt x="152427" y="269081"/>
                  </a:lnTo>
                  <a:lnTo>
                    <a:pt x="158614" y="282454"/>
                  </a:lnTo>
                  <a:lnTo>
                    <a:pt x="161759" y="317058"/>
                  </a:lnTo>
                  <a:lnTo>
                    <a:pt x="152179" y="348338"/>
                  </a:lnTo>
                  <a:lnTo>
                    <a:pt x="144996" y="361766"/>
                  </a:lnTo>
                  <a:lnTo>
                    <a:pt x="144277" y="365001"/>
                  </a:lnTo>
                  <a:lnTo>
                    <a:pt x="142738" y="367158"/>
                  </a:lnTo>
                  <a:lnTo>
                    <a:pt x="140654" y="368596"/>
                  </a:lnTo>
                  <a:lnTo>
                    <a:pt x="120128" y="378696"/>
                  </a:lnTo>
                  <a:lnTo>
                    <a:pt x="108709" y="386547"/>
                  </a:lnTo>
                  <a:lnTo>
                    <a:pt x="98623" y="389344"/>
                  </a:lnTo>
                  <a:lnTo>
                    <a:pt x="82543" y="390366"/>
                  </a:lnTo>
                  <a:lnTo>
                    <a:pt x="76176" y="387630"/>
                  </a:lnTo>
                  <a:lnTo>
                    <a:pt x="69818" y="383945"/>
                  </a:lnTo>
                  <a:lnTo>
                    <a:pt x="63465" y="382307"/>
                  </a:lnTo>
                  <a:lnTo>
                    <a:pt x="61347" y="380812"/>
                  </a:lnTo>
                  <a:lnTo>
                    <a:pt x="59935" y="378756"/>
                  </a:lnTo>
                  <a:lnTo>
                    <a:pt x="57308" y="373651"/>
                  </a:lnTo>
                  <a:lnTo>
                    <a:pt x="52613" y="367854"/>
                  </a:lnTo>
                  <a:lnTo>
                    <a:pt x="49821" y="358927"/>
                  </a:lnTo>
                  <a:lnTo>
                    <a:pt x="47625" y="312583"/>
                  </a:lnTo>
                  <a:lnTo>
                    <a:pt x="47588" y="266504"/>
                  </a:lnTo>
                  <a:lnTo>
                    <a:pt x="47587" y="246314"/>
                  </a:lnTo>
                  <a:lnTo>
                    <a:pt x="50409" y="238941"/>
                  </a:lnTo>
                  <a:lnTo>
                    <a:pt x="52643" y="235492"/>
                  </a:lnTo>
                  <a:lnTo>
                    <a:pt x="61776" y="202687"/>
                  </a:lnTo>
                  <a:lnTo>
                    <a:pt x="70121" y="193092"/>
                  </a:lnTo>
                  <a:lnTo>
                    <a:pt x="79827" y="184241"/>
                  </a:lnTo>
                  <a:lnTo>
                    <a:pt x="104580" y="142691"/>
                  </a:lnTo>
                  <a:lnTo>
                    <a:pt x="114262" y="1238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1" name="SMARTInkShape-1167"/>
            <p:cNvSpPr/>
            <p:nvPr>
              <p:custDataLst>
                <p:tags r:id="rId56"/>
              </p:custDataLst>
            </p:nvPr>
          </p:nvSpPr>
          <p:spPr>
            <a:xfrm>
              <a:off x="5314950" y="2895611"/>
              <a:ext cx="19051" cy="66665"/>
            </a:xfrm>
            <a:custGeom>
              <a:avLst/>
              <a:gdLst/>
              <a:ahLst/>
              <a:cxnLst/>
              <a:rect l="0" t="0" r="0" b="0"/>
              <a:pathLst>
                <a:path w="19051" h="66665">
                  <a:moveTo>
                    <a:pt x="9525" y="28564"/>
                  </a:moveTo>
                  <a:lnTo>
                    <a:pt x="9525" y="28564"/>
                  </a:lnTo>
                  <a:lnTo>
                    <a:pt x="9525" y="19042"/>
                  </a:lnTo>
                  <a:lnTo>
                    <a:pt x="19016" y="19039"/>
                  </a:lnTo>
                  <a:lnTo>
                    <a:pt x="19050" y="28529"/>
                  </a:lnTo>
                  <a:lnTo>
                    <a:pt x="9535" y="38079"/>
                  </a:lnTo>
                  <a:lnTo>
                    <a:pt x="1325" y="38088"/>
                  </a:lnTo>
                  <a:lnTo>
                    <a:pt x="883" y="37030"/>
                  </a:lnTo>
                  <a:lnTo>
                    <a:pt x="0" y="0"/>
                  </a:lnTo>
                  <a:lnTo>
                    <a:pt x="8201" y="8191"/>
                  </a:lnTo>
                  <a:lnTo>
                    <a:pt x="9409" y="17599"/>
                  </a:lnTo>
                  <a:lnTo>
                    <a:pt x="9525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2" name="SMARTInkShape-1168"/>
            <p:cNvSpPr/>
            <p:nvPr>
              <p:custDataLst>
                <p:tags r:id="rId57"/>
              </p:custDataLst>
            </p:nvPr>
          </p:nvSpPr>
          <p:spPr>
            <a:xfrm>
              <a:off x="4210060" y="2971800"/>
              <a:ext cx="142866" cy="19048"/>
            </a:xfrm>
            <a:custGeom>
              <a:avLst/>
              <a:gdLst/>
              <a:ahLst/>
              <a:cxnLst/>
              <a:rect l="0" t="0" r="0" b="0"/>
              <a:pathLst>
                <a:path w="142866" h="19048">
                  <a:moveTo>
                    <a:pt x="9515" y="9525"/>
                  </a:moveTo>
                  <a:lnTo>
                    <a:pt x="9515" y="9525"/>
                  </a:lnTo>
                  <a:lnTo>
                    <a:pt x="4459" y="9525"/>
                  </a:lnTo>
                  <a:lnTo>
                    <a:pt x="2969" y="10583"/>
                  </a:lnTo>
                  <a:lnTo>
                    <a:pt x="1976" y="12347"/>
                  </a:lnTo>
                  <a:lnTo>
                    <a:pt x="0" y="19015"/>
                  </a:lnTo>
                  <a:lnTo>
                    <a:pt x="8192" y="19047"/>
                  </a:lnTo>
                  <a:lnTo>
                    <a:pt x="16858" y="12503"/>
                  </a:lnTo>
                  <a:lnTo>
                    <a:pt x="26814" y="9917"/>
                  </a:lnTo>
                  <a:lnTo>
                    <a:pt x="35824" y="3056"/>
                  </a:lnTo>
                  <a:lnTo>
                    <a:pt x="41669" y="1358"/>
                  </a:lnTo>
                  <a:lnTo>
                    <a:pt x="88777" y="10"/>
                  </a:lnTo>
                  <a:lnTo>
                    <a:pt x="136398" y="0"/>
                  </a:lnTo>
                  <a:lnTo>
                    <a:pt x="1428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3" name="SMARTInkShape-1169"/>
            <p:cNvSpPr/>
            <p:nvPr>
              <p:custDataLst>
                <p:tags r:id="rId58"/>
              </p:custDataLst>
            </p:nvPr>
          </p:nvSpPr>
          <p:spPr>
            <a:xfrm>
              <a:off x="4191000" y="2857616"/>
              <a:ext cx="114173" cy="37985"/>
            </a:xfrm>
            <a:custGeom>
              <a:avLst/>
              <a:gdLst/>
              <a:ahLst/>
              <a:cxnLst/>
              <a:rect l="0" t="0" r="0" b="0"/>
              <a:pathLst>
                <a:path w="114173" h="37985">
                  <a:moveTo>
                    <a:pt x="0" y="18934"/>
                  </a:moveTo>
                  <a:lnTo>
                    <a:pt x="0" y="18934"/>
                  </a:lnTo>
                  <a:lnTo>
                    <a:pt x="0" y="10733"/>
                  </a:lnTo>
                  <a:lnTo>
                    <a:pt x="1058" y="10292"/>
                  </a:lnTo>
                  <a:lnTo>
                    <a:pt x="31881" y="9412"/>
                  </a:lnTo>
                  <a:lnTo>
                    <a:pt x="33954" y="8353"/>
                  </a:lnTo>
                  <a:lnTo>
                    <a:pt x="35335" y="6588"/>
                  </a:lnTo>
                  <a:lnTo>
                    <a:pt x="36257" y="4353"/>
                  </a:lnTo>
                  <a:lnTo>
                    <a:pt x="37930" y="2863"/>
                  </a:lnTo>
                  <a:lnTo>
                    <a:pt x="42611" y="1208"/>
                  </a:lnTo>
                  <a:lnTo>
                    <a:pt x="60442" y="0"/>
                  </a:lnTo>
                  <a:lnTo>
                    <a:pt x="66727" y="2758"/>
                  </a:lnTo>
                  <a:lnTo>
                    <a:pt x="73048" y="6453"/>
                  </a:lnTo>
                  <a:lnTo>
                    <a:pt x="85730" y="8825"/>
                  </a:lnTo>
                  <a:lnTo>
                    <a:pt x="103286" y="9399"/>
                  </a:lnTo>
                  <a:lnTo>
                    <a:pt x="112845" y="17609"/>
                  </a:lnTo>
                  <a:lnTo>
                    <a:pt x="113653" y="21167"/>
                  </a:lnTo>
                  <a:lnTo>
                    <a:pt x="114172" y="27019"/>
                  </a:lnTo>
                  <a:lnTo>
                    <a:pt x="104775" y="379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05" name="SMARTInkShape-1170"/>
          <p:cNvSpPr/>
          <p:nvPr>
            <p:custDataLst>
              <p:tags r:id="rId14"/>
            </p:custDataLst>
          </p:nvPr>
        </p:nvSpPr>
        <p:spPr>
          <a:xfrm>
            <a:off x="4953000" y="2466975"/>
            <a:ext cx="857251" cy="809509"/>
          </a:xfrm>
          <a:custGeom>
            <a:avLst/>
            <a:gdLst/>
            <a:ahLst/>
            <a:cxnLst/>
            <a:rect l="0" t="0" r="0" b="0"/>
            <a:pathLst>
              <a:path w="857251" h="809509">
                <a:moveTo>
                  <a:pt x="38100" y="200025"/>
                </a:moveTo>
                <a:lnTo>
                  <a:pt x="38100" y="200025"/>
                </a:lnTo>
                <a:lnTo>
                  <a:pt x="38100" y="205081"/>
                </a:lnTo>
                <a:lnTo>
                  <a:pt x="37042" y="206571"/>
                </a:lnTo>
                <a:lnTo>
                  <a:pt x="35278" y="207564"/>
                </a:lnTo>
                <a:lnTo>
                  <a:pt x="29899" y="209158"/>
                </a:lnTo>
                <a:lnTo>
                  <a:pt x="29163" y="212197"/>
                </a:lnTo>
                <a:lnTo>
                  <a:pt x="28968" y="214490"/>
                </a:lnTo>
                <a:lnTo>
                  <a:pt x="27779" y="216019"/>
                </a:lnTo>
                <a:lnTo>
                  <a:pt x="23635" y="217717"/>
                </a:lnTo>
                <a:lnTo>
                  <a:pt x="22106" y="219228"/>
                </a:lnTo>
                <a:lnTo>
                  <a:pt x="20408" y="223729"/>
                </a:lnTo>
                <a:lnTo>
                  <a:pt x="19452" y="232213"/>
                </a:lnTo>
                <a:lnTo>
                  <a:pt x="18260" y="234184"/>
                </a:lnTo>
                <a:lnTo>
                  <a:pt x="16407" y="235497"/>
                </a:lnTo>
                <a:lnTo>
                  <a:pt x="14112" y="236373"/>
                </a:lnTo>
                <a:lnTo>
                  <a:pt x="12584" y="238016"/>
                </a:lnTo>
                <a:lnTo>
                  <a:pt x="10883" y="242663"/>
                </a:lnTo>
                <a:lnTo>
                  <a:pt x="9528" y="288928"/>
                </a:lnTo>
                <a:lnTo>
                  <a:pt x="8467" y="317696"/>
                </a:lnTo>
                <a:lnTo>
                  <a:pt x="1324" y="336158"/>
                </a:lnTo>
                <a:lnTo>
                  <a:pt x="5" y="380999"/>
                </a:lnTo>
                <a:lnTo>
                  <a:pt x="0" y="425450"/>
                </a:lnTo>
                <a:lnTo>
                  <a:pt x="0" y="450850"/>
                </a:lnTo>
                <a:lnTo>
                  <a:pt x="9350" y="495125"/>
                </a:lnTo>
                <a:lnTo>
                  <a:pt x="9515" y="517515"/>
                </a:lnTo>
                <a:lnTo>
                  <a:pt x="12342" y="523870"/>
                </a:lnTo>
                <a:lnTo>
                  <a:pt x="16069" y="530223"/>
                </a:lnTo>
                <a:lnTo>
                  <a:pt x="18461" y="542925"/>
                </a:lnTo>
                <a:lnTo>
                  <a:pt x="19016" y="565150"/>
                </a:lnTo>
                <a:lnTo>
                  <a:pt x="21857" y="571500"/>
                </a:lnTo>
                <a:lnTo>
                  <a:pt x="25589" y="577850"/>
                </a:lnTo>
                <a:lnTo>
                  <a:pt x="27986" y="590550"/>
                </a:lnTo>
                <a:lnTo>
                  <a:pt x="28182" y="593725"/>
                </a:lnTo>
                <a:lnTo>
                  <a:pt x="31223" y="600075"/>
                </a:lnTo>
                <a:lnTo>
                  <a:pt x="35044" y="606425"/>
                </a:lnTo>
                <a:lnTo>
                  <a:pt x="37496" y="619125"/>
                </a:lnTo>
                <a:lnTo>
                  <a:pt x="37698" y="622300"/>
                </a:lnTo>
                <a:lnTo>
                  <a:pt x="40743" y="628650"/>
                </a:lnTo>
                <a:lnTo>
                  <a:pt x="46267" y="636294"/>
                </a:lnTo>
                <a:lnTo>
                  <a:pt x="48415" y="645408"/>
                </a:lnTo>
                <a:lnTo>
                  <a:pt x="52563" y="651267"/>
                </a:lnTo>
                <a:lnTo>
                  <a:pt x="57933" y="654578"/>
                </a:lnTo>
                <a:lnTo>
                  <a:pt x="60847" y="655460"/>
                </a:lnTo>
                <a:lnTo>
                  <a:pt x="62790" y="657106"/>
                </a:lnTo>
                <a:lnTo>
                  <a:pt x="71219" y="670327"/>
                </a:lnTo>
                <a:lnTo>
                  <a:pt x="76809" y="673632"/>
                </a:lnTo>
                <a:lnTo>
                  <a:pt x="82821" y="676159"/>
                </a:lnTo>
                <a:lnTo>
                  <a:pt x="102489" y="692054"/>
                </a:lnTo>
                <a:lnTo>
                  <a:pt x="111389" y="695414"/>
                </a:lnTo>
                <a:lnTo>
                  <a:pt x="120728" y="701584"/>
                </a:lnTo>
                <a:lnTo>
                  <a:pt x="130198" y="704940"/>
                </a:lnTo>
                <a:lnTo>
                  <a:pt x="152989" y="721723"/>
                </a:lnTo>
                <a:lnTo>
                  <a:pt x="155968" y="722448"/>
                </a:lnTo>
                <a:lnTo>
                  <a:pt x="171502" y="731248"/>
                </a:lnTo>
                <a:lnTo>
                  <a:pt x="174659" y="731973"/>
                </a:lnTo>
                <a:lnTo>
                  <a:pt x="176765" y="733515"/>
                </a:lnTo>
                <a:lnTo>
                  <a:pt x="178168" y="735602"/>
                </a:lnTo>
                <a:lnTo>
                  <a:pt x="180785" y="740742"/>
                </a:lnTo>
                <a:lnTo>
                  <a:pt x="185477" y="746555"/>
                </a:lnTo>
                <a:lnTo>
                  <a:pt x="191089" y="749844"/>
                </a:lnTo>
                <a:lnTo>
                  <a:pt x="197112" y="752364"/>
                </a:lnTo>
                <a:lnTo>
                  <a:pt x="206453" y="758674"/>
                </a:lnTo>
                <a:lnTo>
                  <a:pt x="215923" y="762073"/>
                </a:lnTo>
                <a:lnTo>
                  <a:pt x="225432" y="768254"/>
                </a:lnTo>
                <a:lnTo>
                  <a:pt x="231778" y="770071"/>
                </a:lnTo>
                <a:lnTo>
                  <a:pt x="233893" y="771614"/>
                </a:lnTo>
                <a:lnTo>
                  <a:pt x="235305" y="773701"/>
                </a:lnTo>
                <a:lnTo>
                  <a:pt x="236244" y="776150"/>
                </a:lnTo>
                <a:lnTo>
                  <a:pt x="238988" y="777784"/>
                </a:lnTo>
                <a:lnTo>
                  <a:pt x="259418" y="780620"/>
                </a:lnTo>
                <a:lnTo>
                  <a:pt x="269599" y="780922"/>
                </a:lnTo>
                <a:lnTo>
                  <a:pt x="276103" y="783816"/>
                </a:lnTo>
                <a:lnTo>
                  <a:pt x="283844" y="789240"/>
                </a:lnTo>
                <a:lnTo>
                  <a:pt x="320491" y="791610"/>
                </a:lnTo>
                <a:lnTo>
                  <a:pt x="331469" y="798773"/>
                </a:lnTo>
                <a:lnTo>
                  <a:pt x="377771" y="800093"/>
                </a:lnTo>
                <a:lnTo>
                  <a:pt x="384150" y="800097"/>
                </a:lnTo>
                <a:lnTo>
                  <a:pt x="390514" y="802921"/>
                </a:lnTo>
                <a:lnTo>
                  <a:pt x="396870" y="806646"/>
                </a:lnTo>
                <a:lnTo>
                  <a:pt x="409574" y="809036"/>
                </a:lnTo>
                <a:lnTo>
                  <a:pt x="422275" y="809508"/>
                </a:lnTo>
                <a:lnTo>
                  <a:pt x="428625" y="806751"/>
                </a:lnTo>
                <a:lnTo>
                  <a:pt x="431800" y="804534"/>
                </a:lnTo>
                <a:lnTo>
                  <a:pt x="446381" y="801414"/>
                </a:lnTo>
                <a:lnTo>
                  <a:pt x="479309" y="800134"/>
                </a:lnTo>
                <a:lnTo>
                  <a:pt x="485723" y="797293"/>
                </a:lnTo>
                <a:lnTo>
                  <a:pt x="492102" y="793561"/>
                </a:lnTo>
                <a:lnTo>
                  <a:pt x="504820" y="791165"/>
                </a:lnTo>
                <a:lnTo>
                  <a:pt x="521758" y="789594"/>
                </a:lnTo>
                <a:lnTo>
                  <a:pt x="544776" y="782384"/>
                </a:lnTo>
                <a:lnTo>
                  <a:pt x="568247" y="780070"/>
                </a:lnTo>
                <a:lnTo>
                  <a:pt x="578886" y="774527"/>
                </a:lnTo>
                <a:lnTo>
                  <a:pt x="615688" y="770545"/>
                </a:lnTo>
                <a:lnTo>
                  <a:pt x="628598" y="764001"/>
                </a:lnTo>
                <a:lnTo>
                  <a:pt x="655234" y="759354"/>
                </a:lnTo>
                <a:lnTo>
                  <a:pt x="662690" y="755532"/>
                </a:lnTo>
                <a:lnTo>
                  <a:pt x="679334" y="752877"/>
                </a:lnTo>
                <a:lnTo>
                  <a:pt x="688941" y="752594"/>
                </a:lnTo>
                <a:lnTo>
                  <a:pt x="695309" y="749706"/>
                </a:lnTo>
                <a:lnTo>
                  <a:pt x="701668" y="745952"/>
                </a:lnTo>
                <a:lnTo>
                  <a:pt x="711198" y="742781"/>
                </a:lnTo>
                <a:lnTo>
                  <a:pt x="720725" y="736667"/>
                </a:lnTo>
                <a:lnTo>
                  <a:pt x="730250" y="733327"/>
                </a:lnTo>
                <a:lnTo>
                  <a:pt x="739775" y="727164"/>
                </a:lnTo>
                <a:lnTo>
                  <a:pt x="746125" y="725350"/>
                </a:lnTo>
                <a:lnTo>
                  <a:pt x="748242" y="723809"/>
                </a:lnTo>
                <a:lnTo>
                  <a:pt x="749653" y="721722"/>
                </a:lnTo>
                <a:lnTo>
                  <a:pt x="750594" y="719273"/>
                </a:lnTo>
                <a:lnTo>
                  <a:pt x="752279" y="717640"/>
                </a:lnTo>
                <a:lnTo>
                  <a:pt x="762588" y="712198"/>
                </a:lnTo>
                <a:lnTo>
                  <a:pt x="793760" y="682587"/>
                </a:lnTo>
                <a:lnTo>
                  <a:pt x="797283" y="676258"/>
                </a:lnTo>
                <a:lnTo>
                  <a:pt x="799906" y="669917"/>
                </a:lnTo>
                <a:lnTo>
                  <a:pt x="816502" y="647699"/>
                </a:lnTo>
                <a:lnTo>
                  <a:pt x="819031" y="641350"/>
                </a:lnTo>
                <a:lnTo>
                  <a:pt x="825347" y="631825"/>
                </a:lnTo>
                <a:lnTo>
                  <a:pt x="828748" y="622300"/>
                </a:lnTo>
                <a:lnTo>
                  <a:pt x="834929" y="612775"/>
                </a:lnTo>
                <a:lnTo>
                  <a:pt x="838289" y="603250"/>
                </a:lnTo>
                <a:lnTo>
                  <a:pt x="844459" y="593725"/>
                </a:lnTo>
                <a:lnTo>
                  <a:pt x="846758" y="584200"/>
                </a:lnTo>
                <a:lnTo>
                  <a:pt x="847295" y="577850"/>
                </a:lnTo>
                <a:lnTo>
                  <a:pt x="850356" y="571500"/>
                </a:lnTo>
                <a:lnTo>
                  <a:pt x="854186" y="565150"/>
                </a:lnTo>
                <a:lnTo>
                  <a:pt x="856645" y="552450"/>
                </a:lnTo>
                <a:lnTo>
                  <a:pt x="857245" y="505414"/>
                </a:lnTo>
                <a:lnTo>
                  <a:pt x="857250" y="460377"/>
                </a:lnTo>
                <a:lnTo>
                  <a:pt x="857250" y="425450"/>
                </a:lnTo>
                <a:lnTo>
                  <a:pt x="854428" y="419100"/>
                </a:lnTo>
                <a:lnTo>
                  <a:pt x="850705" y="412750"/>
                </a:lnTo>
                <a:lnTo>
                  <a:pt x="848313" y="400050"/>
                </a:lnTo>
                <a:lnTo>
                  <a:pt x="848118" y="396875"/>
                </a:lnTo>
                <a:lnTo>
                  <a:pt x="845077" y="390525"/>
                </a:lnTo>
                <a:lnTo>
                  <a:pt x="841256" y="384175"/>
                </a:lnTo>
                <a:lnTo>
                  <a:pt x="838048" y="374650"/>
                </a:lnTo>
                <a:lnTo>
                  <a:pt x="831922" y="365125"/>
                </a:lnTo>
                <a:lnTo>
                  <a:pt x="829637" y="355600"/>
                </a:lnTo>
                <a:lnTo>
                  <a:pt x="829103" y="349250"/>
                </a:lnTo>
                <a:lnTo>
                  <a:pt x="826043" y="342900"/>
                </a:lnTo>
                <a:lnTo>
                  <a:pt x="822213" y="336550"/>
                </a:lnTo>
                <a:lnTo>
                  <a:pt x="819000" y="327025"/>
                </a:lnTo>
                <a:lnTo>
                  <a:pt x="812873" y="317500"/>
                </a:lnTo>
                <a:lnTo>
                  <a:pt x="810588" y="307975"/>
                </a:lnTo>
                <a:lnTo>
                  <a:pt x="810053" y="301625"/>
                </a:lnTo>
                <a:lnTo>
                  <a:pt x="806993" y="295275"/>
                </a:lnTo>
                <a:lnTo>
                  <a:pt x="803163" y="288925"/>
                </a:lnTo>
                <a:lnTo>
                  <a:pt x="799950" y="279400"/>
                </a:lnTo>
                <a:lnTo>
                  <a:pt x="793823" y="269875"/>
                </a:lnTo>
                <a:lnTo>
                  <a:pt x="790480" y="260350"/>
                </a:lnTo>
                <a:lnTo>
                  <a:pt x="784315" y="250825"/>
                </a:lnTo>
                <a:lnTo>
                  <a:pt x="782501" y="244475"/>
                </a:lnTo>
                <a:lnTo>
                  <a:pt x="780959" y="242358"/>
                </a:lnTo>
                <a:lnTo>
                  <a:pt x="778873" y="240947"/>
                </a:lnTo>
                <a:lnTo>
                  <a:pt x="776424" y="240006"/>
                </a:lnTo>
                <a:lnTo>
                  <a:pt x="774791" y="238321"/>
                </a:lnTo>
                <a:lnTo>
                  <a:pt x="769348" y="228011"/>
                </a:lnTo>
                <a:lnTo>
                  <a:pt x="765266" y="221989"/>
                </a:lnTo>
                <a:lnTo>
                  <a:pt x="761909" y="212647"/>
                </a:lnTo>
                <a:lnTo>
                  <a:pt x="755741" y="203177"/>
                </a:lnTo>
                <a:lnTo>
                  <a:pt x="752384" y="193668"/>
                </a:lnTo>
                <a:lnTo>
                  <a:pt x="746216" y="184148"/>
                </a:lnTo>
                <a:lnTo>
                  <a:pt x="742859" y="174624"/>
                </a:lnTo>
                <a:lnTo>
                  <a:pt x="726531" y="152400"/>
                </a:lnTo>
                <a:lnTo>
                  <a:pt x="725654" y="149225"/>
                </a:lnTo>
                <a:lnTo>
                  <a:pt x="724011" y="147108"/>
                </a:lnTo>
                <a:lnTo>
                  <a:pt x="717700" y="143071"/>
                </a:lnTo>
                <a:lnTo>
                  <a:pt x="707030" y="123650"/>
                </a:lnTo>
                <a:lnTo>
                  <a:pt x="706304" y="120534"/>
                </a:lnTo>
                <a:lnTo>
                  <a:pt x="704761" y="118456"/>
                </a:lnTo>
                <a:lnTo>
                  <a:pt x="702674" y="117070"/>
                </a:lnTo>
                <a:lnTo>
                  <a:pt x="697533" y="114473"/>
                </a:lnTo>
                <a:lnTo>
                  <a:pt x="688688" y="108119"/>
                </a:lnTo>
                <a:lnTo>
                  <a:pt x="679365" y="104708"/>
                </a:lnTo>
                <a:lnTo>
                  <a:pt x="673063" y="100159"/>
                </a:lnTo>
                <a:lnTo>
                  <a:pt x="669556" y="94609"/>
                </a:lnTo>
                <a:lnTo>
                  <a:pt x="668620" y="91648"/>
                </a:lnTo>
                <a:lnTo>
                  <a:pt x="666938" y="89674"/>
                </a:lnTo>
                <a:lnTo>
                  <a:pt x="662248" y="87480"/>
                </a:lnTo>
                <a:lnTo>
                  <a:pt x="650613" y="85013"/>
                </a:lnTo>
                <a:lnTo>
                  <a:pt x="641272" y="79282"/>
                </a:lnTo>
                <a:lnTo>
                  <a:pt x="628634" y="76809"/>
                </a:lnTo>
                <a:lnTo>
                  <a:pt x="625465" y="76606"/>
                </a:lnTo>
                <a:lnTo>
                  <a:pt x="619120" y="73558"/>
                </a:lnTo>
                <a:lnTo>
                  <a:pt x="612773" y="69734"/>
                </a:lnTo>
                <a:lnTo>
                  <a:pt x="600075" y="67279"/>
                </a:lnTo>
                <a:lnTo>
                  <a:pt x="596900" y="67077"/>
                </a:lnTo>
                <a:lnTo>
                  <a:pt x="590550" y="64032"/>
                </a:lnTo>
                <a:lnTo>
                  <a:pt x="584200" y="60209"/>
                </a:lnTo>
                <a:lnTo>
                  <a:pt x="573381" y="57552"/>
                </a:lnTo>
                <a:lnTo>
                  <a:pt x="558407" y="57185"/>
                </a:lnTo>
                <a:lnTo>
                  <a:pt x="552275" y="54343"/>
                </a:lnTo>
                <a:lnTo>
                  <a:pt x="546022" y="50611"/>
                </a:lnTo>
                <a:lnTo>
                  <a:pt x="533384" y="48215"/>
                </a:lnTo>
                <a:lnTo>
                  <a:pt x="530215" y="48018"/>
                </a:lnTo>
                <a:lnTo>
                  <a:pt x="523870" y="44978"/>
                </a:lnTo>
                <a:lnTo>
                  <a:pt x="517523" y="41157"/>
                </a:lnTo>
                <a:lnTo>
                  <a:pt x="504825" y="38704"/>
                </a:lnTo>
                <a:lnTo>
                  <a:pt x="501650" y="38502"/>
                </a:lnTo>
                <a:lnTo>
                  <a:pt x="495300" y="35457"/>
                </a:lnTo>
                <a:lnTo>
                  <a:pt x="488950" y="31633"/>
                </a:lnTo>
                <a:lnTo>
                  <a:pt x="476250" y="29179"/>
                </a:lnTo>
                <a:lnTo>
                  <a:pt x="473075" y="28977"/>
                </a:lnTo>
                <a:lnTo>
                  <a:pt x="466725" y="25932"/>
                </a:lnTo>
                <a:lnTo>
                  <a:pt x="463550" y="23638"/>
                </a:lnTo>
                <a:lnTo>
                  <a:pt x="422537" y="10488"/>
                </a:lnTo>
                <a:lnTo>
                  <a:pt x="416041" y="9953"/>
                </a:lnTo>
                <a:lnTo>
                  <a:pt x="409627" y="6893"/>
                </a:lnTo>
                <a:lnTo>
                  <a:pt x="403248" y="3063"/>
                </a:lnTo>
                <a:lnTo>
                  <a:pt x="390530" y="605"/>
                </a:lnTo>
                <a:lnTo>
                  <a:pt x="344194" y="3"/>
                </a:lnTo>
                <a:lnTo>
                  <a:pt x="296603" y="0"/>
                </a:lnTo>
                <a:lnTo>
                  <a:pt x="287751" y="2822"/>
                </a:lnTo>
                <a:lnTo>
                  <a:pt x="280289" y="6546"/>
                </a:lnTo>
                <a:lnTo>
                  <a:pt x="264054" y="8937"/>
                </a:lnTo>
                <a:lnTo>
                  <a:pt x="245834" y="9409"/>
                </a:lnTo>
                <a:lnTo>
                  <a:pt x="238729" y="12296"/>
                </a:lnTo>
                <a:lnTo>
                  <a:pt x="232043" y="16048"/>
                </a:lnTo>
                <a:lnTo>
                  <a:pt x="206203" y="26391"/>
                </a:lnTo>
                <a:lnTo>
                  <a:pt x="194564" y="34160"/>
                </a:lnTo>
                <a:lnTo>
                  <a:pt x="149935" y="54244"/>
                </a:lnTo>
                <a:lnTo>
                  <a:pt x="120795" y="71990"/>
                </a:lnTo>
                <a:lnTo>
                  <a:pt x="108934" y="76011"/>
                </a:lnTo>
                <a:lnTo>
                  <a:pt x="64458" y="104827"/>
                </a:lnTo>
                <a:lnTo>
                  <a:pt x="42238" y="120657"/>
                </a:lnTo>
                <a:lnTo>
                  <a:pt x="32035" y="131235"/>
                </a:lnTo>
                <a:lnTo>
                  <a:pt x="4240" y="174559"/>
                </a:lnTo>
                <a:lnTo>
                  <a:pt x="0" y="1905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09" name="SMARTInkShape-Group342"/>
          <p:cNvGrpSpPr/>
          <p:nvPr/>
        </p:nvGrpSpPr>
        <p:grpSpPr>
          <a:xfrm>
            <a:off x="6019917" y="2800365"/>
            <a:ext cx="504708" cy="409526"/>
            <a:chOff x="6019917" y="2800365"/>
            <a:chExt cx="504708" cy="409526"/>
          </a:xfrm>
        </p:grpSpPr>
        <p:sp>
          <p:nvSpPr>
            <p:cNvPr id="24706" name="SMARTInkShape-1171"/>
            <p:cNvSpPr/>
            <p:nvPr>
              <p:custDataLst>
                <p:tags r:id="rId49"/>
              </p:custDataLst>
            </p:nvPr>
          </p:nvSpPr>
          <p:spPr>
            <a:xfrm>
              <a:off x="6334241" y="2800365"/>
              <a:ext cx="190384" cy="409526"/>
            </a:xfrm>
            <a:custGeom>
              <a:avLst/>
              <a:gdLst/>
              <a:ahLst/>
              <a:cxnLst/>
              <a:rect l="0" t="0" r="0" b="0"/>
              <a:pathLst>
                <a:path w="190384" h="409526">
                  <a:moveTo>
                    <a:pt x="9409" y="352410"/>
                  </a:moveTo>
                  <a:lnTo>
                    <a:pt x="9409" y="352410"/>
                  </a:lnTo>
                  <a:lnTo>
                    <a:pt x="9409" y="366957"/>
                  </a:lnTo>
                  <a:lnTo>
                    <a:pt x="8351" y="368458"/>
                  </a:lnTo>
                  <a:lnTo>
                    <a:pt x="6587" y="369459"/>
                  </a:lnTo>
                  <a:lnTo>
                    <a:pt x="4353" y="370126"/>
                  </a:lnTo>
                  <a:lnTo>
                    <a:pt x="2864" y="371629"/>
                  </a:lnTo>
                  <a:lnTo>
                    <a:pt x="277" y="379544"/>
                  </a:lnTo>
                  <a:lnTo>
                    <a:pt x="0" y="385615"/>
                  </a:lnTo>
                  <a:lnTo>
                    <a:pt x="1019" y="387246"/>
                  </a:lnTo>
                  <a:lnTo>
                    <a:pt x="2758" y="388334"/>
                  </a:lnTo>
                  <a:lnTo>
                    <a:pt x="4974" y="389060"/>
                  </a:lnTo>
                  <a:lnTo>
                    <a:pt x="6453" y="390601"/>
                  </a:lnTo>
                  <a:lnTo>
                    <a:pt x="9293" y="399605"/>
                  </a:lnTo>
                  <a:lnTo>
                    <a:pt x="9409" y="409440"/>
                  </a:lnTo>
                  <a:lnTo>
                    <a:pt x="14465" y="409525"/>
                  </a:lnTo>
                  <a:lnTo>
                    <a:pt x="15954" y="408478"/>
                  </a:lnTo>
                  <a:lnTo>
                    <a:pt x="16948" y="406722"/>
                  </a:lnTo>
                  <a:lnTo>
                    <a:pt x="18541" y="401356"/>
                  </a:lnTo>
                  <a:lnTo>
                    <a:pt x="25403" y="392691"/>
                  </a:lnTo>
                  <a:lnTo>
                    <a:pt x="27553" y="383866"/>
                  </a:lnTo>
                  <a:lnTo>
                    <a:pt x="29439" y="364026"/>
                  </a:lnTo>
                  <a:lnTo>
                    <a:pt x="36650" y="341031"/>
                  </a:lnTo>
                  <a:lnTo>
                    <a:pt x="37906" y="300257"/>
                  </a:lnTo>
                  <a:lnTo>
                    <a:pt x="37976" y="253783"/>
                  </a:lnTo>
                  <a:lnTo>
                    <a:pt x="37984" y="206259"/>
                  </a:lnTo>
                  <a:lnTo>
                    <a:pt x="39042" y="181048"/>
                  </a:lnTo>
                  <a:lnTo>
                    <a:pt x="46921" y="133526"/>
                  </a:lnTo>
                  <a:lnTo>
                    <a:pt x="48545" y="89089"/>
                  </a:lnTo>
                  <a:lnTo>
                    <a:pt x="59266" y="57798"/>
                  </a:lnTo>
                  <a:lnTo>
                    <a:pt x="63318" y="51080"/>
                  </a:lnTo>
                  <a:lnTo>
                    <a:pt x="66657" y="41347"/>
                  </a:lnTo>
                  <a:lnTo>
                    <a:pt x="72821" y="31761"/>
                  </a:lnTo>
                  <a:lnTo>
                    <a:pt x="76176" y="22218"/>
                  </a:lnTo>
                  <a:lnTo>
                    <a:pt x="93380" y="1867"/>
                  </a:lnTo>
                  <a:lnTo>
                    <a:pt x="97177" y="821"/>
                  </a:lnTo>
                  <a:lnTo>
                    <a:pt x="117787" y="0"/>
                  </a:lnTo>
                  <a:lnTo>
                    <a:pt x="123899" y="2814"/>
                  </a:lnTo>
                  <a:lnTo>
                    <a:pt x="130144" y="6534"/>
                  </a:lnTo>
                  <a:lnTo>
                    <a:pt x="139609" y="9687"/>
                  </a:lnTo>
                  <a:lnTo>
                    <a:pt x="145945" y="14175"/>
                  </a:lnTo>
                  <a:lnTo>
                    <a:pt x="149467" y="19697"/>
                  </a:lnTo>
                  <a:lnTo>
                    <a:pt x="152090" y="25679"/>
                  </a:lnTo>
                  <a:lnTo>
                    <a:pt x="187040" y="64368"/>
                  </a:lnTo>
                  <a:lnTo>
                    <a:pt x="189393" y="73272"/>
                  </a:lnTo>
                  <a:lnTo>
                    <a:pt x="190383" y="118785"/>
                  </a:lnTo>
                  <a:lnTo>
                    <a:pt x="187562" y="124399"/>
                  </a:lnTo>
                  <a:lnTo>
                    <a:pt x="175196" y="139763"/>
                  </a:lnTo>
                  <a:lnTo>
                    <a:pt x="173051" y="146069"/>
                  </a:lnTo>
                  <a:lnTo>
                    <a:pt x="171421" y="148174"/>
                  </a:lnTo>
                  <a:lnTo>
                    <a:pt x="155188" y="158561"/>
                  </a:lnTo>
                  <a:lnTo>
                    <a:pt x="148988" y="160422"/>
                  </a:lnTo>
                  <a:lnTo>
                    <a:pt x="146912" y="161976"/>
                  </a:lnTo>
                  <a:lnTo>
                    <a:pt x="145527" y="164071"/>
                  </a:lnTo>
                  <a:lnTo>
                    <a:pt x="144604" y="166526"/>
                  </a:lnTo>
                  <a:lnTo>
                    <a:pt x="142931" y="168162"/>
                  </a:lnTo>
                  <a:lnTo>
                    <a:pt x="138249" y="169980"/>
                  </a:lnTo>
                  <a:lnTo>
                    <a:pt x="126620" y="172206"/>
                  </a:lnTo>
                  <a:lnTo>
                    <a:pt x="117281" y="177896"/>
                  </a:lnTo>
                  <a:lnTo>
                    <a:pt x="104643" y="180355"/>
                  </a:lnTo>
                  <a:lnTo>
                    <a:pt x="85609" y="18096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7" name="SMARTInkShape-1172"/>
            <p:cNvSpPr/>
            <p:nvPr>
              <p:custDataLst>
                <p:tags r:id="rId50"/>
              </p:custDataLst>
            </p:nvPr>
          </p:nvSpPr>
          <p:spPr>
            <a:xfrm>
              <a:off x="6019917" y="2943225"/>
              <a:ext cx="133234" cy="19016"/>
            </a:xfrm>
            <a:custGeom>
              <a:avLst/>
              <a:gdLst/>
              <a:ahLst/>
              <a:cxnLst/>
              <a:rect l="0" t="0" r="0" b="0"/>
              <a:pathLst>
                <a:path w="133234" h="19016">
                  <a:moveTo>
                    <a:pt x="28458" y="0"/>
                  </a:moveTo>
                  <a:lnTo>
                    <a:pt x="28458" y="0"/>
                  </a:lnTo>
                  <a:lnTo>
                    <a:pt x="23402" y="0"/>
                  </a:lnTo>
                  <a:lnTo>
                    <a:pt x="18097" y="2822"/>
                  </a:lnTo>
                  <a:lnTo>
                    <a:pt x="0" y="18933"/>
                  </a:lnTo>
                  <a:lnTo>
                    <a:pt x="4974" y="19015"/>
                  </a:lnTo>
                  <a:lnTo>
                    <a:pt x="6452" y="17969"/>
                  </a:lnTo>
                  <a:lnTo>
                    <a:pt x="7437" y="16212"/>
                  </a:lnTo>
                  <a:lnTo>
                    <a:pt x="8095" y="13983"/>
                  </a:lnTo>
                  <a:lnTo>
                    <a:pt x="9591" y="12497"/>
                  </a:lnTo>
                  <a:lnTo>
                    <a:pt x="17493" y="9916"/>
                  </a:lnTo>
                  <a:lnTo>
                    <a:pt x="23563" y="9641"/>
                  </a:lnTo>
                  <a:lnTo>
                    <a:pt x="29105" y="6754"/>
                  </a:lnTo>
                  <a:lnTo>
                    <a:pt x="35095" y="3002"/>
                  </a:lnTo>
                  <a:lnTo>
                    <a:pt x="47565" y="593"/>
                  </a:lnTo>
                  <a:lnTo>
                    <a:pt x="94116" y="3"/>
                  </a:lnTo>
                  <a:lnTo>
                    <a:pt x="13323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8" name="SMARTInkShape-1173"/>
            <p:cNvSpPr/>
            <p:nvPr>
              <p:custDataLst>
                <p:tags r:id="rId51"/>
              </p:custDataLst>
            </p:nvPr>
          </p:nvSpPr>
          <p:spPr>
            <a:xfrm>
              <a:off x="6021126" y="2857500"/>
              <a:ext cx="112975" cy="9526"/>
            </a:xfrm>
            <a:custGeom>
              <a:avLst/>
              <a:gdLst/>
              <a:ahLst/>
              <a:cxnLst/>
              <a:rect l="0" t="0" r="0" b="0"/>
              <a:pathLst>
                <a:path w="112975" h="9526">
                  <a:moveTo>
                    <a:pt x="36774" y="9525"/>
                  </a:moveTo>
                  <a:lnTo>
                    <a:pt x="36774" y="9525"/>
                  </a:lnTo>
                  <a:lnTo>
                    <a:pt x="0" y="9525"/>
                  </a:lnTo>
                  <a:lnTo>
                    <a:pt x="4123" y="9525"/>
                  </a:lnTo>
                  <a:lnTo>
                    <a:pt x="5482" y="8467"/>
                  </a:lnTo>
                  <a:lnTo>
                    <a:pt x="7841" y="1324"/>
                  </a:lnTo>
                  <a:lnTo>
                    <a:pt x="10861" y="589"/>
                  </a:lnTo>
                  <a:lnTo>
                    <a:pt x="56014" y="0"/>
                  </a:lnTo>
                  <a:lnTo>
                    <a:pt x="102928" y="0"/>
                  </a:lnTo>
                  <a:lnTo>
                    <a:pt x="111605" y="0"/>
                  </a:lnTo>
                  <a:lnTo>
                    <a:pt x="112061" y="1058"/>
                  </a:lnTo>
                  <a:lnTo>
                    <a:pt x="11297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10" name="SMARTInkShape-1174"/>
          <p:cNvSpPr/>
          <p:nvPr>
            <p:custDataLst>
              <p:tags r:id="rId15"/>
            </p:custDataLst>
          </p:nvPr>
        </p:nvSpPr>
        <p:spPr>
          <a:xfrm>
            <a:off x="4676775" y="3057526"/>
            <a:ext cx="57151" cy="76200"/>
          </a:xfrm>
          <a:custGeom>
            <a:avLst/>
            <a:gdLst/>
            <a:ahLst/>
            <a:cxnLst/>
            <a:rect l="0" t="0" r="0" b="0"/>
            <a:pathLst>
              <a:path w="57151" h="76200">
                <a:moveTo>
                  <a:pt x="28575" y="28574"/>
                </a:moveTo>
                <a:lnTo>
                  <a:pt x="28575" y="28574"/>
                </a:lnTo>
                <a:lnTo>
                  <a:pt x="28575" y="23518"/>
                </a:lnTo>
                <a:lnTo>
                  <a:pt x="27517" y="22028"/>
                </a:lnTo>
                <a:lnTo>
                  <a:pt x="25753" y="21035"/>
                </a:lnTo>
                <a:lnTo>
                  <a:pt x="19084" y="19059"/>
                </a:lnTo>
                <a:lnTo>
                  <a:pt x="10852" y="27251"/>
                </a:lnTo>
                <a:lnTo>
                  <a:pt x="9559" y="37673"/>
                </a:lnTo>
                <a:lnTo>
                  <a:pt x="9525" y="61778"/>
                </a:lnTo>
                <a:lnTo>
                  <a:pt x="10583" y="63410"/>
                </a:lnTo>
                <a:lnTo>
                  <a:pt x="12347" y="64498"/>
                </a:lnTo>
                <a:lnTo>
                  <a:pt x="14581" y="65223"/>
                </a:lnTo>
                <a:lnTo>
                  <a:pt x="16070" y="66765"/>
                </a:lnTo>
                <a:lnTo>
                  <a:pt x="19040" y="76161"/>
                </a:lnTo>
                <a:lnTo>
                  <a:pt x="33515" y="76199"/>
                </a:lnTo>
                <a:lnTo>
                  <a:pt x="35044" y="75140"/>
                </a:lnTo>
                <a:lnTo>
                  <a:pt x="36063" y="73377"/>
                </a:lnTo>
                <a:lnTo>
                  <a:pt x="37698" y="67998"/>
                </a:lnTo>
                <a:lnTo>
                  <a:pt x="46267" y="58589"/>
                </a:lnTo>
                <a:lnTo>
                  <a:pt x="48415" y="49829"/>
                </a:lnTo>
                <a:lnTo>
                  <a:pt x="54091" y="40986"/>
                </a:lnTo>
                <a:lnTo>
                  <a:pt x="56244" y="31664"/>
                </a:lnTo>
                <a:lnTo>
                  <a:pt x="57150" y="1454"/>
                </a:lnTo>
                <a:lnTo>
                  <a:pt x="56091" y="969"/>
                </a:lnTo>
                <a:lnTo>
                  <a:pt x="38502" y="0"/>
                </a:lnTo>
                <a:lnTo>
                  <a:pt x="30575" y="6545"/>
                </a:lnTo>
                <a:lnTo>
                  <a:pt x="24878" y="8200"/>
                </a:lnTo>
                <a:lnTo>
                  <a:pt x="22935" y="9700"/>
                </a:lnTo>
                <a:lnTo>
                  <a:pt x="20777" y="14188"/>
                </a:lnTo>
                <a:lnTo>
                  <a:pt x="18333" y="32239"/>
                </a:lnTo>
                <a:lnTo>
                  <a:pt x="12605" y="44712"/>
                </a:lnTo>
                <a:lnTo>
                  <a:pt x="9379" y="60284"/>
                </a:lnTo>
                <a:lnTo>
                  <a:pt x="0" y="76199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14" name="SMARTInkShape-Group344"/>
          <p:cNvGrpSpPr/>
          <p:nvPr/>
        </p:nvGrpSpPr>
        <p:grpSpPr>
          <a:xfrm>
            <a:off x="6562725" y="2590835"/>
            <a:ext cx="628651" cy="681641"/>
            <a:chOff x="6562725" y="2590835"/>
            <a:chExt cx="628651" cy="681641"/>
          </a:xfrm>
        </p:grpSpPr>
        <p:sp>
          <p:nvSpPr>
            <p:cNvPr id="24711" name="SMARTInkShape-1175"/>
            <p:cNvSpPr/>
            <p:nvPr>
              <p:custDataLst>
                <p:tags r:id="rId46"/>
              </p:custDataLst>
            </p:nvPr>
          </p:nvSpPr>
          <p:spPr>
            <a:xfrm>
              <a:off x="6562725" y="3019429"/>
              <a:ext cx="57150" cy="85711"/>
            </a:xfrm>
            <a:custGeom>
              <a:avLst/>
              <a:gdLst/>
              <a:ahLst/>
              <a:cxnLst/>
              <a:rect l="0" t="0" r="0" b="0"/>
              <a:pathLst>
                <a:path w="57150" h="85711">
                  <a:moveTo>
                    <a:pt x="0" y="57146"/>
                  </a:moveTo>
                  <a:lnTo>
                    <a:pt x="0" y="57146"/>
                  </a:lnTo>
                  <a:lnTo>
                    <a:pt x="0" y="48013"/>
                  </a:lnTo>
                  <a:lnTo>
                    <a:pt x="9409" y="28807"/>
                  </a:lnTo>
                  <a:lnTo>
                    <a:pt x="9525" y="19056"/>
                  </a:lnTo>
                  <a:lnTo>
                    <a:pt x="393" y="28179"/>
                  </a:lnTo>
                  <a:lnTo>
                    <a:pt x="0" y="75766"/>
                  </a:lnTo>
                  <a:lnTo>
                    <a:pt x="9409" y="85601"/>
                  </a:lnTo>
                  <a:lnTo>
                    <a:pt x="17716" y="85710"/>
                  </a:lnTo>
                  <a:lnTo>
                    <a:pt x="27134" y="77519"/>
                  </a:lnTo>
                  <a:lnTo>
                    <a:pt x="33204" y="76588"/>
                  </a:lnTo>
                  <a:lnTo>
                    <a:pt x="34837" y="75399"/>
                  </a:lnTo>
                  <a:lnTo>
                    <a:pt x="35924" y="73548"/>
                  </a:lnTo>
                  <a:lnTo>
                    <a:pt x="36650" y="71256"/>
                  </a:lnTo>
                  <a:lnTo>
                    <a:pt x="47716" y="57239"/>
                  </a:lnTo>
                  <a:lnTo>
                    <a:pt x="52251" y="52601"/>
                  </a:lnTo>
                  <a:lnTo>
                    <a:pt x="54973" y="47012"/>
                  </a:lnTo>
                  <a:lnTo>
                    <a:pt x="57066" y="28743"/>
                  </a:lnTo>
                  <a:lnTo>
                    <a:pt x="57149" y="10976"/>
                  </a:lnTo>
                  <a:lnTo>
                    <a:pt x="48950" y="1448"/>
                  </a:lnTo>
                  <a:lnTo>
                    <a:pt x="42961" y="426"/>
                  </a:lnTo>
                  <a:lnTo>
                    <a:pt x="15471" y="0"/>
                  </a:lnTo>
                  <a:lnTo>
                    <a:pt x="13489" y="1057"/>
                  </a:lnTo>
                  <a:lnTo>
                    <a:pt x="12167" y="2820"/>
                  </a:lnTo>
                  <a:lnTo>
                    <a:pt x="9679" y="9129"/>
                  </a:lnTo>
                  <a:lnTo>
                    <a:pt x="1339" y="17688"/>
                  </a:lnTo>
                  <a:lnTo>
                    <a:pt x="117" y="27127"/>
                  </a:lnTo>
                  <a:lnTo>
                    <a:pt x="1136" y="27608"/>
                  </a:lnTo>
                  <a:lnTo>
                    <a:pt x="9525" y="285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2" name="SMARTInkShape-1176"/>
            <p:cNvSpPr/>
            <p:nvPr>
              <p:custDataLst>
                <p:tags r:id="rId47"/>
              </p:custDataLst>
            </p:nvPr>
          </p:nvSpPr>
          <p:spPr>
            <a:xfrm>
              <a:off x="6757288" y="2800388"/>
              <a:ext cx="186434" cy="472088"/>
            </a:xfrm>
            <a:custGeom>
              <a:avLst/>
              <a:gdLst/>
              <a:ahLst/>
              <a:cxnLst/>
              <a:rect l="0" t="0" r="0" b="0"/>
              <a:pathLst>
                <a:path w="186434" h="472088">
                  <a:moveTo>
                    <a:pt x="81662" y="38062"/>
                  </a:moveTo>
                  <a:lnTo>
                    <a:pt x="81662" y="38062"/>
                  </a:lnTo>
                  <a:lnTo>
                    <a:pt x="76606" y="38062"/>
                  </a:lnTo>
                  <a:lnTo>
                    <a:pt x="75117" y="37004"/>
                  </a:lnTo>
                  <a:lnTo>
                    <a:pt x="74124" y="35240"/>
                  </a:lnTo>
                  <a:lnTo>
                    <a:pt x="72530" y="29861"/>
                  </a:lnTo>
                  <a:lnTo>
                    <a:pt x="54530" y="10937"/>
                  </a:lnTo>
                  <a:lnTo>
                    <a:pt x="53515" y="4860"/>
                  </a:lnTo>
                  <a:lnTo>
                    <a:pt x="52313" y="3227"/>
                  </a:lnTo>
                  <a:lnTo>
                    <a:pt x="48157" y="1413"/>
                  </a:lnTo>
                  <a:lnTo>
                    <a:pt x="29492" y="0"/>
                  </a:lnTo>
                  <a:lnTo>
                    <a:pt x="27832" y="1046"/>
                  </a:lnTo>
                  <a:lnTo>
                    <a:pt x="26725" y="2801"/>
                  </a:lnTo>
                  <a:lnTo>
                    <a:pt x="25988" y="5030"/>
                  </a:lnTo>
                  <a:lnTo>
                    <a:pt x="14898" y="18927"/>
                  </a:lnTo>
                  <a:lnTo>
                    <a:pt x="10361" y="23560"/>
                  </a:lnTo>
                  <a:lnTo>
                    <a:pt x="7639" y="31970"/>
                  </a:lnTo>
                  <a:lnTo>
                    <a:pt x="4488" y="63224"/>
                  </a:lnTo>
                  <a:lnTo>
                    <a:pt x="443" y="69706"/>
                  </a:lnTo>
                  <a:lnTo>
                    <a:pt x="0" y="72916"/>
                  </a:lnTo>
                  <a:lnTo>
                    <a:pt x="6466" y="111086"/>
                  </a:lnTo>
                  <a:lnTo>
                    <a:pt x="13656" y="121906"/>
                  </a:lnTo>
                  <a:lnTo>
                    <a:pt x="17217" y="122951"/>
                  </a:lnTo>
                  <a:lnTo>
                    <a:pt x="47167" y="123785"/>
                  </a:lnTo>
                  <a:lnTo>
                    <a:pt x="49140" y="122728"/>
                  </a:lnTo>
                  <a:lnTo>
                    <a:pt x="50455" y="120964"/>
                  </a:lnTo>
                  <a:lnTo>
                    <a:pt x="51333" y="118731"/>
                  </a:lnTo>
                  <a:lnTo>
                    <a:pt x="52976" y="117241"/>
                  </a:lnTo>
                  <a:lnTo>
                    <a:pt x="63217" y="112029"/>
                  </a:lnTo>
                  <a:lnTo>
                    <a:pt x="66191" y="109598"/>
                  </a:lnTo>
                  <a:lnTo>
                    <a:pt x="69495" y="104076"/>
                  </a:lnTo>
                  <a:lnTo>
                    <a:pt x="72022" y="98093"/>
                  </a:lnTo>
                  <a:lnTo>
                    <a:pt x="78336" y="88775"/>
                  </a:lnTo>
                  <a:lnTo>
                    <a:pt x="80676" y="79311"/>
                  </a:lnTo>
                  <a:lnTo>
                    <a:pt x="81224" y="72976"/>
                  </a:lnTo>
                  <a:lnTo>
                    <a:pt x="84289" y="66632"/>
                  </a:lnTo>
                  <a:lnTo>
                    <a:pt x="88121" y="60285"/>
                  </a:lnTo>
                  <a:lnTo>
                    <a:pt x="90783" y="49468"/>
                  </a:lnTo>
                  <a:lnTo>
                    <a:pt x="91067" y="43088"/>
                  </a:lnTo>
                  <a:lnTo>
                    <a:pt x="88312" y="37473"/>
                  </a:lnTo>
                  <a:lnTo>
                    <a:pt x="82975" y="30302"/>
                  </a:lnTo>
                  <a:lnTo>
                    <a:pt x="81696" y="19450"/>
                  </a:lnTo>
                  <a:lnTo>
                    <a:pt x="73464" y="19050"/>
                  </a:lnTo>
                  <a:lnTo>
                    <a:pt x="73021" y="20096"/>
                  </a:lnTo>
                  <a:lnTo>
                    <a:pt x="72137" y="64546"/>
                  </a:lnTo>
                  <a:lnTo>
                    <a:pt x="73195" y="92215"/>
                  </a:lnTo>
                  <a:lnTo>
                    <a:pt x="89004" y="136398"/>
                  </a:lnTo>
                  <a:lnTo>
                    <a:pt x="96773" y="148220"/>
                  </a:lnTo>
                  <a:lnTo>
                    <a:pt x="107971" y="174698"/>
                  </a:lnTo>
                  <a:lnTo>
                    <a:pt x="141998" y="220853"/>
                  </a:lnTo>
                  <a:lnTo>
                    <a:pt x="163154" y="254058"/>
                  </a:lnTo>
                  <a:lnTo>
                    <a:pt x="177500" y="295428"/>
                  </a:lnTo>
                  <a:lnTo>
                    <a:pt x="183789" y="311521"/>
                  </a:lnTo>
                  <a:lnTo>
                    <a:pt x="186334" y="354767"/>
                  </a:lnTo>
                  <a:lnTo>
                    <a:pt x="186433" y="392184"/>
                  </a:lnTo>
                  <a:lnTo>
                    <a:pt x="183613" y="399355"/>
                  </a:lnTo>
                  <a:lnTo>
                    <a:pt x="179890" y="406070"/>
                  </a:lnTo>
                  <a:lnTo>
                    <a:pt x="176736" y="415800"/>
                  </a:lnTo>
                  <a:lnTo>
                    <a:pt x="170628" y="425386"/>
                  </a:lnTo>
                  <a:lnTo>
                    <a:pt x="167289" y="434929"/>
                  </a:lnTo>
                  <a:lnTo>
                    <a:pt x="140290" y="465198"/>
                  </a:lnTo>
                  <a:lnTo>
                    <a:pt x="131499" y="467452"/>
                  </a:lnTo>
                  <a:lnTo>
                    <a:pt x="125684" y="471613"/>
                  </a:lnTo>
                  <a:lnTo>
                    <a:pt x="122652" y="472087"/>
                  </a:lnTo>
                  <a:lnTo>
                    <a:pt x="119572" y="471346"/>
                  </a:lnTo>
                  <a:lnTo>
                    <a:pt x="110408" y="466242"/>
                  </a:lnTo>
                  <a:lnTo>
                    <a:pt x="102996" y="460323"/>
                  </a:lnTo>
                  <a:lnTo>
                    <a:pt x="97141" y="458567"/>
                  </a:lnTo>
                  <a:lnTo>
                    <a:pt x="95157" y="457040"/>
                  </a:lnTo>
                  <a:lnTo>
                    <a:pt x="83880" y="437919"/>
                  </a:lnTo>
                  <a:lnTo>
                    <a:pt x="82100" y="425374"/>
                  </a:lnTo>
                  <a:lnTo>
                    <a:pt x="80895" y="423270"/>
                  </a:lnTo>
                  <a:lnTo>
                    <a:pt x="79035" y="421867"/>
                  </a:lnTo>
                  <a:lnTo>
                    <a:pt x="76736" y="420932"/>
                  </a:lnTo>
                  <a:lnTo>
                    <a:pt x="75203" y="419250"/>
                  </a:lnTo>
                  <a:lnTo>
                    <a:pt x="73500" y="414560"/>
                  </a:lnTo>
                  <a:lnTo>
                    <a:pt x="72257" y="396721"/>
                  </a:lnTo>
                  <a:lnTo>
                    <a:pt x="75012" y="390435"/>
                  </a:lnTo>
                  <a:lnTo>
                    <a:pt x="78706" y="384114"/>
                  </a:lnTo>
                  <a:lnTo>
                    <a:pt x="81078" y="371432"/>
                  </a:lnTo>
                  <a:lnTo>
                    <a:pt x="81547" y="358736"/>
                  </a:lnTo>
                  <a:lnTo>
                    <a:pt x="84433" y="352387"/>
                  </a:lnTo>
                  <a:lnTo>
                    <a:pt x="119762" y="3047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3" name="SMARTInkShape-1177"/>
            <p:cNvSpPr/>
            <p:nvPr>
              <p:custDataLst>
                <p:tags r:id="rId48"/>
              </p:custDataLst>
            </p:nvPr>
          </p:nvSpPr>
          <p:spPr>
            <a:xfrm>
              <a:off x="7115186" y="2590835"/>
              <a:ext cx="76190" cy="523841"/>
            </a:xfrm>
            <a:custGeom>
              <a:avLst/>
              <a:gdLst/>
              <a:ahLst/>
              <a:cxnLst/>
              <a:rect l="0" t="0" r="0" b="0"/>
              <a:pathLst>
                <a:path w="76190" h="523841">
                  <a:moveTo>
                    <a:pt x="57139" y="38065"/>
                  </a:moveTo>
                  <a:lnTo>
                    <a:pt x="57139" y="38065"/>
                  </a:lnTo>
                  <a:lnTo>
                    <a:pt x="57139" y="33009"/>
                  </a:lnTo>
                  <a:lnTo>
                    <a:pt x="58197" y="31519"/>
                  </a:lnTo>
                  <a:lnTo>
                    <a:pt x="59961" y="30526"/>
                  </a:lnTo>
                  <a:lnTo>
                    <a:pt x="62195" y="29864"/>
                  </a:lnTo>
                  <a:lnTo>
                    <a:pt x="63686" y="28364"/>
                  </a:lnTo>
                  <a:lnTo>
                    <a:pt x="68899" y="18354"/>
                  </a:lnTo>
                  <a:lnTo>
                    <a:pt x="75762" y="10009"/>
                  </a:lnTo>
                  <a:lnTo>
                    <a:pt x="76188" y="0"/>
                  </a:lnTo>
                  <a:lnTo>
                    <a:pt x="76189" y="8169"/>
                  </a:lnTo>
                  <a:lnTo>
                    <a:pt x="75131" y="8609"/>
                  </a:lnTo>
                  <a:lnTo>
                    <a:pt x="71133" y="9099"/>
                  </a:lnTo>
                  <a:lnTo>
                    <a:pt x="69642" y="10287"/>
                  </a:lnTo>
                  <a:lnTo>
                    <a:pt x="65866" y="19168"/>
                  </a:lnTo>
                  <a:lnTo>
                    <a:pt x="60195" y="26351"/>
                  </a:lnTo>
                  <a:lnTo>
                    <a:pt x="56986" y="35182"/>
                  </a:lnTo>
                  <a:lnTo>
                    <a:pt x="42030" y="55024"/>
                  </a:lnTo>
                  <a:lnTo>
                    <a:pt x="30042" y="101731"/>
                  </a:lnTo>
                  <a:lnTo>
                    <a:pt x="18950" y="147083"/>
                  </a:lnTo>
                  <a:lnTo>
                    <a:pt x="10965" y="191024"/>
                  </a:lnTo>
                  <a:lnTo>
                    <a:pt x="6882" y="230625"/>
                  </a:lnTo>
                  <a:lnTo>
                    <a:pt x="897" y="275403"/>
                  </a:lnTo>
                  <a:lnTo>
                    <a:pt x="109" y="315650"/>
                  </a:lnTo>
                  <a:lnTo>
                    <a:pt x="0" y="358302"/>
                  </a:lnTo>
                  <a:lnTo>
                    <a:pt x="8632" y="402106"/>
                  </a:lnTo>
                  <a:lnTo>
                    <a:pt x="10312" y="415686"/>
                  </a:lnTo>
                  <a:lnTo>
                    <a:pt x="17041" y="431587"/>
                  </a:lnTo>
                  <a:lnTo>
                    <a:pt x="25974" y="446977"/>
                  </a:lnTo>
                  <a:lnTo>
                    <a:pt x="29281" y="463428"/>
                  </a:lnTo>
                  <a:lnTo>
                    <a:pt x="41776" y="479379"/>
                  </a:lnTo>
                  <a:lnTo>
                    <a:pt x="53007" y="492088"/>
                  </a:lnTo>
                  <a:lnTo>
                    <a:pt x="59145" y="504789"/>
                  </a:lnTo>
                  <a:lnTo>
                    <a:pt x="76189" y="5238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23" name="SMARTInkShape-Group345"/>
          <p:cNvGrpSpPr/>
          <p:nvPr/>
        </p:nvGrpSpPr>
        <p:grpSpPr>
          <a:xfrm>
            <a:off x="7315200" y="2409825"/>
            <a:ext cx="1657333" cy="828676"/>
            <a:chOff x="7315200" y="2409825"/>
            <a:chExt cx="1657333" cy="828676"/>
          </a:xfrm>
        </p:grpSpPr>
        <p:sp>
          <p:nvSpPr>
            <p:cNvPr id="24715" name="SMARTInkShape-1178"/>
            <p:cNvSpPr/>
            <p:nvPr>
              <p:custDataLst>
                <p:tags r:id="rId38"/>
              </p:custDataLst>
            </p:nvPr>
          </p:nvSpPr>
          <p:spPr>
            <a:xfrm>
              <a:off x="7315200" y="2676536"/>
              <a:ext cx="209551" cy="291117"/>
            </a:xfrm>
            <a:custGeom>
              <a:avLst/>
              <a:gdLst/>
              <a:ahLst/>
              <a:cxnLst/>
              <a:rect l="0" t="0" r="0" b="0"/>
              <a:pathLst>
                <a:path w="209551" h="291117">
                  <a:moveTo>
                    <a:pt x="0" y="76189"/>
                  </a:moveTo>
                  <a:lnTo>
                    <a:pt x="0" y="76189"/>
                  </a:lnTo>
                  <a:lnTo>
                    <a:pt x="0" y="38217"/>
                  </a:lnTo>
                  <a:lnTo>
                    <a:pt x="0" y="82986"/>
                  </a:lnTo>
                  <a:lnTo>
                    <a:pt x="1058" y="99487"/>
                  </a:lnTo>
                  <a:lnTo>
                    <a:pt x="8643" y="130062"/>
                  </a:lnTo>
                  <a:lnTo>
                    <a:pt x="10323" y="146950"/>
                  </a:lnTo>
                  <a:lnTo>
                    <a:pt x="21268" y="190542"/>
                  </a:lnTo>
                  <a:lnTo>
                    <a:pt x="35924" y="235882"/>
                  </a:lnTo>
                  <a:lnTo>
                    <a:pt x="38192" y="243472"/>
                  </a:lnTo>
                  <a:lnTo>
                    <a:pt x="45448" y="256968"/>
                  </a:lnTo>
                  <a:lnTo>
                    <a:pt x="46174" y="260208"/>
                  </a:lnTo>
                  <a:lnTo>
                    <a:pt x="57241" y="281498"/>
                  </a:lnTo>
                  <a:lnTo>
                    <a:pt x="59327" y="282912"/>
                  </a:lnTo>
                  <a:lnTo>
                    <a:pt x="65224" y="285180"/>
                  </a:lnTo>
                  <a:lnTo>
                    <a:pt x="66030" y="288313"/>
                  </a:lnTo>
                  <a:lnTo>
                    <a:pt x="66388" y="291116"/>
                  </a:lnTo>
                  <a:lnTo>
                    <a:pt x="66548" y="288834"/>
                  </a:lnTo>
                  <a:lnTo>
                    <a:pt x="67649" y="287802"/>
                  </a:lnTo>
                  <a:lnTo>
                    <a:pt x="71694" y="286656"/>
                  </a:lnTo>
                  <a:lnTo>
                    <a:pt x="73196" y="285292"/>
                  </a:lnTo>
                  <a:lnTo>
                    <a:pt x="74864" y="280954"/>
                  </a:lnTo>
                  <a:lnTo>
                    <a:pt x="76368" y="279374"/>
                  </a:lnTo>
                  <a:lnTo>
                    <a:pt x="80861" y="277619"/>
                  </a:lnTo>
                  <a:lnTo>
                    <a:pt x="82483" y="276092"/>
                  </a:lnTo>
                  <a:lnTo>
                    <a:pt x="93074" y="256971"/>
                  </a:lnTo>
                  <a:lnTo>
                    <a:pt x="105421" y="227736"/>
                  </a:lnTo>
                  <a:lnTo>
                    <a:pt x="111668" y="212108"/>
                  </a:lnTo>
                  <a:lnTo>
                    <a:pt x="120744" y="167993"/>
                  </a:lnTo>
                  <a:lnTo>
                    <a:pt x="128476" y="136478"/>
                  </a:lnTo>
                  <a:lnTo>
                    <a:pt x="140248" y="104759"/>
                  </a:lnTo>
                  <a:lnTo>
                    <a:pt x="142766" y="93120"/>
                  </a:lnTo>
                  <a:lnTo>
                    <a:pt x="149075" y="79559"/>
                  </a:lnTo>
                  <a:lnTo>
                    <a:pt x="152474" y="63664"/>
                  </a:lnTo>
                  <a:lnTo>
                    <a:pt x="159745" y="48275"/>
                  </a:lnTo>
                  <a:lnTo>
                    <a:pt x="162899" y="22240"/>
                  </a:lnTo>
                  <a:lnTo>
                    <a:pt x="170114" y="11399"/>
                  </a:lnTo>
                  <a:lnTo>
                    <a:pt x="171055" y="5016"/>
                  </a:lnTo>
                  <a:lnTo>
                    <a:pt x="172245" y="3340"/>
                  </a:lnTo>
                  <a:lnTo>
                    <a:pt x="174097" y="2223"/>
                  </a:lnTo>
                  <a:lnTo>
                    <a:pt x="180573" y="120"/>
                  </a:lnTo>
                  <a:lnTo>
                    <a:pt x="189141" y="0"/>
                  </a:lnTo>
                  <a:lnTo>
                    <a:pt x="204653" y="14179"/>
                  </a:lnTo>
                  <a:lnTo>
                    <a:pt x="207374" y="19701"/>
                  </a:lnTo>
                  <a:lnTo>
                    <a:pt x="209550" y="285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6" name="SMARTInkShape-1179"/>
            <p:cNvSpPr/>
            <p:nvPr>
              <p:custDataLst>
                <p:tags r:id="rId39"/>
              </p:custDataLst>
            </p:nvPr>
          </p:nvSpPr>
          <p:spPr>
            <a:xfrm>
              <a:off x="7543800" y="2896004"/>
              <a:ext cx="257176" cy="132946"/>
            </a:xfrm>
            <a:custGeom>
              <a:avLst/>
              <a:gdLst/>
              <a:ahLst/>
              <a:cxnLst/>
              <a:rect l="0" t="0" r="0" b="0"/>
              <a:pathLst>
                <a:path w="257176" h="132946">
                  <a:moveTo>
                    <a:pt x="9525" y="85321"/>
                  </a:moveTo>
                  <a:lnTo>
                    <a:pt x="9525" y="85321"/>
                  </a:lnTo>
                  <a:lnTo>
                    <a:pt x="1" y="75797"/>
                  </a:lnTo>
                  <a:lnTo>
                    <a:pt x="0" y="58186"/>
                  </a:lnTo>
                  <a:lnTo>
                    <a:pt x="1058" y="57706"/>
                  </a:lnTo>
                  <a:lnTo>
                    <a:pt x="5056" y="57172"/>
                  </a:lnTo>
                  <a:lnTo>
                    <a:pt x="6547" y="55972"/>
                  </a:lnTo>
                  <a:lnTo>
                    <a:pt x="10323" y="47070"/>
                  </a:lnTo>
                  <a:lnTo>
                    <a:pt x="15994" y="39886"/>
                  </a:lnTo>
                  <a:lnTo>
                    <a:pt x="17691" y="34083"/>
                  </a:lnTo>
                  <a:lnTo>
                    <a:pt x="19203" y="32112"/>
                  </a:lnTo>
                  <a:lnTo>
                    <a:pt x="23704" y="29922"/>
                  </a:lnTo>
                  <a:lnTo>
                    <a:pt x="25328" y="28280"/>
                  </a:lnTo>
                  <a:lnTo>
                    <a:pt x="27132" y="23633"/>
                  </a:lnTo>
                  <a:lnTo>
                    <a:pt x="28670" y="21971"/>
                  </a:lnTo>
                  <a:lnTo>
                    <a:pt x="33203" y="20123"/>
                  </a:lnTo>
                  <a:lnTo>
                    <a:pt x="34836" y="18573"/>
                  </a:lnTo>
                  <a:lnTo>
                    <a:pt x="36650" y="14027"/>
                  </a:lnTo>
                  <a:lnTo>
                    <a:pt x="38192" y="12392"/>
                  </a:lnTo>
                  <a:lnTo>
                    <a:pt x="46174" y="9551"/>
                  </a:lnTo>
                  <a:lnTo>
                    <a:pt x="46980" y="6490"/>
                  </a:lnTo>
                  <a:lnTo>
                    <a:pt x="47195" y="4192"/>
                  </a:lnTo>
                  <a:lnTo>
                    <a:pt x="48396" y="2660"/>
                  </a:lnTo>
                  <a:lnTo>
                    <a:pt x="55788" y="0"/>
                  </a:lnTo>
                  <a:lnTo>
                    <a:pt x="56242" y="923"/>
                  </a:lnTo>
                  <a:lnTo>
                    <a:pt x="56747" y="4772"/>
                  </a:lnTo>
                  <a:lnTo>
                    <a:pt x="57940" y="6221"/>
                  </a:lnTo>
                  <a:lnTo>
                    <a:pt x="65316" y="8739"/>
                  </a:lnTo>
                  <a:lnTo>
                    <a:pt x="66071" y="11774"/>
                  </a:lnTo>
                  <a:lnTo>
                    <a:pt x="66556" y="22344"/>
                  </a:lnTo>
                  <a:lnTo>
                    <a:pt x="69445" y="28404"/>
                  </a:lnTo>
                  <a:lnTo>
                    <a:pt x="73198" y="34624"/>
                  </a:lnTo>
                  <a:lnTo>
                    <a:pt x="75607" y="47241"/>
                  </a:lnTo>
                  <a:lnTo>
                    <a:pt x="76195" y="94258"/>
                  </a:lnTo>
                  <a:lnTo>
                    <a:pt x="76196" y="97629"/>
                  </a:lnTo>
                  <a:lnTo>
                    <a:pt x="73376" y="104197"/>
                  </a:lnTo>
                  <a:lnTo>
                    <a:pt x="67999" y="111980"/>
                  </a:lnTo>
                  <a:lnTo>
                    <a:pt x="66675" y="123413"/>
                  </a:lnTo>
                  <a:lnTo>
                    <a:pt x="66675" y="123421"/>
                  </a:lnTo>
                  <a:lnTo>
                    <a:pt x="66675" y="118365"/>
                  </a:lnTo>
                  <a:lnTo>
                    <a:pt x="69497" y="113060"/>
                  </a:lnTo>
                  <a:lnTo>
                    <a:pt x="74876" y="106087"/>
                  </a:lnTo>
                  <a:lnTo>
                    <a:pt x="75939" y="97106"/>
                  </a:lnTo>
                  <a:lnTo>
                    <a:pt x="76166" y="82026"/>
                  </a:lnTo>
                  <a:lnTo>
                    <a:pt x="79007" y="75743"/>
                  </a:lnTo>
                  <a:lnTo>
                    <a:pt x="82739" y="69422"/>
                  </a:lnTo>
                  <a:lnTo>
                    <a:pt x="85135" y="56741"/>
                  </a:lnTo>
                  <a:lnTo>
                    <a:pt x="85331" y="53567"/>
                  </a:lnTo>
                  <a:lnTo>
                    <a:pt x="88372" y="47219"/>
                  </a:lnTo>
                  <a:lnTo>
                    <a:pt x="92193" y="40870"/>
                  </a:lnTo>
                  <a:lnTo>
                    <a:pt x="95215" y="28336"/>
                  </a:lnTo>
                  <a:lnTo>
                    <a:pt x="103448" y="19984"/>
                  </a:lnTo>
                  <a:lnTo>
                    <a:pt x="103891" y="20597"/>
                  </a:lnTo>
                  <a:lnTo>
                    <a:pt x="104775" y="66451"/>
                  </a:lnTo>
                  <a:lnTo>
                    <a:pt x="104775" y="94715"/>
                  </a:lnTo>
                  <a:lnTo>
                    <a:pt x="113909" y="103975"/>
                  </a:lnTo>
                  <a:lnTo>
                    <a:pt x="119240" y="104254"/>
                  </a:lnTo>
                  <a:lnTo>
                    <a:pt x="120769" y="103234"/>
                  </a:lnTo>
                  <a:lnTo>
                    <a:pt x="121787" y="101497"/>
                  </a:lnTo>
                  <a:lnTo>
                    <a:pt x="123423" y="96160"/>
                  </a:lnTo>
                  <a:lnTo>
                    <a:pt x="128763" y="90179"/>
                  </a:lnTo>
                  <a:lnTo>
                    <a:pt x="134134" y="87480"/>
                  </a:lnTo>
                  <a:lnTo>
                    <a:pt x="137047" y="86760"/>
                  </a:lnTo>
                  <a:lnTo>
                    <a:pt x="138990" y="85222"/>
                  </a:lnTo>
                  <a:lnTo>
                    <a:pt x="161810" y="56917"/>
                  </a:lnTo>
                  <a:lnTo>
                    <a:pt x="166460" y="52236"/>
                  </a:lnTo>
                  <a:lnTo>
                    <a:pt x="169232" y="46627"/>
                  </a:lnTo>
                  <a:lnTo>
                    <a:pt x="169972" y="43651"/>
                  </a:lnTo>
                  <a:lnTo>
                    <a:pt x="171523" y="41666"/>
                  </a:lnTo>
                  <a:lnTo>
                    <a:pt x="176068" y="39460"/>
                  </a:lnTo>
                  <a:lnTo>
                    <a:pt x="177705" y="37814"/>
                  </a:lnTo>
                  <a:lnTo>
                    <a:pt x="180544" y="29650"/>
                  </a:lnTo>
                  <a:lnTo>
                    <a:pt x="183607" y="28828"/>
                  </a:lnTo>
                  <a:lnTo>
                    <a:pt x="190381" y="28182"/>
                  </a:lnTo>
                  <a:lnTo>
                    <a:pt x="182288" y="28172"/>
                  </a:lnTo>
                  <a:lnTo>
                    <a:pt x="181850" y="29230"/>
                  </a:lnTo>
                  <a:lnTo>
                    <a:pt x="181090" y="41428"/>
                  </a:lnTo>
                  <a:lnTo>
                    <a:pt x="179994" y="43359"/>
                  </a:lnTo>
                  <a:lnTo>
                    <a:pt x="178204" y="44647"/>
                  </a:lnTo>
                  <a:lnTo>
                    <a:pt x="175953" y="45505"/>
                  </a:lnTo>
                  <a:lnTo>
                    <a:pt x="174452" y="47135"/>
                  </a:lnTo>
                  <a:lnTo>
                    <a:pt x="172785" y="51769"/>
                  </a:lnTo>
                  <a:lnTo>
                    <a:pt x="171454" y="98025"/>
                  </a:lnTo>
                  <a:lnTo>
                    <a:pt x="171450" y="121656"/>
                  </a:lnTo>
                  <a:lnTo>
                    <a:pt x="172508" y="122244"/>
                  </a:lnTo>
                  <a:lnTo>
                    <a:pt x="176506" y="122898"/>
                  </a:lnTo>
                  <a:lnTo>
                    <a:pt x="177997" y="124130"/>
                  </a:lnTo>
                  <a:lnTo>
                    <a:pt x="179651" y="128323"/>
                  </a:lnTo>
                  <a:lnTo>
                    <a:pt x="181151" y="129864"/>
                  </a:lnTo>
                  <a:lnTo>
                    <a:pt x="185640" y="131576"/>
                  </a:lnTo>
                  <a:lnTo>
                    <a:pt x="223610" y="132945"/>
                  </a:lnTo>
                  <a:lnTo>
                    <a:pt x="229204" y="130123"/>
                  </a:lnTo>
                  <a:lnTo>
                    <a:pt x="235218" y="126400"/>
                  </a:lnTo>
                  <a:lnTo>
                    <a:pt x="244554" y="123245"/>
                  </a:lnTo>
                  <a:lnTo>
                    <a:pt x="250860" y="118757"/>
                  </a:lnTo>
                  <a:lnTo>
                    <a:pt x="254369" y="113235"/>
                  </a:lnTo>
                  <a:lnTo>
                    <a:pt x="257175" y="1043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7" name="SMARTInkShape-1180"/>
            <p:cNvSpPr/>
            <p:nvPr>
              <p:custDataLst>
                <p:tags r:id="rId40"/>
              </p:custDataLst>
            </p:nvPr>
          </p:nvSpPr>
          <p:spPr>
            <a:xfrm>
              <a:off x="7886700" y="2828925"/>
              <a:ext cx="133351" cy="46302"/>
            </a:xfrm>
            <a:custGeom>
              <a:avLst/>
              <a:gdLst/>
              <a:ahLst/>
              <a:cxnLst/>
              <a:rect l="0" t="0" r="0" b="0"/>
              <a:pathLst>
                <a:path w="133351" h="46302">
                  <a:moveTo>
                    <a:pt x="0" y="38100"/>
                  </a:moveTo>
                  <a:lnTo>
                    <a:pt x="0" y="38100"/>
                  </a:lnTo>
                  <a:lnTo>
                    <a:pt x="0" y="46301"/>
                  </a:lnTo>
                  <a:lnTo>
                    <a:pt x="0" y="39308"/>
                  </a:lnTo>
                  <a:lnTo>
                    <a:pt x="2822" y="38637"/>
                  </a:lnTo>
                  <a:lnTo>
                    <a:pt x="47678" y="38100"/>
                  </a:lnTo>
                  <a:lnTo>
                    <a:pt x="50836" y="38100"/>
                  </a:lnTo>
                  <a:lnTo>
                    <a:pt x="52940" y="37042"/>
                  </a:lnTo>
                  <a:lnTo>
                    <a:pt x="54344" y="35278"/>
                  </a:lnTo>
                  <a:lnTo>
                    <a:pt x="55280" y="33044"/>
                  </a:lnTo>
                  <a:lnTo>
                    <a:pt x="56960" y="31554"/>
                  </a:lnTo>
                  <a:lnTo>
                    <a:pt x="61652" y="29899"/>
                  </a:lnTo>
                  <a:lnTo>
                    <a:pt x="88935" y="28610"/>
                  </a:lnTo>
                  <a:lnTo>
                    <a:pt x="91040" y="27540"/>
                  </a:lnTo>
                  <a:lnTo>
                    <a:pt x="92443" y="25768"/>
                  </a:lnTo>
                  <a:lnTo>
                    <a:pt x="93379" y="23529"/>
                  </a:lnTo>
                  <a:lnTo>
                    <a:pt x="95060" y="22036"/>
                  </a:lnTo>
                  <a:lnTo>
                    <a:pt x="99752" y="20377"/>
                  </a:lnTo>
                  <a:lnTo>
                    <a:pt x="122347" y="19060"/>
                  </a:lnTo>
                  <a:lnTo>
                    <a:pt x="122839" y="17999"/>
                  </a:lnTo>
                  <a:lnTo>
                    <a:pt x="123387" y="13997"/>
                  </a:lnTo>
                  <a:lnTo>
                    <a:pt x="124592" y="12506"/>
                  </a:lnTo>
                  <a:lnTo>
                    <a:pt x="131988" y="9918"/>
                  </a:lnTo>
                  <a:lnTo>
                    <a:pt x="132745" y="6878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8" name="SMARTInkShape-1181"/>
            <p:cNvSpPr/>
            <p:nvPr>
              <p:custDataLst>
                <p:tags r:id="rId41"/>
              </p:custDataLst>
            </p:nvPr>
          </p:nvSpPr>
          <p:spPr>
            <a:xfrm>
              <a:off x="8439150" y="2600363"/>
              <a:ext cx="219076" cy="323809"/>
            </a:xfrm>
            <a:custGeom>
              <a:avLst/>
              <a:gdLst/>
              <a:ahLst/>
              <a:cxnLst/>
              <a:rect l="0" t="0" r="0" b="0"/>
              <a:pathLst>
                <a:path w="219076" h="323809">
                  <a:moveTo>
                    <a:pt x="9525" y="47587"/>
                  </a:moveTo>
                  <a:lnTo>
                    <a:pt x="9525" y="47587"/>
                  </a:lnTo>
                  <a:lnTo>
                    <a:pt x="9525" y="42531"/>
                  </a:lnTo>
                  <a:lnTo>
                    <a:pt x="8467" y="41041"/>
                  </a:lnTo>
                  <a:lnTo>
                    <a:pt x="6702" y="40048"/>
                  </a:lnTo>
                  <a:lnTo>
                    <a:pt x="1323" y="38454"/>
                  </a:lnTo>
                  <a:lnTo>
                    <a:pt x="588" y="35415"/>
                  </a:lnTo>
                  <a:lnTo>
                    <a:pt x="116" y="29895"/>
                  </a:lnTo>
                  <a:lnTo>
                    <a:pt x="0" y="69858"/>
                  </a:lnTo>
                  <a:lnTo>
                    <a:pt x="10323" y="117372"/>
                  </a:lnTo>
                  <a:lnTo>
                    <a:pt x="17012" y="135494"/>
                  </a:lnTo>
                  <a:lnTo>
                    <a:pt x="21268" y="153009"/>
                  </a:lnTo>
                  <a:lnTo>
                    <a:pt x="26410" y="171604"/>
                  </a:lnTo>
                  <a:lnTo>
                    <a:pt x="30756" y="190519"/>
                  </a:lnTo>
                  <a:lnTo>
                    <a:pt x="36650" y="210817"/>
                  </a:lnTo>
                  <a:lnTo>
                    <a:pt x="39074" y="249991"/>
                  </a:lnTo>
                  <a:lnTo>
                    <a:pt x="45621" y="268700"/>
                  </a:lnTo>
                  <a:lnTo>
                    <a:pt x="48420" y="291076"/>
                  </a:lnTo>
                  <a:lnTo>
                    <a:pt x="55112" y="304567"/>
                  </a:lnTo>
                  <a:lnTo>
                    <a:pt x="55791" y="307807"/>
                  </a:lnTo>
                  <a:lnTo>
                    <a:pt x="57303" y="309967"/>
                  </a:lnTo>
                  <a:lnTo>
                    <a:pt x="59368" y="311407"/>
                  </a:lnTo>
                  <a:lnTo>
                    <a:pt x="61803" y="312367"/>
                  </a:lnTo>
                  <a:lnTo>
                    <a:pt x="63428" y="314066"/>
                  </a:lnTo>
                  <a:lnTo>
                    <a:pt x="66549" y="323370"/>
                  </a:lnTo>
                  <a:lnTo>
                    <a:pt x="81139" y="323808"/>
                  </a:lnTo>
                  <a:lnTo>
                    <a:pt x="82667" y="322751"/>
                  </a:lnTo>
                  <a:lnTo>
                    <a:pt x="83687" y="320988"/>
                  </a:lnTo>
                  <a:lnTo>
                    <a:pt x="85121" y="313450"/>
                  </a:lnTo>
                  <a:lnTo>
                    <a:pt x="85323" y="310554"/>
                  </a:lnTo>
                  <a:lnTo>
                    <a:pt x="86516" y="308623"/>
                  </a:lnTo>
                  <a:lnTo>
                    <a:pt x="88369" y="307336"/>
                  </a:lnTo>
                  <a:lnTo>
                    <a:pt x="90663" y="306478"/>
                  </a:lnTo>
                  <a:lnTo>
                    <a:pt x="92192" y="304848"/>
                  </a:lnTo>
                  <a:lnTo>
                    <a:pt x="97468" y="294627"/>
                  </a:lnTo>
                  <a:lnTo>
                    <a:pt x="99903" y="291656"/>
                  </a:lnTo>
                  <a:lnTo>
                    <a:pt x="102610" y="282709"/>
                  </a:lnTo>
                  <a:lnTo>
                    <a:pt x="104870" y="272736"/>
                  </a:lnTo>
                  <a:lnTo>
                    <a:pt x="121193" y="240243"/>
                  </a:lnTo>
                  <a:lnTo>
                    <a:pt x="133424" y="196524"/>
                  </a:lnTo>
                  <a:lnTo>
                    <a:pt x="147500" y="154202"/>
                  </a:lnTo>
                  <a:lnTo>
                    <a:pt x="159748" y="107507"/>
                  </a:lnTo>
                  <a:lnTo>
                    <a:pt x="164102" y="93211"/>
                  </a:lnTo>
                  <a:lnTo>
                    <a:pt x="169998" y="74473"/>
                  </a:lnTo>
                  <a:lnTo>
                    <a:pt x="172222" y="60581"/>
                  </a:lnTo>
                  <a:lnTo>
                    <a:pt x="178933" y="47645"/>
                  </a:lnTo>
                  <a:lnTo>
                    <a:pt x="181766" y="31720"/>
                  </a:lnTo>
                  <a:lnTo>
                    <a:pt x="189141" y="20895"/>
                  </a:lnTo>
                  <a:lnTo>
                    <a:pt x="190380" y="10976"/>
                  </a:lnTo>
                  <a:lnTo>
                    <a:pt x="190490" y="1417"/>
                  </a:lnTo>
                  <a:lnTo>
                    <a:pt x="191551" y="932"/>
                  </a:lnTo>
                  <a:lnTo>
                    <a:pt x="199632" y="0"/>
                  </a:lnTo>
                  <a:lnTo>
                    <a:pt x="208191" y="8166"/>
                  </a:lnTo>
                  <a:lnTo>
                    <a:pt x="209430" y="17572"/>
                  </a:lnTo>
                  <a:lnTo>
                    <a:pt x="219075" y="285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9" name="SMARTInkShape-1182"/>
            <p:cNvSpPr/>
            <p:nvPr>
              <p:custDataLst>
                <p:tags r:id="rId42"/>
              </p:custDataLst>
            </p:nvPr>
          </p:nvSpPr>
          <p:spPr>
            <a:xfrm>
              <a:off x="8210554" y="2696006"/>
              <a:ext cx="190497" cy="300222"/>
            </a:xfrm>
            <a:custGeom>
              <a:avLst/>
              <a:gdLst/>
              <a:ahLst/>
              <a:cxnLst/>
              <a:rect l="0" t="0" r="0" b="0"/>
              <a:pathLst>
                <a:path w="190497" h="300222">
                  <a:moveTo>
                    <a:pt x="57146" y="37669"/>
                  </a:moveTo>
                  <a:lnTo>
                    <a:pt x="57146" y="37669"/>
                  </a:lnTo>
                  <a:lnTo>
                    <a:pt x="48012" y="37669"/>
                  </a:lnTo>
                  <a:lnTo>
                    <a:pt x="47698" y="32181"/>
                  </a:lnTo>
                  <a:lnTo>
                    <a:pt x="47621" y="78990"/>
                  </a:lnTo>
                  <a:lnTo>
                    <a:pt x="47621" y="83426"/>
                  </a:lnTo>
                  <a:lnTo>
                    <a:pt x="41075" y="92529"/>
                  </a:lnTo>
                  <a:lnTo>
                    <a:pt x="38487" y="102579"/>
                  </a:lnTo>
                  <a:lnTo>
                    <a:pt x="38212" y="108878"/>
                  </a:lnTo>
                  <a:lnTo>
                    <a:pt x="37115" y="110541"/>
                  </a:lnTo>
                  <a:lnTo>
                    <a:pt x="35325" y="111651"/>
                  </a:lnTo>
                  <a:lnTo>
                    <a:pt x="28581" y="113866"/>
                  </a:lnTo>
                  <a:lnTo>
                    <a:pt x="28571" y="69393"/>
                  </a:lnTo>
                  <a:lnTo>
                    <a:pt x="28571" y="53541"/>
                  </a:lnTo>
                  <a:lnTo>
                    <a:pt x="31394" y="47192"/>
                  </a:lnTo>
                  <a:lnTo>
                    <a:pt x="35117" y="40843"/>
                  </a:lnTo>
                  <a:lnTo>
                    <a:pt x="38273" y="31319"/>
                  </a:lnTo>
                  <a:lnTo>
                    <a:pt x="65220" y="1024"/>
                  </a:lnTo>
                  <a:lnTo>
                    <a:pt x="71298" y="0"/>
                  </a:lnTo>
                  <a:lnTo>
                    <a:pt x="72931" y="915"/>
                  </a:lnTo>
                  <a:lnTo>
                    <a:pt x="74019" y="2583"/>
                  </a:lnTo>
                  <a:lnTo>
                    <a:pt x="75766" y="7808"/>
                  </a:lnTo>
                  <a:lnTo>
                    <a:pt x="76068" y="13769"/>
                  </a:lnTo>
                  <a:lnTo>
                    <a:pt x="77170" y="15386"/>
                  </a:lnTo>
                  <a:lnTo>
                    <a:pt x="78962" y="16464"/>
                  </a:lnTo>
                  <a:lnTo>
                    <a:pt x="81214" y="17182"/>
                  </a:lnTo>
                  <a:lnTo>
                    <a:pt x="82717" y="18720"/>
                  </a:lnTo>
                  <a:lnTo>
                    <a:pt x="93083" y="45400"/>
                  </a:lnTo>
                  <a:lnTo>
                    <a:pt x="98012" y="87481"/>
                  </a:lnTo>
                  <a:lnTo>
                    <a:pt x="100264" y="93102"/>
                  </a:lnTo>
                  <a:lnTo>
                    <a:pt x="99947" y="104992"/>
                  </a:lnTo>
                  <a:lnTo>
                    <a:pt x="95659" y="142501"/>
                  </a:lnTo>
                  <a:lnTo>
                    <a:pt x="94204" y="183546"/>
                  </a:lnTo>
                  <a:lnTo>
                    <a:pt x="77913" y="220365"/>
                  </a:lnTo>
                  <a:lnTo>
                    <a:pt x="75476" y="234232"/>
                  </a:lnTo>
                  <a:lnTo>
                    <a:pt x="62983" y="250356"/>
                  </a:lnTo>
                  <a:lnTo>
                    <a:pt x="51753" y="263087"/>
                  </a:lnTo>
                  <a:lnTo>
                    <a:pt x="45616" y="275792"/>
                  </a:lnTo>
                  <a:lnTo>
                    <a:pt x="30334" y="292963"/>
                  </a:lnTo>
                  <a:lnTo>
                    <a:pt x="26533" y="294008"/>
                  </a:lnTo>
                  <a:lnTo>
                    <a:pt x="24037" y="294286"/>
                  </a:lnTo>
                  <a:lnTo>
                    <a:pt x="22374" y="295531"/>
                  </a:lnTo>
                  <a:lnTo>
                    <a:pt x="20525" y="299735"/>
                  </a:lnTo>
                  <a:lnTo>
                    <a:pt x="18973" y="300221"/>
                  </a:lnTo>
                  <a:lnTo>
                    <a:pt x="16881" y="299487"/>
                  </a:lnTo>
                  <a:lnTo>
                    <a:pt x="4592" y="289868"/>
                  </a:lnTo>
                  <a:lnTo>
                    <a:pt x="2039" y="284518"/>
                  </a:lnTo>
                  <a:lnTo>
                    <a:pt x="20" y="266194"/>
                  </a:lnTo>
                  <a:lnTo>
                    <a:pt x="0" y="258198"/>
                  </a:lnTo>
                  <a:lnTo>
                    <a:pt x="8197" y="248671"/>
                  </a:lnTo>
                  <a:lnTo>
                    <a:pt x="14186" y="247649"/>
                  </a:lnTo>
                  <a:lnTo>
                    <a:pt x="60048" y="247220"/>
                  </a:lnTo>
                  <a:lnTo>
                    <a:pt x="66550" y="250042"/>
                  </a:lnTo>
                  <a:lnTo>
                    <a:pt x="74290" y="255420"/>
                  </a:lnTo>
                  <a:lnTo>
                    <a:pt x="88912" y="257541"/>
                  </a:lnTo>
                  <a:lnTo>
                    <a:pt x="91023" y="259391"/>
                  </a:lnTo>
                  <a:lnTo>
                    <a:pt x="92431" y="261684"/>
                  </a:lnTo>
                  <a:lnTo>
                    <a:pt x="99640" y="264231"/>
                  </a:lnTo>
                  <a:lnTo>
                    <a:pt x="121639" y="266150"/>
                  </a:lnTo>
                  <a:lnTo>
                    <a:pt x="133895" y="273793"/>
                  </a:lnTo>
                  <a:lnTo>
                    <a:pt x="155604" y="275677"/>
                  </a:lnTo>
                  <a:lnTo>
                    <a:pt x="157710" y="274657"/>
                  </a:lnTo>
                  <a:lnTo>
                    <a:pt x="159114" y="272920"/>
                  </a:lnTo>
                  <a:lnTo>
                    <a:pt x="160051" y="270703"/>
                  </a:lnTo>
                  <a:lnTo>
                    <a:pt x="161731" y="269225"/>
                  </a:lnTo>
                  <a:lnTo>
                    <a:pt x="172037" y="264031"/>
                  </a:lnTo>
                  <a:lnTo>
                    <a:pt x="190496" y="2472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0" name="SMARTInkShape-1183"/>
            <p:cNvSpPr/>
            <p:nvPr>
              <p:custDataLst>
                <p:tags r:id="rId43"/>
              </p:custDataLst>
            </p:nvPr>
          </p:nvSpPr>
          <p:spPr>
            <a:xfrm>
              <a:off x="7966939" y="2790825"/>
              <a:ext cx="24537" cy="161926"/>
            </a:xfrm>
            <a:custGeom>
              <a:avLst/>
              <a:gdLst/>
              <a:ahLst/>
              <a:cxnLst/>
              <a:rect l="0" t="0" r="0" b="0"/>
              <a:pathLst>
                <a:path w="24537" h="161926">
                  <a:moveTo>
                    <a:pt x="15011" y="0"/>
                  </a:moveTo>
                  <a:lnTo>
                    <a:pt x="15011" y="0"/>
                  </a:lnTo>
                  <a:lnTo>
                    <a:pt x="5520" y="0"/>
                  </a:lnTo>
                  <a:lnTo>
                    <a:pt x="5496" y="5056"/>
                  </a:lnTo>
                  <a:lnTo>
                    <a:pt x="4435" y="6546"/>
                  </a:lnTo>
                  <a:lnTo>
                    <a:pt x="2668" y="7539"/>
                  </a:lnTo>
                  <a:lnTo>
                    <a:pt x="433" y="8201"/>
                  </a:lnTo>
                  <a:lnTo>
                    <a:pt x="0" y="9701"/>
                  </a:lnTo>
                  <a:lnTo>
                    <a:pt x="4555" y="22666"/>
                  </a:lnTo>
                  <a:lnTo>
                    <a:pt x="5485" y="69963"/>
                  </a:lnTo>
                  <a:lnTo>
                    <a:pt x="5486" y="107842"/>
                  </a:lnTo>
                  <a:lnTo>
                    <a:pt x="8308" y="114252"/>
                  </a:lnTo>
                  <a:lnTo>
                    <a:pt x="12033" y="120629"/>
                  </a:lnTo>
                  <a:lnTo>
                    <a:pt x="14129" y="131227"/>
                  </a:lnTo>
                  <a:lnTo>
                    <a:pt x="14896" y="154250"/>
                  </a:lnTo>
                  <a:lnTo>
                    <a:pt x="15992" y="156808"/>
                  </a:lnTo>
                  <a:lnTo>
                    <a:pt x="17782" y="158514"/>
                  </a:lnTo>
                  <a:lnTo>
                    <a:pt x="24536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1" name="SMARTInkShape-1184"/>
            <p:cNvSpPr/>
            <p:nvPr>
              <p:custDataLst>
                <p:tags r:id="rId44"/>
              </p:custDataLst>
            </p:nvPr>
          </p:nvSpPr>
          <p:spPr>
            <a:xfrm>
              <a:off x="8829675" y="2409825"/>
              <a:ext cx="142858" cy="828676"/>
            </a:xfrm>
            <a:custGeom>
              <a:avLst/>
              <a:gdLst/>
              <a:ahLst/>
              <a:cxnLst/>
              <a:rect l="0" t="0" r="0" b="0"/>
              <a:pathLst>
                <a:path w="142858" h="828676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9410" y="5056"/>
                  </a:lnTo>
                  <a:lnTo>
                    <a:pt x="12296" y="10361"/>
                  </a:lnTo>
                  <a:lnTo>
                    <a:pt x="16048" y="16246"/>
                  </a:lnTo>
                  <a:lnTo>
                    <a:pt x="19218" y="25510"/>
                  </a:lnTo>
                  <a:lnTo>
                    <a:pt x="25332" y="36016"/>
                  </a:lnTo>
                  <a:lnTo>
                    <a:pt x="33205" y="64062"/>
                  </a:lnTo>
                  <a:lnTo>
                    <a:pt x="54059" y="105887"/>
                  </a:lnTo>
                  <a:lnTo>
                    <a:pt x="71974" y="152415"/>
                  </a:lnTo>
                  <a:lnTo>
                    <a:pt x="80700" y="191965"/>
                  </a:lnTo>
                  <a:lnTo>
                    <a:pt x="102963" y="238318"/>
                  </a:lnTo>
                  <a:lnTo>
                    <a:pt x="119353" y="285776"/>
                  </a:lnTo>
                  <a:lnTo>
                    <a:pt x="128292" y="333378"/>
                  </a:lnTo>
                  <a:lnTo>
                    <a:pt x="133409" y="372534"/>
                  </a:lnTo>
                  <a:lnTo>
                    <a:pt x="140692" y="417114"/>
                  </a:lnTo>
                  <a:lnTo>
                    <a:pt x="142444" y="456808"/>
                  </a:lnTo>
                  <a:lnTo>
                    <a:pt x="142791" y="501769"/>
                  </a:lnTo>
                  <a:lnTo>
                    <a:pt x="142857" y="542321"/>
                  </a:lnTo>
                  <a:lnTo>
                    <a:pt x="140048" y="571321"/>
                  </a:lnTo>
                  <a:lnTo>
                    <a:pt x="134673" y="609565"/>
                  </a:lnTo>
                  <a:lnTo>
                    <a:pt x="126008" y="648751"/>
                  </a:lnTo>
                  <a:lnTo>
                    <a:pt x="114104" y="690515"/>
                  </a:lnTo>
                  <a:lnTo>
                    <a:pt x="98400" y="732988"/>
                  </a:lnTo>
                  <a:lnTo>
                    <a:pt x="82546" y="772931"/>
                  </a:lnTo>
                  <a:lnTo>
                    <a:pt x="68792" y="802298"/>
                  </a:lnTo>
                  <a:lnTo>
                    <a:pt x="47625" y="828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2" name="SMARTInkShape-1185"/>
            <p:cNvSpPr/>
            <p:nvPr>
              <p:custDataLst>
                <p:tags r:id="rId45"/>
              </p:custDataLst>
            </p:nvPr>
          </p:nvSpPr>
          <p:spPr>
            <a:xfrm>
              <a:off x="8648700" y="2876670"/>
              <a:ext cx="219066" cy="123706"/>
            </a:xfrm>
            <a:custGeom>
              <a:avLst/>
              <a:gdLst/>
              <a:ahLst/>
              <a:cxnLst/>
              <a:rect l="0" t="0" r="0" b="0"/>
              <a:pathLst>
                <a:path w="219066" h="123706">
                  <a:moveTo>
                    <a:pt x="0" y="37980"/>
                  </a:moveTo>
                  <a:lnTo>
                    <a:pt x="0" y="37980"/>
                  </a:lnTo>
                  <a:lnTo>
                    <a:pt x="0" y="18930"/>
                  </a:lnTo>
                  <a:lnTo>
                    <a:pt x="0" y="63460"/>
                  </a:lnTo>
                  <a:lnTo>
                    <a:pt x="0" y="83727"/>
                  </a:lnTo>
                  <a:lnTo>
                    <a:pt x="6546" y="92838"/>
                  </a:lnTo>
                  <a:lnTo>
                    <a:pt x="9134" y="102890"/>
                  </a:lnTo>
                  <a:lnTo>
                    <a:pt x="9490" y="112701"/>
                  </a:lnTo>
                  <a:lnTo>
                    <a:pt x="18934" y="123577"/>
                  </a:lnTo>
                  <a:lnTo>
                    <a:pt x="19015" y="118611"/>
                  </a:lnTo>
                  <a:lnTo>
                    <a:pt x="20085" y="117134"/>
                  </a:lnTo>
                  <a:lnTo>
                    <a:pt x="24095" y="115493"/>
                  </a:lnTo>
                  <a:lnTo>
                    <a:pt x="25589" y="113996"/>
                  </a:lnTo>
                  <a:lnTo>
                    <a:pt x="27248" y="109513"/>
                  </a:lnTo>
                  <a:lnTo>
                    <a:pt x="28749" y="107894"/>
                  </a:lnTo>
                  <a:lnTo>
                    <a:pt x="33238" y="106094"/>
                  </a:lnTo>
                  <a:lnTo>
                    <a:pt x="34859" y="104556"/>
                  </a:lnTo>
                  <a:lnTo>
                    <a:pt x="45449" y="85413"/>
                  </a:lnTo>
                  <a:lnTo>
                    <a:pt x="46175" y="82302"/>
                  </a:lnTo>
                  <a:lnTo>
                    <a:pt x="52251" y="72867"/>
                  </a:lnTo>
                  <a:lnTo>
                    <a:pt x="62729" y="60197"/>
                  </a:lnTo>
                  <a:lnTo>
                    <a:pt x="65505" y="50678"/>
                  </a:lnTo>
                  <a:lnTo>
                    <a:pt x="66155" y="44329"/>
                  </a:lnTo>
                  <a:lnTo>
                    <a:pt x="69265" y="37979"/>
                  </a:lnTo>
                  <a:lnTo>
                    <a:pt x="73119" y="31630"/>
                  </a:lnTo>
                  <a:lnTo>
                    <a:pt x="75590" y="18930"/>
                  </a:lnTo>
                  <a:lnTo>
                    <a:pt x="76080" y="11286"/>
                  </a:lnTo>
                  <a:lnTo>
                    <a:pt x="77177" y="10660"/>
                  </a:lnTo>
                  <a:lnTo>
                    <a:pt x="81221" y="9963"/>
                  </a:lnTo>
                  <a:lnTo>
                    <a:pt x="82723" y="8718"/>
                  </a:lnTo>
                  <a:lnTo>
                    <a:pt x="85690" y="0"/>
                  </a:lnTo>
                  <a:lnTo>
                    <a:pt x="85725" y="17491"/>
                  </a:lnTo>
                  <a:lnTo>
                    <a:pt x="80668" y="23560"/>
                  </a:lnTo>
                  <a:lnTo>
                    <a:pt x="78187" y="31924"/>
                  </a:lnTo>
                  <a:lnTo>
                    <a:pt x="76210" y="79224"/>
                  </a:lnTo>
                  <a:lnTo>
                    <a:pt x="76200" y="108222"/>
                  </a:lnTo>
                  <a:lnTo>
                    <a:pt x="77258" y="110208"/>
                  </a:lnTo>
                  <a:lnTo>
                    <a:pt x="79024" y="111532"/>
                  </a:lnTo>
                  <a:lnTo>
                    <a:pt x="84402" y="113657"/>
                  </a:lnTo>
                  <a:lnTo>
                    <a:pt x="85137" y="116770"/>
                  </a:lnTo>
                  <a:lnTo>
                    <a:pt x="85610" y="122335"/>
                  </a:lnTo>
                  <a:lnTo>
                    <a:pt x="86707" y="122792"/>
                  </a:lnTo>
                  <a:lnTo>
                    <a:pt x="93914" y="123585"/>
                  </a:lnTo>
                  <a:lnTo>
                    <a:pt x="128451" y="90503"/>
                  </a:lnTo>
                  <a:lnTo>
                    <a:pt x="131173" y="84959"/>
                  </a:lnTo>
                  <a:lnTo>
                    <a:pt x="131899" y="82000"/>
                  </a:lnTo>
                  <a:lnTo>
                    <a:pt x="140698" y="66498"/>
                  </a:lnTo>
                  <a:lnTo>
                    <a:pt x="142446" y="53844"/>
                  </a:lnTo>
                  <a:lnTo>
                    <a:pt x="143647" y="51731"/>
                  </a:lnTo>
                  <a:lnTo>
                    <a:pt x="145507" y="50322"/>
                  </a:lnTo>
                  <a:lnTo>
                    <a:pt x="147804" y="49383"/>
                  </a:lnTo>
                  <a:lnTo>
                    <a:pt x="149337" y="47699"/>
                  </a:lnTo>
                  <a:lnTo>
                    <a:pt x="151997" y="39469"/>
                  </a:lnTo>
                  <a:lnTo>
                    <a:pt x="152400" y="19334"/>
                  </a:lnTo>
                  <a:lnTo>
                    <a:pt x="152400" y="52132"/>
                  </a:lnTo>
                  <a:lnTo>
                    <a:pt x="149576" y="57676"/>
                  </a:lnTo>
                  <a:lnTo>
                    <a:pt x="144198" y="64801"/>
                  </a:lnTo>
                  <a:lnTo>
                    <a:pt x="143135" y="73813"/>
                  </a:lnTo>
                  <a:lnTo>
                    <a:pt x="142884" y="93284"/>
                  </a:lnTo>
                  <a:lnTo>
                    <a:pt x="151077" y="103169"/>
                  </a:lnTo>
                  <a:lnTo>
                    <a:pt x="152365" y="113749"/>
                  </a:lnTo>
                  <a:lnTo>
                    <a:pt x="161810" y="123585"/>
                  </a:lnTo>
                  <a:lnTo>
                    <a:pt x="184673" y="123705"/>
                  </a:lnTo>
                  <a:lnTo>
                    <a:pt x="186615" y="122646"/>
                  </a:lnTo>
                  <a:lnTo>
                    <a:pt x="187911" y="120883"/>
                  </a:lnTo>
                  <a:lnTo>
                    <a:pt x="189988" y="115504"/>
                  </a:lnTo>
                  <a:lnTo>
                    <a:pt x="193094" y="114769"/>
                  </a:lnTo>
                  <a:lnTo>
                    <a:pt x="195404" y="114572"/>
                  </a:lnTo>
                  <a:lnTo>
                    <a:pt x="196945" y="113383"/>
                  </a:lnTo>
                  <a:lnTo>
                    <a:pt x="198657" y="109240"/>
                  </a:lnTo>
                  <a:lnTo>
                    <a:pt x="200172" y="107711"/>
                  </a:lnTo>
                  <a:lnTo>
                    <a:pt x="204677" y="106013"/>
                  </a:lnTo>
                  <a:lnTo>
                    <a:pt x="206301" y="104502"/>
                  </a:lnTo>
                  <a:lnTo>
                    <a:pt x="210323" y="95034"/>
                  </a:lnTo>
                  <a:lnTo>
                    <a:pt x="219040" y="85643"/>
                  </a:lnTo>
                  <a:lnTo>
                    <a:pt x="219065" y="80560"/>
                  </a:lnTo>
                  <a:lnTo>
                    <a:pt x="218008" y="79067"/>
                  </a:lnTo>
                  <a:lnTo>
                    <a:pt x="216248" y="78071"/>
                  </a:lnTo>
                  <a:lnTo>
                    <a:pt x="209550" y="760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26" name="SMARTInkShape-Group346"/>
          <p:cNvGrpSpPr/>
          <p:nvPr/>
        </p:nvGrpSpPr>
        <p:grpSpPr>
          <a:xfrm>
            <a:off x="9058276" y="2809875"/>
            <a:ext cx="85725" cy="76201"/>
            <a:chOff x="9058276" y="2809875"/>
            <a:chExt cx="85725" cy="76201"/>
          </a:xfrm>
        </p:grpSpPr>
        <p:sp>
          <p:nvSpPr>
            <p:cNvPr id="24724" name="SMARTInkShape-1186"/>
            <p:cNvSpPr/>
            <p:nvPr>
              <p:custDataLst>
                <p:tags r:id="rId36"/>
              </p:custDataLst>
            </p:nvPr>
          </p:nvSpPr>
          <p:spPr>
            <a:xfrm>
              <a:off x="9058284" y="2876550"/>
              <a:ext cx="85717" cy="9526"/>
            </a:xfrm>
            <a:custGeom>
              <a:avLst/>
              <a:gdLst/>
              <a:ahLst/>
              <a:cxnLst/>
              <a:rect l="0" t="0" r="0" b="0"/>
              <a:pathLst>
                <a:path w="85717" h="9526">
                  <a:moveTo>
                    <a:pt x="9516" y="0"/>
                  </a:moveTo>
                  <a:lnTo>
                    <a:pt x="9516" y="0"/>
                  </a:lnTo>
                  <a:lnTo>
                    <a:pt x="1314" y="0"/>
                  </a:lnTo>
                  <a:lnTo>
                    <a:pt x="874" y="1058"/>
                  </a:lnTo>
                  <a:lnTo>
                    <a:pt x="0" y="9409"/>
                  </a:lnTo>
                  <a:lnTo>
                    <a:pt x="45349" y="9525"/>
                  </a:lnTo>
                  <a:lnTo>
                    <a:pt x="85716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5" name="SMARTInkShape-1187"/>
            <p:cNvSpPr/>
            <p:nvPr>
              <p:custDataLst>
                <p:tags r:id="rId37"/>
              </p:custDataLst>
            </p:nvPr>
          </p:nvSpPr>
          <p:spPr>
            <a:xfrm>
              <a:off x="9058276" y="2809875"/>
              <a:ext cx="74749" cy="28576"/>
            </a:xfrm>
            <a:custGeom>
              <a:avLst/>
              <a:gdLst/>
              <a:ahLst/>
              <a:cxnLst/>
              <a:rect l="0" t="0" r="0" b="0"/>
              <a:pathLst>
                <a:path w="74749" h="28576">
                  <a:moveTo>
                    <a:pt x="9524" y="19050"/>
                  </a:moveTo>
                  <a:lnTo>
                    <a:pt x="9524" y="19050"/>
                  </a:lnTo>
                  <a:lnTo>
                    <a:pt x="9524" y="9641"/>
                  </a:lnTo>
                  <a:lnTo>
                    <a:pt x="0" y="1"/>
                  </a:lnTo>
                  <a:lnTo>
                    <a:pt x="46173" y="0"/>
                  </a:lnTo>
                  <a:lnTo>
                    <a:pt x="55698" y="0"/>
                  </a:lnTo>
                  <a:lnTo>
                    <a:pt x="65223" y="8201"/>
                  </a:lnTo>
                  <a:lnTo>
                    <a:pt x="71300" y="9133"/>
                  </a:lnTo>
                  <a:lnTo>
                    <a:pt x="72934" y="10322"/>
                  </a:lnTo>
                  <a:lnTo>
                    <a:pt x="74022" y="12172"/>
                  </a:lnTo>
                  <a:lnTo>
                    <a:pt x="74748" y="14465"/>
                  </a:lnTo>
                  <a:lnTo>
                    <a:pt x="74174" y="15994"/>
                  </a:lnTo>
                  <a:lnTo>
                    <a:pt x="72733" y="17012"/>
                  </a:lnTo>
                  <a:lnTo>
                    <a:pt x="70713" y="17692"/>
                  </a:lnTo>
                  <a:lnTo>
                    <a:pt x="69368" y="19203"/>
                  </a:lnTo>
                  <a:lnTo>
                    <a:pt x="66674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29" name="SMARTInkShape-Group347"/>
          <p:cNvGrpSpPr/>
          <p:nvPr/>
        </p:nvGrpSpPr>
        <p:grpSpPr>
          <a:xfrm>
            <a:off x="4029075" y="3762375"/>
            <a:ext cx="161926" cy="133351"/>
            <a:chOff x="4029075" y="3762375"/>
            <a:chExt cx="161926" cy="133351"/>
          </a:xfrm>
        </p:grpSpPr>
        <p:sp>
          <p:nvSpPr>
            <p:cNvPr id="24727" name="SMARTInkShape-1188"/>
            <p:cNvSpPr/>
            <p:nvPr>
              <p:custDataLst>
                <p:tags r:id="rId34"/>
              </p:custDataLst>
            </p:nvPr>
          </p:nvSpPr>
          <p:spPr>
            <a:xfrm>
              <a:off x="4029075" y="376237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9525" y="0"/>
                  </a:moveTo>
                  <a:lnTo>
                    <a:pt x="9525" y="0"/>
                  </a:lnTo>
                  <a:lnTo>
                    <a:pt x="9525" y="5057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3" y="9525"/>
                  </a:lnTo>
                  <a:lnTo>
                    <a:pt x="0" y="9525"/>
                  </a:lnTo>
                  <a:lnTo>
                    <a:pt x="44536" y="9525"/>
                  </a:lnTo>
                  <a:lnTo>
                    <a:pt x="90534" y="9525"/>
                  </a:lnTo>
                  <a:lnTo>
                    <a:pt x="103941" y="9525"/>
                  </a:lnTo>
                  <a:lnTo>
                    <a:pt x="113886" y="18657"/>
                  </a:lnTo>
                  <a:lnTo>
                    <a:pt x="1143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8" name="SMARTInkShape-1189"/>
            <p:cNvSpPr/>
            <p:nvPr>
              <p:custDataLst>
                <p:tags r:id="rId35"/>
              </p:custDataLst>
            </p:nvPr>
          </p:nvSpPr>
          <p:spPr>
            <a:xfrm>
              <a:off x="4038993" y="3867150"/>
              <a:ext cx="152008" cy="28576"/>
            </a:xfrm>
            <a:custGeom>
              <a:avLst/>
              <a:gdLst/>
              <a:ahLst/>
              <a:cxnLst/>
              <a:rect l="0" t="0" r="0" b="0"/>
              <a:pathLst>
                <a:path w="152008" h="28576">
                  <a:moveTo>
                    <a:pt x="9132" y="19050"/>
                  </a:moveTo>
                  <a:lnTo>
                    <a:pt x="9132" y="19050"/>
                  </a:lnTo>
                  <a:lnTo>
                    <a:pt x="9132" y="28182"/>
                  </a:lnTo>
                  <a:lnTo>
                    <a:pt x="0" y="28565"/>
                  </a:lnTo>
                  <a:lnTo>
                    <a:pt x="8750" y="28575"/>
                  </a:lnTo>
                  <a:lnTo>
                    <a:pt x="17299" y="20374"/>
                  </a:lnTo>
                  <a:lnTo>
                    <a:pt x="25993" y="18254"/>
                  </a:lnTo>
                  <a:lnTo>
                    <a:pt x="35883" y="12581"/>
                  </a:lnTo>
                  <a:lnTo>
                    <a:pt x="62250" y="8735"/>
                  </a:lnTo>
                  <a:lnTo>
                    <a:pt x="69076" y="4588"/>
                  </a:lnTo>
                  <a:lnTo>
                    <a:pt x="72378" y="4116"/>
                  </a:lnTo>
                  <a:lnTo>
                    <a:pt x="78870" y="6416"/>
                  </a:lnTo>
                  <a:lnTo>
                    <a:pt x="88104" y="5321"/>
                  </a:lnTo>
                  <a:lnTo>
                    <a:pt x="106223" y="1051"/>
                  </a:lnTo>
                  <a:lnTo>
                    <a:pt x="15200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4" name="SMARTInkShape-Group348"/>
          <p:cNvGrpSpPr/>
          <p:nvPr/>
        </p:nvGrpSpPr>
        <p:grpSpPr>
          <a:xfrm>
            <a:off x="4533900" y="3601939"/>
            <a:ext cx="637745" cy="501882"/>
            <a:chOff x="4533900" y="3601939"/>
            <a:chExt cx="637745" cy="501882"/>
          </a:xfrm>
        </p:grpSpPr>
        <p:sp>
          <p:nvSpPr>
            <p:cNvPr id="24730" name="SMARTInkShape-1190"/>
            <p:cNvSpPr/>
            <p:nvPr>
              <p:custDataLst>
                <p:tags r:id="rId30"/>
              </p:custDataLst>
            </p:nvPr>
          </p:nvSpPr>
          <p:spPr>
            <a:xfrm>
              <a:off x="4982003" y="3601939"/>
              <a:ext cx="189642" cy="455708"/>
            </a:xfrm>
            <a:custGeom>
              <a:avLst/>
              <a:gdLst/>
              <a:ahLst/>
              <a:cxnLst/>
              <a:rect l="0" t="0" r="0" b="0"/>
              <a:pathLst>
                <a:path w="189642" h="455708">
                  <a:moveTo>
                    <a:pt x="47197" y="46136"/>
                  </a:moveTo>
                  <a:lnTo>
                    <a:pt x="47197" y="46136"/>
                  </a:lnTo>
                  <a:lnTo>
                    <a:pt x="47197" y="28803"/>
                  </a:lnTo>
                  <a:lnTo>
                    <a:pt x="46139" y="28230"/>
                  </a:lnTo>
                  <a:lnTo>
                    <a:pt x="27951" y="27131"/>
                  </a:lnTo>
                  <a:lnTo>
                    <a:pt x="24841" y="28174"/>
                  </a:lnTo>
                  <a:lnTo>
                    <a:pt x="22769" y="29928"/>
                  </a:lnTo>
                  <a:lnTo>
                    <a:pt x="20465" y="34699"/>
                  </a:lnTo>
                  <a:lnTo>
                    <a:pt x="18109" y="43335"/>
                  </a:lnTo>
                  <a:lnTo>
                    <a:pt x="12238" y="52597"/>
                  </a:lnTo>
                  <a:lnTo>
                    <a:pt x="8969" y="62044"/>
                  </a:lnTo>
                  <a:lnTo>
                    <a:pt x="2827" y="72604"/>
                  </a:lnTo>
                  <a:lnTo>
                    <a:pt x="0" y="95613"/>
                  </a:lnTo>
                  <a:lnTo>
                    <a:pt x="2585" y="102698"/>
                  </a:lnTo>
                  <a:lnTo>
                    <a:pt x="6203" y="109374"/>
                  </a:lnTo>
                  <a:lnTo>
                    <a:pt x="9298" y="119083"/>
                  </a:lnTo>
                  <a:lnTo>
                    <a:pt x="15389" y="128663"/>
                  </a:lnTo>
                  <a:lnTo>
                    <a:pt x="18196" y="139502"/>
                  </a:lnTo>
                  <a:lnTo>
                    <a:pt x="19396" y="140130"/>
                  </a:lnTo>
                  <a:lnTo>
                    <a:pt x="50501" y="141382"/>
                  </a:lnTo>
                  <a:lnTo>
                    <a:pt x="52575" y="140325"/>
                  </a:lnTo>
                  <a:lnTo>
                    <a:pt x="53957" y="138562"/>
                  </a:lnTo>
                  <a:lnTo>
                    <a:pt x="54879" y="136328"/>
                  </a:lnTo>
                  <a:lnTo>
                    <a:pt x="56551" y="134840"/>
                  </a:lnTo>
                  <a:lnTo>
                    <a:pt x="61232" y="133185"/>
                  </a:lnTo>
                  <a:lnTo>
                    <a:pt x="62903" y="131685"/>
                  </a:lnTo>
                  <a:lnTo>
                    <a:pt x="73590" y="112615"/>
                  </a:lnTo>
                  <a:lnTo>
                    <a:pt x="74317" y="109505"/>
                  </a:lnTo>
                  <a:lnTo>
                    <a:pt x="83119" y="93744"/>
                  </a:lnTo>
                  <a:lnTo>
                    <a:pt x="83845" y="90575"/>
                  </a:lnTo>
                  <a:lnTo>
                    <a:pt x="92645" y="74709"/>
                  </a:lnTo>
                  <a:lnTo>
                    <a:pt x="94695" y="52486"/>
                  </a:lnTo>
                  <a:lnTo>
                    <a:pt x="91943" y="46136"/>
                  </a:lnTo>
                  <a:lnTo>
                    <a:pt x="88251" y="39786"/>
                  </a:lnTo>
                  <a:lnTo>
                    <a:pt x="85114" y="30261"/>
                  </a:lnTo>
                  <a:lnTo>
                    <a:pt x="79010" y="20736"/>
                  </a:lnTo>
                  <a:lnTo>
                    <a:pt x="77212" y="14386"/>
                  </a:lnTo>
                  <a:lnTo>
                    <a:pt x="75673" y="12269"/>
                  </a:lnTo>
                  <a:lnTo>
                    <a:pt x="73589" y="10858"/>
                  </a:lnTo>
                  <a:lnTo>
                    <a:pt x="71142" y="9918"/>
                  </a:lnTo>
                  <a:lnTo>
                    <a:pt x="69510" y="8232"/>
                  </a:lnTo>
                  <a:lnTo>
                    <a:pt x="66677" y="0"/>
                  </a:lnTo>
                  <a:lnTo>
                    <a:pt x="63616" y="1995"/>
                  </a:lnTo>
                  <a:lnTo>
                    <a:pt x="52069" y="12739"/>
                  </a:lnTo>
                  <a:lnTo>
                    <a:pt x="49363" y="18240"/>
                  </a:lnTo>
                  <a:lnTo>
                    <a:pt x="47324" y="39826"/>
                  </a:lnTo>
                  <a:lnTo>
                    <a:pt x="47199" y="86725"/>
                  </a:lnTo>
                  <a:lnTo>
                    <a:pt x="48256" y="100025"/>
                  </a:lnTo>
                  <a:lnTo>
                    <a:pt x="64065" y="145524"/>
                  </a:lnTo>
                  <a:lnTo>
                    <a:pt x="73146" y="167329"/>
                  </a:lnTo>
                  <a:lnTo>
                    <a:pt x="80310" y="187198"/>
                  </a:lnTo>
                  <a:lnTo>
                    <a:pt x="88725" y="196319"/>
                  </a:lnTo>
                  <a:lnTo>
                    <a:pt x="98462" y="204959"/>
                  </a:lnTo>
                  <a:lnTo>
                    <a:pt x="108835" y="220665"/>
                  </a:lnTo>
                  <a:lnTo>
                    <a:pt x="123938" y="253509"/>
                  </a:lnTo>
                  <a:lnTo>
                    <a:pt x="151986" y="295963"/>
                  </a:lnTo>
                  <a:lnTo>
                    <a:pt x="166790" y="319277"/>
                  </a:lnTo>
                  <a:lnTo>
                    <a:pt x="173008" y="339234"/>
                  </a:lnTo>
                  <a:lnTo>
                    <a:pt x="175521" y="343134"/>
                  </a:lnTo>
                  <a:lnTo>
                    <a:pt x="188617" y="382256"/>
                  </a:lnTo>
                  <a:lnTo>
                    <a:pt x="189641" y="397140"/>
                  </a:lnTo>
                  <a:lnTo>
                    <a:pt x="187058" y="406043"/>
                  </a:lnTo>
                  <a:lnTo>
                    <a:pt x="183441" y="413528"/>
                  </a:lnTo>
                  <a:lnTo>
                    <a:pt x="180928" y="430191"/>
                  </a:lnTo>
                  <a:lnTo>
                    <a:pt x="179742" y="432348"/>
                  </a:lnTo>
                  <a:lnTo>
                    <a:pt x="177894" y="433786"/>
                  </a:lnTo>
                  <a:lnTo>
                    <a:pt x="173018" y="436442"/>
                  </a:lnTo>
                  <a:lnTo>
                    <a:pt x="155044" y="451737"/>
                  </a:lnTo>
                  <a:lnTo>
                    <a:pt x="145591" y="454534"/>
                  </a:lnTo>
                  <a:lnTo>
                    <a:pt x="109373" y="455707"/>
                  </a:lnTo>
                  <a:lnTo>
                    <a:pt x="103759" y="452887"/>
                  </a:lnTo>
                  <a:lnTo>
                    <a:pt x="100779" y="450653"/>
                  </a:lnTo>
                  <a:lnTo>
                    <a:pt x="97470" y="445349"/>
                  </a:lnTo>
                  <a:lnTo>
                    <a:pt x="96587" y="442453"/>
                  </a:lnTo>
                  <a:lnTo>
                    <a:pt x="94941" y="440522"/>
                  </a:lnTo>
                  <a:lnTo>
                    <a:pt x="81720" y="432113"/>
                  </a:lnTo>
                  <a:lnTo>
                    <a:pt x="78415" y="426526"/>
                  </a:lnTo>
                  <a:lnTo>
                    <a:pt x="66685" y="386243"/>
                  </a:lnTo>
                  <a:lnTo>
                    <a:pt x="66258" y="357296"/>
                  </a:lnTo>
                  <a:lnTo>
                    <a:pt x="75948" y="326419"/>
                  </a:lnTo>
                  <a:lnTo>
                    <a:pt x="83137" y="313011"/>
                  </a:lnTo>
                  <a:lnTo>
                    <a:pt x="89927" y="295114"/>
                  </a:lnTo>
                  <a:lnTo>
                    <a:pt x="113872" y="2652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1" name="SMARTInkShape-1191"/>
            <p:cNvSpPr/>
            <p:nvPr>
              <p:custDataLst>
                <p:tags r:id="rId31"/>
              </p:custDataLst>
            </p:nvPr>
          </p:nvSpPr>
          <p:spPr>
            <a:xfrm>
              <a:off x="4533900" y="3638670"/>
              <a:ext cx="171451" cy="465151"/>
            </a:xfrm>
            <a:custGeom>
              <a:avLst/>
              <a:gdLst/>
              <a:ahLst/>
              <a:cxnLst/>
              <a:rect l="0" t="0" r="0" b="0"/>
              <a:pathLst>
                <a:path w="171451" h="465151">
                  <a:moveTo>
                    <a:pt x="171450" y="28455"/>
                  </a:moveTo>
                  <a:lnTo>
                    <a:pt x="171450" y="28455"/>
                  </a:lnTo>
                  <a:lnTo>
                    <a:pt x="166394" y="28455"/>
                  </a:lnTo>
                  <a:lnTo>
                    <a:pt x="137297" y="18754"/>
                  </a:lnTo>
                  <a:lnTo>
                    <a:pt x="123977" y="11565"/>
                  </a:lnTo>
                  <a:lnTo>
                    <a:pt x="107970" y="8631"/>
                  </a:lnTo>
                  <a:lnTo>
                    <a:pt x="95253" y="1922"/>
                  </a:lnTo>
                  <a:lnTo>
                    <a:pt x="73025" y="0"/>
                  </a:lnTo>
                  <a:lnTo>
                    <a:pt x="66675" y="2755"/>
                  </a:lnTo>
                  <a:lnTo>
                    <a:pt x="60325" y="6450"/>
                  </a:lnTo>
                  <a:lnTo>
                    <a:pt x="50800" y="9588"/>
                  </a:lnTo>
                  <a:lnTo>
                    <a:pt x="44450" y="14073"/>
                  </a:lnTo>
                  <a:lnTo>
                    <a:pt x="40922" y="19593"/>
                  </a:lnTo>
                  <a:lnTo>
                    <a:pt x="38296" y="25575"/>
                  </a:lnTo>
                  <a:lnTo>
                    <a:pt x="31925" y="34892"/>
                  </a:lnTo>
                  <a:lnTo>
                    <a:pt x="20505" y="73466"/>
                  </a:lnTo>
                  <a:lnTo>
                    <a:pt x="19107" y="117613"/>
                  </a:lnTo>
                  <a:lnTo>
                    <a:pt x="20134" y="133697"/>
                  </a:lnTo>
                  <a:lnTo>
                    <a:pt x="28753" y="175325"/>
                  </a:lnTo>
                  <a:lnTo>
                    <a:pt x="38198" y="221227"/>
                  </a:lnTo>
                  <a:lnTo>
                    <a:pt x="57342" y="266527"/>
                  </a:lnTo>
                  <a:lnTo>
                    <a:pt x="79386" y="311027"/>
                  </a:lnTo>
                  <a:lnTo>
                    <a:pt x="87712" y="339957"/>
                  </a:lnTo>
                  <a:lnTo>
                    <a:pt x="91900" y="348934"/>
                  </a:lnTo>
                  <a:lnTo>
                    <a:pt x="95192" y="393031"/>
                  </a:lnTo>
                  <a:lnTo>
                    <a:pt x="95239" y="411267"/>
                  </a:lnTo>
                  <a:lnTo>
                    <a:pt x="92423" y="418374"/>
                  </a:lnTo>
                  <a:lnTo>
                    <a:pt x="88702" y="425061"/>
                  </a:lnTo>
                  <a:lnTo>
                    <a:pt x="85549" y="434775"/>
                  </a:lnTo>
                  <a:lnTo>
                    <a:pt x="81060" y="441170"/>
                  </a:lnTo>
                  <a:lnTo>
                    <a:pt x="75538" y="444717"/>
                  </a:lnTo>
                  <a:lnTo>
                    <a:pt x="69557" y="447352"/>
                  </a:lnTo>
                  <a:lnTo>
                    <a:pt x="60238" y="453727"/>
                  </a:lnTo>
                  <a:lnTo>
                    <a:pt x="50774" y="457145"/>
                  </a:lnTo>
                  <a:lnTo>
                    <a:pt x="39979" y="465150"/>
                  </a:lnTo>
                  <a:lnTo>
                    <a:pt x="38294" y="464577"/>
                  </a:lnTo>
                  <a:lnTo>
                    <a:pt x="30867" y="459772"/>
                  </a:lnTo>
                  <a:lnTo>
                    <a:pt x="21963" y="456819"/>
                  </a:lnTo>
                  <a:lnTo>
                    <a:pt x="15758" y="452378"/>
                  </a:lnTo>
                  <a:lnTo>
                    <a:pt x="0" y="4285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2" name="SMARTInkShape-1192"/>
            <p:cNvSpPr/>
            <p:nvPr>
              <p:custDataLst>
                <p:tags r:id="rId32"/>
              </p:custDataLst>
            </p:nvPr>
          </p:nvSpPr>
          <p:spPr>
            <a:xfrm>
              <a:off x="4629315" y="3657600"/>
              <a:ext cx="133055" cy="227146"/>
            </a:xfrm>
            <a:custGeom>
              <a:avLst/>
              <a:gdLst/>
              <a:ahLst/>
              <a:cxnLst/>
              <a:rect l="0" t="0" r="0" b="0"/>
              <a:pathLst>
                <a:path w="133055" h="227146">
                  <a:moveTo>
                    <a:pt x="37935" y="0"/>
                  </a:moveTo>
                  <a:lnTo>
                    <a:pt x="37935" y="0"/>
                  </a:lnTo>
                  <a:lnTo>
                    <a:pt x="37935" y="8201"/>
                  </a:lnTo>
                  <a:lnTo>
                    <a:pt x="36877" y="8642"/>
                  </a:lnTo>
                  <a:lnTo>
                    <a:pt x="28526" y="9515"/>
                  </a:lnTo>
                  <a:lnTo>
                    <a:pt x="28444" y="14578"/>
                  </a:lnTo>
                  <a:lnTo>
                    <a:pt x="29491" y="16069"/>
                  </a:lnTo>
                  <a:lnTo>
                    <a:pt x="31247" y="17063"/>
                  </a:lnTo>
                  <a:lnTo>
                    <a:pt x="38113" y="18788"/>
                  </a:lnTo>
                  <a:lnTo>
                    <a:pt x="42600" y="18933"/>
                  </a:lnTo>
                  <a:lnTo>
                    <a:pt x="44220" y="20031"/>
                  </a:lnTo>
                  <a:lnTo>
                    <a:pt x="45300" y="21820"/>
                  </a:lnTo>
                  <a:lnTo>
                    <a:pt x="46020" y="24072"/>
                  </a:lnTo>
                  <a:lnTo>
                    <a:pt x="47558" y="25573"/>
                  </a:lnTo>
                  <a:lnTo>
                    <a:pt x="57632" y="30804"/>
                  </a:lnTo>
                  <a:lnTo>
                    <a:pt x="63622" y="34858"/>
                  </a:lnTo>
                  <a:lnTo>
                    <a:pt x="72946" y="38198"/>
                  </a:lnTo>
                  <a:lnTo>
                    <a:pt x="82410" y="44361"/>
                  </a:lnTo>
                  <a:lnTo>
                    <a:pt x="91917" y="47716"/>
                  </a:lnTo>
                  <a:lnTo>
                    <a:pt x="114135" y="64044"/>
                  </a:lnTo>
                  <a:lnTo>
                    <a:pt x="117310" y="64921"/>
                  </a:lnTo>
                  <a:lnTo>
                    <a:pt x="119427" y="66564"/>
                  </a:lnTo>
                  <a:lnTo>
                    <a:pt x="129835" y="82819"/>
                  </a:lnTo>
                  <a:lnTo>
                    <a:pt x="132193" y="92155"/>
                  </a:lnTo>
                  <a:lnTo>
                    <a:pt x="133054" y="107960"/>
                  </a:lnTo>
                  <a:lnTo>
                    <a:pt x="130305" y="114305"/>
                  </a:lnTo>
                  <a:lnTo>
                    <a:pt x="126613" y="120652"/>
                  </a:lnTo>
                  <a:lnTo>
                    <a:pt x="123476" y="130176"/>
                  </a:lnTo>
                  <a:lnTo>
                    <a:pt x="79203" y="177800"/>
                  </a:lnTo>
                  <a:lnTo>
                    <a:pt x="50635" y="205317"/>
                  </a:lnTo>
                  <a:lnTo>
                    <a:pt x="37935" y="211536"/>
                  </a:lnTo>
                  <a:lnTo>
                    <a:pt x="31585" y="215724"/>
                  </a:lnTo>
                  <a:lnTo>
                    <a:pt x="22060" y="219140"/>
                  </a:lnTo>
                  <a:lnTo>
                    <a:pt x="12535" y="225327"/>
                  </a:lnTo>
                  <a:lnTo>
                    <a:pt x="6185" y="227145"/>
                  </a:lnTo>
                  <a:lnTo>
                    <a:pt x="4068" y="226572"/>
                  </a:lnTo>
                  <a:lnTo>
                    <a:pt x="2657" y="225131"/>
                  </a:lnTo>
                  <a:lnTo>
                    <a:pt x="0" y="219429"/>
                  </a:lnTo>
                  <a:lnTo>
                    <a:pt x="936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3" name="SMARTInkShape-1193"/>
            <p:cNvSpPr/>
            <p:nvPr>
              <p:custDataLst>
                <p:tags r:id="rId33"/>
              </p:custDataLst>
            </p:nvPr>
          </p:nvSpPr>
          <p:spPr>
            <a:xfrm>
              <a:off x="4810134" y="3800603"/>
              <a:ext cx="95114" cy="104645"/>
            </a:xfrm>
            <a:custGeom>
              <a:avLst/>
              <a:gdLst/>
              <a:ahLst/>
              <a:cxnLst/>
              <a:rect l="0" t="0" r="0" b="0"/>
              <a:pathLst>
                <a:path w="95114" h="104645">
                  <a:moveTo>
                    <a:pt x="28566" y="37972"/>
                  </a:moveTo>
                  <a:lnTo>
                    <a:pt x="28566" y="37972"/>
                  </a:lnTo>
                  <a:lnTo>
                    <a:pt x="28566" y="47104"/>
                  </a:lnTo>
                  <a:lnTo>
                    <a:pt x="3962" y="55664"/>
                  </a:lnTo>
                  <a:lnTo>
                    <a:pt x="2639" y="57175"/>
                  </a:lnTo>
                  <a:lnTo>
                    <a:pt x="340" y="65103"/>
                  </a:lnTo>
                  <a:lnTo>
                    <a:pt x="0" y="88900"/>
                  </a:lnTo>
                  <a:lnTo>
                    <a:pt x="1056" y="90974"/>
                  </a:lnTo>
                  <a:lnTo>
                    <a:pt x="2817" y="92357"/>
                  </a:lnTo>
                  <a:lnTo>
                    <a:pt x="5050" y="93278"/>
                  </a:lnTo>
                  <a:lnTo>
                    <a:pt x="6538" y="94951"/>
                  </a:lnTo>
                  <a:lnTo>
                    <a:pt x="8193" y="99632"/>
                  </a:lnTo>
                  <a:lnTo>
                    <a:pt x="9692" y="101304"/>
                  </a:lnTo>
                  <a:lnTo>
                    <a:pt x="17601" y="104207"/>
                  </a:lnTo>
                  <a:lnTo>
                    <a:pt x="42628" y="104644"/>
                  </a:lnTo>
                  <a:lnTo>
                    <a:pt x="44291" y="103586"/>
                  </a:lnTo>
                  <a:lnTo>
                    <a:pt x="45399" y="101823"/>
                  </a:lnTo>
                  <a:lnTo>
                    <a:pt x="46138" y="99590"/>
                  </a:lnTo>
                  <a:lnTo>
                    <a:pt x="47689" y="98101"/>
                  </a:lnTo>
                  <a:lnTo>
                    <a:pt x="57783" y="92888"/>
                  </a:lnTo>
                  <a:lnTo>
                    <a:pt x="69968" y="81981"/>
                  </a:lnTo>
                  <a:lnTo>
                    <a:pt x="73425" y="75876"/>
                  </a:lnTo>
                  <a:lnTo>
                    <a:pt x="76020" y="69635"/>
                  </a:lnTo>
                  <a:lnTo>
                    <a:pt x="82372" y="60171"/>
                  </a:lnTo>
                  <a:lnTo>
                    <a:pt x="85784" y="50665"/>
                  </a:lnTo>
                  <a:lnTo>
                    <a:pt x="91968" y="41145"/>
                  </a:lnTo>
                  <a:lnTo>
                    <a:pt x="94272" y="31621"/>
                  </a:lnTo>
                  <a:lnTo>
                    <a:pt x="95113" y="20804"/>
                  </a:lnTo>
                  <a:lnTo>
                    <a:pt x="85533" y="9332"/>
                  </a:lnTo>
                  <a:lnTo>
                    <a:pt x="77631" y="1327"/>
                  </a:lnTo>
                  <a:lnTo>
                    <a:pt x="71561" y="303"/>
                  </a:lnTo>
                  <a:lnTo>
                    <a:pt x="63060" y="0"/>
                  </a:lnTo>
                  <a:lnTo>
                    <a:pt x="56949" y="2751"/>
                  </a:lnTo>
                  <a:lnTo>
                    <a:pt x="49460" y="8084"/>
                  </a:lnTo>
                  <a:lnTo>
                    <a:pt x="48436" y="11636"/>
                  </a:lnTo>
                  <a:lnTo>
                    <a:pt x="48163" y="14065"/>
                  </a:lnTo>
                  <a:lnTo>
                    <a:pt x="45036" y="19585"/>
                  </a:lnTo>
                  <a:lnTo>
                    <a:pt x="41178" y="25567"/>
                  </a:lnTo>
                  <a:lnTo>
                    <a:pt x="39006" y="34884"/>
                  </a:lnTo>
                  <a:lnTo>
                    <a:pt x="38102" y="55534"/>
                  </a:lnTo>
                  <a:lnTo>
                    <a:pt x="47616" y="66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48" name="SMARTInkShape-Group349"/>
          <p:cNvGrpSpPr/>
          <p:nvPr/>
        </p:nvGrpSpPr>
        <p:grpSpPr>
          <a:xfrm>
            <a:off x="5400854" y="3248070"/>
            <a:ext cx="2619070" cy="895295"/>
            <a:chOff x="5400854" y="3248070"/>
            <a:chExt cx="2619070" cy="895295"/>
          </a:xfrm>
        </p:grpSpPr>
        <p:sp>
          <p:nvSpPr>
            <p:cNvPr id="24735" name="SMARTInkShape-1194"/>
            <p:cNvSpPr/>
            <p:nvPr>
              <p:custDataLst>
                <p:tags r:id="rId17"/>
              </p:custDataLst>
            </p:nvPr>
          </p:nvSpPr>
          <p:spPr>
            <a:xfrm>
              <a:off x="5772150" y="3381503"/>
              <a:ext cx="219076" cy="169865"/>
            </a:xfrm>
            <a:custGeom>
              <a:avLst/>
              <a:gdLst/>
              <a:ahLst/>
              <a:cxnLst/>
              <a:rect l="0" t="0" r="0" b="0"/>
              <a:pathLst>
                <a:path w="219076" h="169865">
                  <a:moveTo>
                    <a:pt x="0" y="28447"/>
                  </a:moveTo>
                  <a:lnTo>
                    <a:pt x="0" y="28447"/>
                  </a:lnTo>
                  <a:lnTo>
                    <a:pt x="0" y="0"/>
                  </a:lnTo>
                  <a:lnTo>
                    <a:pt x="8201" y="8084"/>
                  </a:lnTo>
                  <a:lnTo>
                    <a:pt x="10321" y="16742"/>
                  </a:lnTo>
                  <a:lnTo>
                    <a:pt x="15994" y="25567"/>
                  </a:lnTo>
                  <a:lnTo>
                    <a:pt x="18144" y="35942"/>
                  </a:lnTo>
                  <a:lnTo>
                    <a:pt x="19840" y="50894"/>
                  </a:lnTo>
                  <a:lnTo>
                    <a:pt x="25516" y="63555"/>
                  </a:lnTo>
                  <a:lnTo>
                    <a:pt x="29554" y="109830"/>
                  </a:lnTo>
                  <a:lnTo>
                    <a:pt x="35097" y="121235"/>
                  </a:lnTo>
                  <a:lnTo>
                    <a:pt x="37705" y="144553"/>
                  </a:lnTo>
                  <a:lnTo>
                    <a:pt x="36778" y="147126"/>
                  </a:lnTo>
                  <a:lnTo>
                    <a:pt x="35103" y="148841"/>
                  </a:lnTo>
                  <a:lnTo>
                    <a:pt x="32927" y="149984"/>
                  </a:lnTo>
                  <a:lnTo>
                    <a:pt x="31476" y="151805"/>
                  </a:lnTo>
                  <a:lnTo>
                    <a:pt x="28957" y="160272"/>
                  </a:lnTo>
                  <a:lnTo>
                    <a:pt x="28608" y="169864"/>
                  </a:lnTo>
                  <a:lnTo>
                    <a:pt x="28575" y="148645"/>
                  </a:lnTo>
                  <a:lnTo>
                    <a:pt x="31397" y="142546"/>
                  </a:lnTo>
                  <a:lnTo>
                    <a:pt x="33631" y="139438"/>
                  </a:lnTo>
                  <a:lnTo>
                    <a:pt x="36776" y="124951"/>
                  </a:lnTo>
                  <a:lnTo>
                    <a:pt x="39081" y="92010"/>
                  </a:lnTo>
                  <a:lnTo>
                    <a:pt x="57393" y="59197"/>
                  </a:lnTo>
                  <a:lnTo>
                    <a:pt x="60488" y="55297"/>
                  </a:lnTo>
                  <a:lnTo>
                    <a:pt x="63925" y="45319"/>
                  </a:lnTo>
                  <a:lnTo>
                    <a:pt x="66512" y="34888"/>
                  </a:lnTo>
                  <a:lnTo>
                    <a:pt x="71188" y="26723"/>
                  </a:lnTo>
                  <a:lnTo>
                    <a:pt x="76795" y="22389"/>
                  </a:lnTo>
                  <a:lnTo>
                    <a:pt x="79772" y="21234"/>
                  </a:lnTo>
                  <a:lnTo>
                    <a:pt x="81756" y="19405"/>
                  </a:lnTo>
                  <a:lnTo>
                    <a:pt x="85203" y="10924"/>
                  </a:lnTo>
                  <a:lnTo>
                    <a:pt x="88315" y="10076"/>
                  </a:lnTo>
                  <a:lnTo>
                    <a:pt x="90627" y="9849"/>
                  </a:lnTo>
                  <a:lnTo>
                    <a:pt x="96017" y="12420"/>
                  </a:lnTo>
                  <a:lnTo>
                    <a:pt x="103045" y="17638"/>
                  </a:lnTo>
                  <a:lnTo>
                    <a:pt x="104005" y="21173"/>
                  </a:lnTo>
                  <a:lnTo>
                    <a:pt x="104262" y="23598"/>
                  </a:lnTo>
                  <a:lnTo>
                    <a:pt x="107369" y="29114"/>
                  </a:lnTo>
                  <a:lnTo>
                    <a:pt x="111220" y="35093"/>
                  </a:lnTo>
                  <a:lnTo>
                    <a:pt x="113387" y="44410"/>
                  </a:lnTo>
                  <a:lnTo>
                    <a:pt x="115278" y="64438"/>
                  </a:lnTo>
                  <a:lnTo>
                    <a:pt x="122491" y="87449"/>
                  </a:lnTo>
                  <a:lnTo>
                    <a:pt x="123791" y="117313"/>
                  </a:lnTo>
                  <a:lnTo>
                    <a:pt x="120988" y="123682"/>
                  </a:lnTo>
                  <a:lnTo>
                    <a:pt x="114303" y="133218"/>
                  </a:lnTo>
                  <a:lnTo>
                    <a:pt x="119357" y="128164"/>
                  </a:lnTo>
                  <a:lnTo>
                    <a:pt x="121839" y="122860"/>
                  </a:lnTo>
                  <a:lnTo>
                    <a:pt x="124622" y="107712"/>
                  </a:lnTo>
                  <a:lnTo>
                    <a:pt x="131313" y="95100"/>
                  </a:lnTo>
                  <a:lnTo>
                    <a:pt x="135993" y="68531"/>
                  </a:lnTo>
                  <a:lnTo>
                    <a:pt x="149810" y="47671"/>
                  </a:lnTo>
                  <a:lnTo>
                    <a:pt x="152307" y="41225"/>
                  </a:lnTo>
                  <a:lnTo>
                    <a:pt x="156944" y="34831"/>
                  </a:lnTo>
                  <a:lnTo>
                    <a:pt x="162534" y="31284"/>
                  </a:lnTo>
                  <a:lnTo>
                    <a:pt x="165506" y="30339"/>
                  </a:lnTo>
                  <a:lnTo>
                    <a:pt x="167487" y="28650"/>
                  </a:lnTo>
                  <a:lnTo>
                    <a:pt x="169689" y="23951"/>
                  </a:lnTo>
                  <a:lnTo>
                    <a:pt x="171334" y="22275"/>
                  </a:lnTo>
                  <a:lnTo>
                    <a:pt x="179496" y="19363"/>
                  </a:lnTo>
                  <a:lnTo>
                    <a:pt x="185593" y="19053"/>
                  </a:lnTo>
                  <a:lnTo>
                    <a:pt x="187229" y="20068"/>
                  </a:lnTo>
                  <a:lnTo>
                    <a:pt x="188320" y="21802"/>
                  </a:lnTo>
                  <a:lnTo>
                    <a:pt x="190213" y="28630"/>
                  </a:lnTo>
                  <a:lnTo>
                    <a:pt x="190373" y="33115"/>
                  </a:lnTo>
                  <a:lnTo>
                    <a:pt x="193266" y="38635"/>
                  </a:lnTo>
                  <a:lnTo>
                    <a:pt x="197021" y="44617"/>
                  </a:lnTo>
                  <a:lnTo>
                    <a:pt x="199432" y="57080"/>
                  </a:lnTo>
                  <a:lnTo>
                    <a:pt x="200020" y="104473"/>
                  </a:lnTo>
                  <a:lnTo>
                    <a:pt x="200025" y="117313"/>
                  </a:lnTo>
                  <a:lnTo>
                    <a:pt x="202847" y="123682"/>
                  </a:lnTo>
                  <a:lnTo>
                    <a:pt x="206570" y="130040"/>
                  </a:lnTo>
                  <a:lnTo>
                    <a:pt x="208962" y="142746"/>
                  </a:lnTo>
                  <a:lnTo>
                    <a:pt x="209516" y="151714"/>
                  </a:lnTo>
                  <a:lnTo>
                    <a:pt x="219075" y="1522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6" name="SMARTInkShape-1195"/>
            <p:cNvSpPr/>
            <p:nvPr>
              <p:custDataLst>
                <p:tags r:id="rId18"/>
              </p:custDataLst>
            </p:nvPr>
          </p:nvSpPr>
          <p:spPr>
            <a:xfrm>
              <a:off x="7134225" y="3442672"/>
              <a:ext cx="219076" cy="329097"/>
            </a:xfrm>
            <a:custGeom>
              <a:avLst/>
              <a:gdLst/>
              <a:ahLst/>
              <a:cxnLst/>
              <a:rect l="0" t="0" r="0" b="0"/>
              <a:pathLst>
                <a:path w="219076" h="329097">
                  <a:moveTo>
                    <a:pt x="19050" y="81578"/>
                  </a:moveTo>
                  <a:lnTo>
                    <a:pt x="19050" y="81578"/>
                  </a:lnTo>
                  <a:lnTo>
                    <a:pt x="13994" y="81578"/>
                  </a:lnTo>
                  <a:lnTo>
                    <a:pt x="12503" y="82636"/>
                  </a:lnTo>
                  <a:lnTo>
                    <a:pt x="11510" y="84400"/>
                  </a:lnTo>
                  <a:lnTo>
                    <a:pt x="9786" y="91279"/>
                  </a:lnTo>
                  <a:lnTo>
                    <a:pt x="9640" y="95767"/>
                  </a:lnTo>
                  <a:lnTo>
                    <a:pt x="8544" y="97387"/>
                  </a:lnTo>
                  <a:lnTo>
                    <a:pt x="6754" y="98468"/>
                  </a:lnTo>
                  <a:lnTo>
                    <a:pt x="395" y="100502"/>
                  </a:lnTo>
                  <a:lnTo>
                    <a:pt x="3" y="110036"/>
                  </a:lnTo>
                  <a:lnTo>
                    <a:pt x="0" y="101017"/>
                  </a:lnTo>
                  <a:lnTo>
                    <a:pt x="6545" y="93101"/>
                  </a:lnTo>
                  <a:lnTo>
                    <a:pt x="9132" y="83304"/>
                  </a:lnTo>
                  <a:lnTo>
                    <a:pt x="9491" y="68472"/>
                  </a:lnTo>
                  <a:lnTo>
                    <a:pt x="12332" y="62348"/>
                  </a:lnTo>
                  <a:lnTo>
                    <a:pt x="16064" y="56098"/>
                  </a:lnTo>
                  <a:lnTo>
                    <a:pt x="19224" y="46629"/>
                  </a:lnTo>
                  <a:lnTo>
                    <a:pt x="35474" y="24426"/>
                  </a:lnTo>
                  <a:lnTo>
                    <a:pt x="37992" y="18077"/>
                  </a:lnTo>
                  <a:lnTo>
                    <a:pt x="42638" y="11728"/>
                  </a:lnTo>
                  <a:lnTo>
                    <a:pt x="48230" y="8200"/>
                  </a:lnTo>
                  <a:lnTo>
                    <a:pt x="60445" y="5936"/>
                  </a:lnTo>
                  <a:lnTo>
                    <a:pt x="62522" y="4692"/>
                  </a:lnTo>
                  <a:lnTo>
                    <a:pt x="63906" y="2803"/>
                  </a:lnTo>
                  <a:lnTo>
                    <a:pt x="64829" y="487"/>
                  </a:lnTo>
                  <a:lnTo>
                    <a:pt x="66502" y="0"/>
                  </a:lnTo>
                  <a:lnTo>
                    <a:pt x="68677" y="734"/>
                  </a:lnTo>
                  <a:lnTo>
                    <a:pt x="73914" y="3314"/>
                  </a:lnTo>
                  <a:lnTo>
                    <a:pt x="82814" y="5825"/>
                  </a:lnTo>
                  <a:lnTo>
                    <a:pt x="98460" y="18555"/>
                  </a:lnTo>
                  <a:lnTo>
                    <a:pt x="101968" y="24640"/>
                  </a:lnTo>
                  <a:lnTo>
                    <a:pt x="116461" y="67589"/>
                  </a:lnTo>
                  <a:lnTo>
                    <a:pt x="122370" y="96571"/>
                  </a:lnTo>
                  <a:lnTo>
                    <a:pt x="123741" y="142910"/>
                  </a:lnTo>
                  <a:lnTo>
                    <a:pt x="122741" y="167484"/>
                  </a:lnTo>
                  <a:lnTo>
                    <a:pt x="112064" y="214753"/>
                  </a:lnTo>
                  <a:lnTo>
                    <a:pt x="106934" y="233926"/>
                  </a:lnTo>
                  <a:lnTo>
                    <a:pt x="102592" y="253013"/>
                  </a:lnTo>
                  <a:lnTo>
                    <a:pt x="94603" y="269251"/>
                  </a:lnTo>
                  <a:lnTo>
                    <a:pt x="59968" y="316685"/>
                  </a:lnTo>
                  <a:lnTo>
                    <a:pt x="52650" y="324164"/>
                  </a:lnTo>
                  <a:lnTo>
                    <a:pt x="47036" y="326977"/>
                  </a:lnTo>
                  <a:lnTo>
                    <a:pt x="33566" y="329096"/>
                  </a:lnTo>
                  <a:lnTo>
                    <a:pt x="31903" y="328082"/>
                  </a:lnTo>
                  <a:lnTo>
                    <a:pt x="30793" y="326347"/>
                  </a:lnTo>
                  <a:lnTo>
                    <a:pt x="29232" y="318850"/>
                  </a:lnTo>
                  <a:lnTo>
                    <a:pt x="28704" y="306834"/>
                  </a:lnTo>
                  <a:lnTo>
                    <a:pt x="25810" y="300578"/>
                  </a:lnTo>
                  <a:lnTo>
                    <a:pt x="22054" y="294270"/>
                  </a:lnTo>
                  <a:lnTo>
                    <a:pt x="19643" y="281596"/>
                  </a:lnTo>
                  <a:lnTo>
                    <a:pt x="19054" y="245385"/>
                  </a:lnTo>
                  <a:lnTo>
                    <a:pt x="28184" y="234419"/>
                  </a:lnTo>
                  <a:lnTo>
                    <a:pt x="33515" y="234109"/>
                  </a:lnTo>
                  <a:lnTo>
                    <a:pt x="38884" y="236858"/>
                  </a:lnTo>
                  <a:lnTo>
                    <a:pt x="44799" y="240550"/>
                  </a:lnTo>
                  <a:lnTo>
                    <a:pt x="55314" y="243114"/>
                  </a:lnTo>
                  <a:lnTo>
                    <a:pt x="79834" y="258669"/>
                  </a:lnTo>
                  <a:lnTo>
                    <a:pt x="91270" y="262460"/>
                  </a:lnTo>
                  <a:lnTo>
                    <a:pt x="101361" y="268758"/>
                  </a:lnTo>
                  <a:lnTo>
                    <a:pt x="111054" y="271094"/>
                  </a:lnTo>
                  <a:lnTo>
                    <a:pt x="121687" y="272845"/>
                  </a:lnTo>
                  <a:lnTo>
                    <a:pt x="144723" y="280241"/>
                  </a:lnTo>
                  <a:lnTo>
                    <a:pt x="182791" y="281568"/>
                  </a:lnTo>
                  <a:lnTo>
                    <a:pt x="189896" y="278765"/>
                  </a:lnTo>
                  <a:lnTo>
                    <a:pt x="219075" y="25302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7" name="SMARTInkShape-1196"/>
            <p:cNvSpPr/>
            <p:nvPr>
              <p:custDataLst>
                <p:tags r:id="rId19"/>
              </p:custDataLst>
            </p:nvPr>
          </p:nvSpPr>
          <p:spPr>
            <a:xfrm>
              <a:off x="7429500" y="3371981"/>
              <a:ext cx="180976" cy="295011"/>
            </a:xfrm>
            <a:custGeom>
              <a:avLst/>
              <a:gdLst/>
              <a:ahLst/>
              <a:cxnLst/>
              <a:rect l="0" t="0" r="0" b="0"/>
              <a:pathLst>
                <a:path w="180976" h="295011">
                  <a:moveTo>
                    <a:pt x="0" y="95119"/>
                  </a:moveTo>
                  <a:lnTo>
                    <a:pt x="0" y="95119"/>
                  </a:lnTo>
                  <a:lnTo>
                    <a:pt x="5056" y="90062"/>
                  </a:lnTo>
                  <a:lnTo>
                    <a:pt x="7540" y="81936"/>
                  </a:lnTo>
                  <a:lnTo>
                    <a:pt x="9491" y="57678"/>
                  </a:lnTo>
                  <a:lnTo>
                    <a:pt x="4459" y="57214"/>
                  </a:lnTo>
                  <a:lnTo>
                    <a:pt x="2973" y="58208"/>
                  </a:lnTo>
                  <a:lnTo>
                    <a:pt x="1982" y="59928"/>
                  </a:lnTo>
                  <a:lnTo>
                    <a:pt x="391" y="65237"/>
                  </a:lnTo>
                  <a:lnTo>
                    <a:pt x="8" y="108899"/>
                  </a:lnTo>
                  <a:lnTo>
                    <a:pt x="0" y="152332"/>
                  </a:lnTo>
                  <a:lnTo>
                    <a:pt x="0" y="196722"/>
                  </a:lnTo>
                  <a:lnTo>
                    <a:pt x="8643" y="240111"/>
                  </a:lnTo>
                  <a:lnTo>
                    <a:pt x="10323" y="253673"/>
                  </a:lnTo>
                  <a:lnTo>
                    <a:pt x="19203" y="280393"/>
                  </a:lnTo>
                  <a:lnTo>
                    <a:pt x="21268" y="282135"/>
                  </a:lnTo>
                  <a:lnTo>
                    <a:pt x="23704" y="283296"/>
                  </a:lnTo>
                  <a:lnTo>
                    <a:pt x="25328" y="285129"/>
                  </a:lnTo>
                  <a:lnTo>
                    <a:pt x="27132" y="289987"/>
                  </a:lnTo>
                  <a:lnTo>
                    <a:pt x="28670" y="291706"/>
                  </a:lnTo>
                  <a:lnTo>
                    <a:pt x="36650" y="294691"/>
                  </a:lnTo>
                  <a:lnTo>
                    <a:pt x="42727" y="295010"/>
                  </a:lnTo>
                  <a:lnTo>
                    <a:pt x="44360" y="293996"/>
                  </a:lnTo>
                  <a:lnTo>
                    <a:pt x="45448" y="292262"/>
                  </a:lnTo>
                  <a:lnTo>
                    <a:pt x="46980" y="284765"/>
                  </a:lnTo>
                  <a:lnTo>
                    <a:pt x="47195" y="281875"/>
                  </a:lnTo>
                  <a:lnTo>
                    <a:pt x="48396" y="279948"/>
                  </a:lnTo>
                  <a:lnTo>
                    <a:pt x="50257" y="278663"/>
                  </a:lnTo>
                  <a:lnTo>
                    <a:pt x="55145" y="276178"/>
                  </a:lnTo>
                  <a:lnTo>
                    <a:pt x="60844" y="271545"/>
                  </a:lnTo>
                  <a:lnTo>
                    <a:pt x="64084" y="263136"/>
                  </a:lnTo>
                  <a:lnTo>
                    <a:pt x="66581" y="253402"/>
                  </a:lnTo>
                  <a:lnTo>
                    <a:pt x="91097" y="207001"/>
                  </a:lnTo>
                  <a:lnTo>
                    <a:pt x="108346" y="164566"/>
                  </a:lnTo>
                  <a:lnTo>
                    <a:pt x="119670" y="139489"/>
                  </a:lnTo>
                  <a:lnTo>
                    <a:pt x="131121" y="95114"/>
                  </a:lnTo>
                  <a:lnTo>
                    <a:pt x="135512" y="76067"/>
                  </a:lnTo>
                  <a:lnTo>
                    <a:pt x="141420" y="55725"/>
                  </a:lnTo>
                  <a:lnTo>
                    <a:pt x="143849" y="31729"/>
                  </a:lnTo>
                  <a:lnTo>
                    <a:pt x="150397" y="18941"/>
                  </a:lnTo>
                  <a:lnTo>
                    <a:pt x="152005" y="11280"/>
                  </a:lnTo>
                  <a:lnTo>
                    <a:pt x="161523" y="310"/>
                  </a:lnTo>
                  <a:lnTo>
                    <a:pt x="166863" y="0"/>
                  </a:lnTo>
                  <a:lnTo>
                    <a:pt x="168391" y="1015"/>
                  </a:lnTo>
                  <a:lnTo>
                    <a:pt x="169411" y="2749"/>
                  </a:lnTo>
                  <a:lnTo>
                    <a:pt x="170091" y="4964"/>
                  </a:lnTo>
                  <a:lnTo>
                    <a:pt x="171603" y="6441"/>
                  </a:lnTo>
                  <a:lnTo>
                    <a:pt x="180975" y="93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8" name="SMARTInkShape-1197"/>
            <p:cNvSpPr/>
            <p:nvPr>
              <p:custDataLst>
                <p:tags r:id="rId20"/>
              </p:custDataLst>
            </p:nvPr>
          </p:nvSpPr>
          <p:spPr>
            <a:xfrm>
              <a:off x="5400854" y="3448064"/>
              <a:ext cx="152222" cy="542912"/>
            </a:xfrm>
            <a:custGeom>
              <a:avLst/>
              <a:gdLst/>
              <a:ahLst/>
              <a:cxnLst/>
              <a:rect l="0" t="0" r="0" b="0"/>
              <a:pathLst>
                <a:path w="152222" h="542912">
                  <a:moveTo>
                    <a:pt x="37921" y="47611"/>
                  </a:moveTo>
                  <a:lnTo>
                    <a:pt x="37921" y="47611"/>
                  </a:lnTo>
                  <a:lnTo>
                    <a:pt x="45460" y="29711"/>
                  </a:lnTo>
                  <a:lnTo>
                    <a:pt x="47330" y="6404"/>
                  </a:lnTo>
                  <a:lnTo>
                    <a:pt x="46310" y="4264"/>
                  </a:lnTo>
                  <a:lnTo>
                    <a:pt x="44572" y="2838"/>
                  </a:lnTo>
                  <a:lnTo>
                    <a:pt x="37955" y="0"/>
                  </a:lnTo>
                  <a:lnTo>
                    <a:pt x="32875" y="5047"/>
                  </a:lnTo>
                  <a:lnTo>
                    <a:pt x="30387" y="10349"/>
                  </a:lnTo>
                  <a:lnTo>
                    <a:pt x="21927" y="52248"/>
                  </a:lnTo>
                  <a:lnTo>
                    <a:pt x="12593" y="99680"/>
                  </a:lnTo>
                  <a:lnTo>
                    <a:pt x="9988" y="141544"/>
                  </a:lnTo>
                  <a:lnTo>
                    <a:pt x="4416" y="180701"/>
                  </a:lnTo>
                  <a:lnTo>
                    <a:pt x="728" y="225556"/>
                  </a:lnTo>
                  <a:lnTo>
                    <a:pt x="0" y="268910"/>
                  </a:lnTo>
                  <a:lnTo>
                    <a:pt x="4913" y="312869"/>
                  </a:lnTo>
                  <a:lnTo>
                    <a:pt x="11585" y="358924"/>
                  </a:lnTo>
                  <a:lnTo>
                    <a:pt x="16712" y="382916"/>
                  </a:lnTo>
                  <a:lnTo>
                    <a:pt x="21054" y="407310"/>
                  </a:lnTo>
                  <a:lnTo>
                    <a:pt x="33396" y="447464"/>
                  </a:lnTo>
                  <a:lnTo>
                    <a:pt x="59881" y="492100"/>
                  </a:lnTo>
                  <a:lnTo>
                    <a:pt x="69201" y="501984"/>
                  </a:lnTo>
                  <a:lnTo>
                    <a:pt x="102012" y="528329"/>
                  </a:lnTo>
                  <a:lnTo>
                    <a:pt x="133780" y="540481"/>
                  </a:lnTo>
                  <a:lnTo>
                    <a:pt x="152221" y="5429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9" name="SMARTInkShape-1198"/>
            <p:cNvSpPr/>
            <p:nvPr>
              <p:custDataLst>
                <p:tags r:id="rId21"/>
              </p:custDataLst>
            </p:nvPr>
          </p:nvSpPr>
          <p:spPr>
            <a:xfrm>
              <a:off x="6086486" y="3743325"/>
              <a:ext cx="95229" cy="171416"/>
            </a:xfrm>
            <a:custGeom>
              <a:avLst/>
              <a:gdLst/>
              <a:ahLst/>
              <a:cxnLst/>
              <a:rect l="0" t="0" r="0" b="0"/>
              <a:pathLst>
                <a:path w="95229" h="171416">
                  <a:moveTo>
                    <a:pt x="28564" y="0"/>
                  </a:moveTo>
                  <a:lnTo>
                    <a:pt x="28564" y="0"/>
                  </a:lnTo>
                  <a:lnTo>
                    <a:pt x="52244" y="0"/>
                  </a:lnTo>
                  <a:lnTo>
                    <a:pt x="57786" y="2822"/>
                  </a:lnTo>
                  <a:lnTo>
                    <a:pt x="71201" y="14189"/>
                  </a:lnTo>
                  <a:lnTo>
                    <a:pt x="73972" y="19712"/>
                  </a:lnTo>
                  <a:lnTo>
                    <a:pt x="74711" y="22666"/>
                  </a:lnTo>
                  <a:lnTo>
                    <a:pt x="76262" y="24636"/>
                  </a:lnTo>
                  <a:lnTo>
                    <a:pt x="80808" y="26824"/>
                  </a:lnTo>
                  <a:lnTo>
                    <a:pt x="82443" y="28466"/>
                  </a:lnTo>
                  <a:lnTo>
                    <a:pt x="93062" y="47804"/>
                  </a:lnTo>
                  <a:lnTo>
                    <a:pt x="95202" y="79378"/>
                  </a:lnTo>
                  <a:lnTo>
                    <a:pt x="95228" y="88901"/>
                  </a:lnTo>
                  <a:lnTo>
                    <a:pt x="92412" y="95250"/>
                  </a:lnTo>
                  <a:lnTo>
                    <a:pt x="88691" y="101600"/>
                  </a:lnTo>
                  <a:lnTo>
                    <a:pt x="86302" y="114300"/>
                  </a:lnTo>
                  <a:lnTo>
                    <a:pt x="86106" y="117475"/>
                  </a:lnTo>
                  <a:lnTo>
                    <a:pt x="83065" y="123825"/>
                  </a:lnTo>
                  <a:lnTo>
                    <a:pt x="80774" y="127000"/>
                  </a:lnTo>
                  <a:lnTo>
                    <a:pt x="75405" y="130528"/>
                  </a:lnTo>
                  <a:lnTo>
                    <a:pt x="72491" y="131468"/>
                  </a:lnTo>
                  <a:lnTo>
                    <a:pt x="70549" y="133154"/>
                  </a:lnTo>
                  <a:lnTo>
                    <a:pt x="68391" y="137849"/>
                  </a:lnTo>
                  <a:lnTo>
                    <a:pt x="66757" y="139524"/>
                  </a:lnTo>
                  <a:lnTo>
                    <a:pt x="49375" y="150945"/>
                  </a:lnTo>
                  <a:lnTo>
                    <a:pt x="40357" y="158659"/>
                  </a:lnTo>
                  <a:lnTo>
                    <a:pt x="31470" y="160957"/>
                  </a:lnTo>
                  <a:lnTo>
                    <a:pt x="25270" y="161495"/>
                  </a:lnTo>
                  <a:lnTo>
                    <a:pt x="18986" y="164556"/>
                  </a:lnTo>
                  <a:lnTo>
                    <a:pt x="11385" y="170088"/>
                  </a:lnTo>
                  <a:lnTo>
                    <a:pt x="430" y="171415"/>
                  </a:lnTo>
                  <a:lnTo>
                    <a:pt x="0" y="162316"/>
                  </a:lnTo>
                  <a:lnTo>
                    <a:pt x="9514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0" name="SMARTInkShape-1199"/>
            <p:cNvSpPr/>
            <p:nvPr>
              <p:custDataLst>
                <p:tags r:id="rId22"/>
              </p:custDataLst>
            </p:nvPr>
          </p:nvSpPr>
          <p:spPr>
            <a:xfrm>
              <a:off x="6124575" y="3467101"/>
              <a:ext cx="285751" cy="85725"/>
            </a:xfrm>
            <a:custGeom>
              <a:avLst/>
              <a:gdLst/>
              <a:ahLst/>
              <a:cxnLst/>
              <a:rect l="0" t="0" r="0" b="0"/>
              <a:pathLst>
                <a:path w="285751" h="85725">
                  <a:moveTo>
                    <a:pt x="0" y="47624"/>
                  </a:moveTo>
                  <a:lnTo>
                    <a:pt x="0" y="47624"/>
                  </a:lnTo>
                  <a:lnTo>
                    <a:pt x="0" y="29899"/>
                  </a:lnTo>
                  <a:lnTo>
                    <a:pt x="1058" y="29457"/>
                  </a:lnTo>
                  <a:lnTo>
                    <a:pt x="5056" y="28967"/>
                  </a:lnTo>
                  <a:lnTo>
                    <a:pt x="6545" y="27778"/>
                  </a:lnTo>
                  <a:lnTo>
                    <a:pt x="8201" y="23634"/>
                  </a:lnTo>
                  <a:lnTo>
                    <a:pt x="9701" y="22105"/>
                  </a:lnTo>
                  <a:lnTo>
                    <a:pt x="14189" y="20407"/>
                  </a:lnTo>
                  <a:lnTo>
                    <a:pt x="15810" y="18896"/>
                  </a:lnTo>
                  <a:lnTo>
                    <a:pt x="18623" y="10968"/>
                  </a:lnTo>
                  <a:lnTo>
                    <a:pt x="21682" y="10165"/>
                  </a:lnTo>
                  <a:lnTo>
                    <a:pt x="23980" y="9952"/>
                  </a:lnTo>
                  <a:lnTo>
                    <a:pt x="25512" y="8751"/>
                  </a:lnTo>
                  <a:lnTo>
                    <a:pt x="28171" y="1361"/>
                  </a:lnTo>
                  <a:lnTo>
                    <a:pt x="31218" y="604"/>
                  </a:lnTo>
                  <a:lnTo>
                    <a:pt x="47223" y="0"/>
                  </a:lnTo>
                  <a:lnTo>
                    <a:pt x="56748" y="9131"/>
                  </a:lnTo>
                  <a:lnTo>
                    <a:pt x="57150" y="45756"/>
                  </a:lnTo>
                  <a:lnTo>
                    <a:pt x="50605" y="54859"/>
                  </a:lnTo>
                  <a:lnTo>
                    <a:pt x="48018" y="64909"/>
                  </a:lnTo>
                  <a:lnTo>
                    <a:pt x="47635" y="75761"/>
                  </a:lnTo>
                  <a:lnTo>
                    <a:pt x="38216" y="85604"/>
                  </a:lnTo>
                  <a:lnTo>
                    <a:pt x="46312" y="77512"/>
                  </a:lnTo>
                  <a:lnTo>
                    <a:pt x="47235" y="71531"/>
                  </a:lnTo>
                  <a:lnTo>
                    <a:pt x="48423" y="69913"/>
                  </a:lnTo>
                  <a:lnTo>
                    <a:pt x="52566" y="68113"/>
                  </a:lnTo>
                  <a:lnTo>
                    <a:pt x="54094" y="66575"/>
                  </a:lnTo>
                  <a:lnTo>
                    <a:pt x="55792" y="62044"/>
                  </a:lnTo>
                  <a:lnTo>
                    <a:pt x="56748" y="53543"/>
                  </a:lnTo>
                  <a:lnTo>
                    <a:pt x="57940" y="51570"/>
                  </a:lnTo>
                  <a:lnTo>
                    <a:pt x="59793" y="50254"/>
                  </a:lnTo>
                  <a:lnTo>
                    <a:pt x="62088" y="49378"/>
                  </a:lnTo>
                  <a:lnTo>
                    <a:pt x="63616" y="47735"/>
                  </a:lnTo>
                  <a:lnTo>
                    <a:pt x="65317" y="43087"/>
                  </a:lnTo>
                  <a:lnTo>
                    <a:pt x="66273" y="34521"/>
                  </a:lnTo>
                  <a:lnTo>
                    <a:pt x="67465" y="32538"/>
                  </a:lnTo>
                  <a:lnTo>
                    <a:pt x="69318" y="31217"/>
                  </a:lnTo>
                  <a:lnTo>
                    <a:pt x="71613" y="30336"/>
                  </a:lnTo>
                  <a:lnTo>
                    <a:pt x="73141" y="28690"/>
                  </a:lnTo>
                  <a:lnTo>
                    <a:pt x="74842" y="24040"/>
                  </a:lnTo>
                  <a:lnTo>
                    <a:pt x="76081" y="11286"/>
                  </a:lnTo>
                  <a:lnTo>
                    <a:pt x="77180" y="10699"/>
                  </a:lnTo>
                  <a:lnTo>
                    <a:pt x="84391" y="9679"/>
                  </a:lnTo>
                  <a:lnTo>
                    <a:pt x="84836" y="10686"/>
                  </a:lnTo>
                  <a:lnTo>
                    <a:pt x="85725" y="55705"/>
                  </a:lnTo>
                  <a:lnTo>
                    <a:pt x="86783" y="56187"/>
                  </a:lnTo>
                  <a:lnTo>
                    <a:pt x="109429" y="57148"/>
                  </a:lnTo>
                  <a:lnTo>
                    <a:pt x="111053" y="56090"/>
                  </a:lnTo>
                  <a:lnTo>
                    <a:pt x="112135" y="54326"/>
                  </a:lnTo>
                  <a:lnTo>
                    <a:pt x="113872" y="48948"/>
                  </a:lnTo>
                  <a:lnTo>
                    <a:pt x="119230" y="42960"/>
                  </a:lnTo>
                  <a:lnTo>
                    <a:pt x="124605" y="40259"/>
                  </a:lnTo>
                  <a:lnTo>
                    <a:pt x="131623" y="38525"/>
                  </a:lnTo>
                  <a:lnTo>
                    <a:pt x="150946" y="20493"/>
                  </a:lnTo>
                  <a:lnTo>
                    <a:pt x="152389" y="9652"/>
                  </a:lnTo>
                  <a:lnTo>
                    <a:pt x="152400" y="17736"/>
                  </a:lnTo>
                  <a:lnTo>
                    <a:pt x="144199" y="27135"/>
                  </a:lnTo>
                  <a:lnTo>
                    <a:pt x="142079" y="35894"/>
                  </a:lnTo>
                  <a:lnTo>
                    <a:pt x="136406" y="44737"/>
                  </a:lnTo>
                  <a:lnTo>
                    <a:pt x="133752" y="55305"/>
                  </a:lnTo>
                  <a:lnTo>
                    <a:pt x="133361" y="74435"/>
                  </a:lnTo>
                  <a:lnTo>
                    <a:pt x="141552" y="84245"/>
                  </a:lnTo>
                  <a:lnTo>
                    <a:pt x="145109" y="85067"/>
                  </a:lnTo>
                  <a:lnTo>
                    <a:pt x="188409" y="85724"/>
                  </a:lnTo>
                  <a:lnTo>
                    <a:pt x="203403" y="84666"/>
                  </a:lnTo>
                  <a:lnTo>
                    <a:pt x="215020" y="78119"/>
                  </a:lnTo>
                  <a:lnTo>
                    <a:pt x="236715" y="63334"/>
                  </a:lnTo>
                  <a:lnTo>
                    <a:pt x="256571" y="55141"/>
                  </a:lnTo>
                  <a:lnTo>
                    <a:pt x="285750" y="285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1" name="SMARTInkShape-1200"/>
            <p:cNvSpPr/>
            <p:nvPr>
              <p:custDataLst>
                <p:tags r:id="rId23"/>
              </p:custDataLst>
            </p:nvPr>
          </p:nvSpPr>
          <p:spPr>
            <a:xfrm>
              <a:off x="6000750" y="3714753"/>
              <a:ext cx="152398" cy="428612"/>
            </a:xfrm>
            <a:custGeom>
              <a:avLst/>
              <a:gdLst/>
              <a:ahLst/>
              <a:cxnLst/>
              <a:rect l="0" t="0" r="0" b="0"/>
              <a:pathLst>
                <a:path w="152398" h="428612">
                  <a:moveTo>
                    <a:pt x="133350" y="38097"/>
                  </a:moveTo>
                  <a:lnTo>
                    <a:pt x="133350" y="38097"/>
                  </a:lnTo>
                  <a:lnTo>
                    <a:pt x="142482" y="38097"/>
                  </a:lnTo>
                  <a:lnTo>
                    <a:pt x="142759" y="33040"/>
                  </a:lnTo>
                  <a:lnTo>
                    <a:pt x="143856" y="31551"/>
                  </a:lnTo>
                  <a:lnTo>
                    <a:pt x="151066" y="28965"/>
                  </a:lnTo>
                  <a:lnTo>
                    <a:pt x="151807" y="25924"/>
                  </a:lnTo>
                  <a:lnTo>
                    <a:pt x="152397" y="10882"/>
                  </a:lnTo>
                  <a:lnTo>
                    <a:pt x="143267" y="425"/>
                  </a:lnTo>
                  <a:lnTo>
                    <a:pt x="111080" y="0"/>
                  </a:lnTo>
                  <a:lnTo>
                    <a:pt x="104755" y="2821"/>
                  </a:lnTo>
                  <a:lnTo>
                    <a:pt x="98416" y="6543"/>
                  </a:lnTo>
                  <a:lnTo>
                    <a:pt x="88897" y="9698"/>
                  </a:lnTo>
                  <a:lnTo>
                    <a:pt x="63500" y="31878"/>
                  </a:lnTo>
                  <a:lnTo>
                    <a:pt x="42333" y="63680"/>
                  </a:lnTo>
                  <a:lnTo>
                    <a:pt x="36114" y="83563"/>
                  </a:lnTo>
                  <a:lnTo>
                    <a:pt x="33601" y="87458"/>
                  </a:lnTo>
                  <a:lnTo>
                    <a:pt x="30064" y="103052"/>
                  </a:lnTo>
                  <a:lnTo>
                    <a:pt x="28633" y="149632"/>
                  </a:lnTo>
                  <a:lnTo>
                    <a:pt x="29640" y="175512"/>
                  </a:lnTo>
                  <a:lnTo>
                    <a:pt x="36182" y="192877"/>
                  </a:lnTo>
                  <a:lnTo>
                    <a:pt x="43764" y="206255"/>
                  </a:lnTo>
                  <a:lnTo>
                    <a:pt x="52173" y="235350"/>
                  </a:lnTo>
                  <a:lnTo>
                    <a:pt x="63771" y="252822"/>
                  </a:lnTo>
                  <a:lnTo>
                    <a:pt x="88911" y="287552"/>
                  </a:lnTo>
                  <a:lnTo>
                    <a:pt x="92433" y="297485"/>
                  </a:lnTo>
                  <a:lnTo>
                    <a:pt x="95056" y="307898"/>
                  </a:lnTo>
                  <a:lnTo>
                    <a:pt x="102542" y="323205"/>
                  </a:lnTo>
                  <a:lnTo>
                    <a:pt x="104737" y="363787"/>
                  </a:lnTo>
                  <a:lnTo>
                    <a:pt x="101936" y="370879"/>
                  </a:lnTo>
                  <a:lnTo>
                    <a:pt x="98222" y="377558"/>
                  </a:lnTo>
                  <a:lnTo>
                    <a:pt x="95072" y="387269"/>
                  </a:lnTo>
                  <a:lnTo>
                    <a:pt x="72894" y="412744"/>
                  </a:lnTo>
                  <a:lnTo>
                    <a:pt x="66617" y="416274"/>
                  </a:lnTo>
                  <a:lnTo>
                    <a:pt x="60299" y="418901"/>
                  </a:lnTo>
                  <a:lnTo>
                    <a:pt x="49504" y="427133"/>
                  </a:lnTo>
                  <a:lnTo>
                    <a:pt x="43125" y="428181"/>
                  </a:lnTo>
                  <a:lnTo>
                    <a:pt x="20897" y="428611"/>
                  </a:lnTo>
                  <a:lnTo>
                    <a:pt x="14541" y="423562"/>
                  </a:lnTo>
                  <a:lnTo>
                    <a:pt x="11754" y="418259"/>
                  </a:lnTo>
                  <a:lnTo>
                    <a:pt x="11011" y="415363"/>
                  </a:lnTo>
                  <a:lnTo>
                    <a:pt x="2182" y="399974"/>
                  </a:lnTo>
                  <a:lnTo>
                    <a:pt x="0" y="390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2" name="SMARTInkShape-1201"/>
            <p:cNvSpPr/>
            <p:nvPr>
              <p:custDataLst>
                <p:tags r:id="rId24"/>
              </p:custDataLst>
            </p:nvPr>
          </p:nvSpPr>
          <p:spPr>
            <a:xfrm>
              <a:off x="6838961" y="3552825"/>
              <a:ext cx="57140" cy="142876"/>
            </a:xfrm>
            <a:custGeom>
              <a:avLst/>
              <a:gdLst/>
              <a:ahLst/>
              <a:cxnLst/>
              <a:rect l="0" t="0" r="0" b="0"/>
              <a:pathLst>
                <a:path w="57140" h="142876">
                  <a:moveTo>
                    <a:pt x="28564" y="0"/>
                  </a:moveTo>
                  <a:lnTo>
                    <a:pt x="28564" y="0"/>
                  </a:lnTo>
                  <a:lnTo>
                    <a:pt x="20364" y="0"/>
                  </a:lnTo>
                  <a:lnTo>
                    <a:pt x="19922" y="1058"/>
                  </a:lnTo>
                  <a:lnTo>
                    <a:pt x="19432" y="5057"/>
                  </a:lnTo>
                  <a:lnTo>
                    <a:pt x="18243" y="6546"/>
                  </a:lnTo>
                  <a:lnTo>
                    <a:pt x="14099" y="8201"/>
                  </a:lnTo>
                  <a:lnTo>
                    <a:pt x="12570" y="9701"/>
                  </a:lnTo>
                  <a:lnTo>
                    <a:pt x="7296" y="19712"/>
                  </a:lnTo>
                  <a:lnTo>
                    <a:pt x="1432" y="26824"/>
                  </a:lnTo>
                  <a:lnTo>
                    <a:pt x="417" y="33113"/>
                  </a:lnTo>
                  <a:lnTo>
                    <a:pt x="0" y="60361"/>
                  </a:lnTo>
                  <a:lnTo>
                    <a:pt x="9690" y="91194"/>
                  </a:lnTo>
                  <a:lnTo>
                    <a:pt x="16879" y="104601"/>
                  </a:lnTo>
                  <a:lnTo>
                    <a:pt x="19813" y="120627"/>
                  </a:lnTo>
                  <a:lnTo>
                    <a:pt x="23969" y="126990"/>
                  </a:lnTo>
                  <a:lnTo>
                    <a:pt x="29345" y="130523"/>
                  </a:lnTo>
                  <a:lnTo>
                    <a:pt x="35261" y="133152"/>
                  </a:lnTo>
                  <a:lnTo>
                    <a:pt x="44542" y="139524"/>
                  </a:lnTo>
                  <a:lnTo>
                    <a:pt x="57139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3" name="SMARTInkShape-1202"/>
            <p:cNvSpPr/>
            <p:nvPr>
              <p:custDataLst>
                <p:tags r:id="rId25"/>
              </p:custDataLst>
            </p:nvPr>
          </p:nvSpPr>
          <p:spPr>
            <a:xfrm>
              <a:off x="7886700" y="3248070"/>
              <a:ext cx="133224" cy="561931"/>
            </a:xfrm>
            <a:custGeom>
              <a:avLst/>
              <a:gdLst/>
              <a:ahLst/>
              <a:cxnLst/>
              <a:rect l="0" t="0" r="0" b="0"/>
              <a:pathLst>
                <a:path w="133224" h="561931">
                  <a:moveTo>
                    <a:pt x="9525" y="19005"/>
                  </a:moveTo>
                  <a:lnTo>
                    <a:pt x="9525" y="19005"/>
                  </a:lnTo>
                  <a:lnTo>
                    <a:pt x="9525" y="13948"/>
                  </a:lnTo>
                  <a:lnTo>
                    <a:pt x="12347" y="8644"/>
                  </a:lnTo>
                  <a:lnTo>
                    <a:pt x="19016" y="0"/>
                  </a:lnTo>
                  <a:lnTo>
                    <a:pt x="54063" y="36025"/>
                  </a:lnTo>
                  <a:lnTo>
                    <a:pt x="62467" y="50977"/>
                  </a:lnTo>
                  <a:lnTo>
                    <a:pt x="79768" y="92472"/>
                  </a:lnTo>
                  <a:lnTo>
                    <a:pt x="104791" y="135308"/>
                  </a:lnTo>
                  <a:lnTo>
                    <a:pt x="110074" y="146895"/>
                  </a:lnTo>
                  <a:lnTo>
                    <a:pt x="121592" y="190507"/>
                  </a:lnTo>
                  <a:lnTo>
                    <a:pt x="125986" y="209520"/>
                  </a:lnTo>
                  <a:lnTo>
                    <a:pt x="131168" y="228560"/>
                  </a:lnTo>
                  <a:lnTo>
                    <a:pt x="133223" y="273005"/>
                  </a:lnTo>
                  <a:lnTo>
                    <a:pt x="132284" y="317455"/>
                  </a:lnTo>
                  <a:lnTo>
                    <a:pt x="121590" y="361905"/>
                  </a:lnTo>
                  <a:lnTo>
                    <a:pt x="116460" y="380955"/>
                  </a:lnTo>
                  <a:lnTo>
                    <a:pt x="112118" y="400005"/>
                  </a:lnTo>
                  <a:lnTo>
                    <a:pt x="91947" y="444455"/>
                  </a:lnTo>
                  <a:lnTo>
                    <a:pt x="73013" y="477498"/>
                  </a:lnTo>
                  <a:lnTo>
                    <a:pt x="44450" y="521163"/>
                  </a:lnTo>
                  <a:lnTo>
                    <a:pt x="15875" y="555428"/>
                  </a:lnTo>
                  <a:lnTo>
                    <a:pt x="9525" y="559041"/>
                  </a:lnTo>
                  <a:lnTo>
                    <a:pt x="0" y="5619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4" name="SMARTInkShape-1203"/>
            <p:cNvSpPr/>
            <p:nvPr>
              <p:custDataLst>
                <p:tags r:id="rId26"/>
              </p:custDataLst>
            </p:nvPr>
          </p:nvSpPr>
          <p:spPr>
            <a:xfrm>
              <a:off x="5543550" y="3581417"/>
              <a:ext cx="1075727" cy="104759"/>
            </a:xfrm>
            <a:custGeom>
              <a:avLst/>
              <a:gdLst/>
              <a:ahLst/>
              <a:cxnLst/>
              <a:rect l="0" t="0" r="0" b="0"/>
              <a:pathLst>
                <a:path w="1075727" h="104759">
                  <a:moveTo>
                    <a:pt x="0" y="104758"/>
                  </a:moveTo>
                  <a:lnTo>
                    <a:pt x="0" y="104758"/>
                  </a:lnTo>
                  <a:lnTo>
                    <a:pt x="13257" y="104758"/>
                  </a:lnTo>
                  <a:lnTo>
                    <a:pt x="15188" y="103700"/>
                  </a:lnTo>
                  <a:lnTo>
                    <a:pt x="16475" y="101936"/>
                  </a:lnTo>
                  <a:lnTo>
                    <a:pt x="17333" y="99701"/>
                  </a:lnTo>
                  <a:lnTo>
                    <a:pt x="18963" y="98212"/>
                  </a:lnTo>
                  <a:lnTo>
                    <a:pt x="27101" y="95626"/>
                  </a:lnTo>
                  <a:lnTo>
                    <a:pt x="74473" y="95233"/>
                  </a:lnTo>
                  <a:lnTo>
                    <a:pt x="120850" y="95233"/>
                  </a:lnTo>
                  <a:lnTo>
                    <a:pt x="162418" y="95233"/>
                  </a:lnTo>
                  <a:lnTo>
                    <a:pt x="204023" y="94175"/>
                  </a:lnTo>
                  <a:lnTo>
                    <a:pt x="248176" y="87032"/>
                  </a:lnTo>
                  <a:lnTo>
                    <a:pt x="295344" y="83060"/>
                  </a:lnTo>
                  <a:lnTo>
                    <a:pt x="338446" y="77541"/>
                  </a:lnTo>
                  <a:lnTo>
                    <a:pt x="375212" y="71529"/>
                  </a:lnTo>
                  <a:lnTo>
                    <a:pt x="419015" y="66562"/>
                  </a:lnTo>
                  <a:lnTo>
                    <a:pt x="454941" y="60397"/>
                  </a:lnTo>
                  <a:lnTo>
                    <a:pt x="492397" y="57042"/>
                  </a:lnTo>
                  <a:lnTo>
                    <a:pt x="530306" y="49815"/>
                  </a:lnTo>
                  <a:lnTo>
                    <a:pt x="568349" y="42030"/>
                  </a:lnTo>
                  <a:lnTo>
                    <a:pt x="606432" y="38194"/>
                  </a:lnTo>
                  <a:lnTo>
                    <a:pt x="644527" y="31884"/>
                  </a:lnTo>
                  <a:lnTo>
                    <a:pt x="682625" y="28485"/>
                  </a:lnTo>
                  <a:lnTo>
                    <a:pt x="720725" y="22304"/>
                  </a:lnTo>
                  <a:lnTo>
                    <a:pt x="758825" y="18944"/>
                  </a:lnTo>
                  <a:lnTo>
                    <a:pt x="796925" y="12774"/>
                  </a:lnTo>
                  <a:lnTo>
                    <a:pt x="835025" y="9418"/>
                  </a:lnTo>
                  <a:lnTo>
                    <a:pt x="872067" y="3249"/>
                  </a:lnTo>
                  <a:lnTo>
                    <a:pt x="913564" y="628"/>
                  </a:lnTo>
                  <a:lnTo>
                    <a:pt x="957392" y="111"/>
                  </a:lnTo>
                  <a:lnTo>
                    <a:pt x="1001501" y="0"/>
                  </a:lnTo>
                  <a:lnTo>
                    <a:pt x="1033781" y="1044"/>
                  </a:lnTo>
                  <a:lnTo>
                    <a:pt x="1062538" y="9684"/>
                  </a:lnTo>
                  <a:lnTo>
                    <a:pt x="1074301" y="17593"/>
                  </a:lnTo>
                  <a:lnTo>
                    <a:pt x="1075425" y="21215"/>
                  </a:lnTo>
                  <a:lnTo>
                    <a:pt x="1075726" y="23663"/>
                  </a:lnTo>
                  <a:lnTo>
                    <a:pt x="1073236" y="29205"/>
                  </a:lnTo>
                  <a:lnTo>
                    <a:pt x="1066800" y="380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5" name="SMARTInkShape-1204"/>
            <p:cNvSpPr/>
            <p:nvPr>
              <p:custDataLst>
                <p:tags r:id="rId27"/>
              </p:custDataLst>
            </p:nvPr>
          </p:nvSpPr>
          <p:spPr>
            <a:xfrm>
              <a:off x="6753225" y="3571875"/>
              <a:ext cx="209551" cy="66676"/>
            </a:xfrm>
            <a:custGeom>
              <a:avLst/>
              <a:gdLst/>
              <a:ahLst/>
              <a:cxnLst/>
              <a:rect l="0" t="0" r="0" b="0"/>
              <a:pathLst>
                <a:path w="209551" h="66676">
                  <a:moveTo>
                    <a:pt x="0" y="66675"/>
                  </a:moveTo>
                  <a:lnTo>
                    <a:pt x="0" y="66675"/>
                  </a:lnTo>
                  <a:lnTo>
                    <a:pt x="16246" y="51487"/>
                  </a:lnTo>
                  <a:lnTo>
                    <a:pt x="28649" y="45566"/>
                  </a:lnTo>
                  <a:lnTo>
                    <a:pt x="44460" y="32537"/>
                  </a:lnTo>
                  <a:lnTo>
                    <a:pt x="57152" y="26536"/>
                  </a:lnTo>
                  <a:lnTo>
                    <a:pt x="60327" y="24041"/>
                  </a:lnTo>
                  <a:lnTo>
                    <a:pt x="69498" y="21268"/>
                  </a:lnTo>
                  <a:lnTo>
                    <a:pt x="79572" y="18978"/>
                  </a:lnTo>
                  <a:lnTo>
                    <a:pt x="94662" y="11706"/>
                  </a:lnTo>
                  <a:lnTo>
                    <a:pt x="140884" y="2003"/>
                  </a:lnTo>
                  <a:lnTo>
                    <a:pt x="187673" y="5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6" name="SMARTInkShape-1205"/>
            <p:cNvSpPr/>
            <p:nvPr>
              <p:custDataLst>
                <p:tags r:id="rId28"/>
              </p:custDataLst>
            </p:nvPr>
          </p:nvSpPr>
          <p:spPr>
            <a:xfrm>
              <a:off x="7648575" y="3581841"/>
              <a:ext cx="209551" cy="123347"/>
            </a:xfrm>
            <a:custGeom>
              <a:avLst/>
              <a:gdLst/>
              <a:ahLst/>
              <a:cxnLst/>
              <a:rect l="0" t="0" r="0" b="0"/>
              <a:pathLst>
                <a:path w="209551" h="123347">
                  <a:moveTo>
                    <a:pt x="0" y="66234"/>
                  </a:moveTo>
                  <a:lnTo>
                    <a:pt x="0" y="66234"/>
                  </a:lnTo>
                  <a:lnTo>
                    <a:pt x="0" y="28147"/>
                  </a:lnTo>
                  <a:lnTo>
                    <a:pt x="0" y="36336"/>
                  </a:lnTo>
                  <a:lnTo>
                    <a:pt x="6547" y="45002"/>
                  </a:lnTo>
                  <a:lnTo>
                    <a:pt x="8643" y="53828"/>
                  </a:lnTo>
                  <a:lnTo>
                    <a:pt x="9491" y="78945"/>
                  </a:lnTo>
                  <a:lnTo>
                    <a:pt x="12332" y="85289"/>
                  </a:lnTo>
                  <a:lnTo>
                    <a:pt x="16064" y="91636"/>
                  </a:lnTo>
                  <a:lnTo>
                    <a:pt x="18656" y="102453"/>
                  </a:lnTo>
                  <a:lnTo>
                    <a:pt x="18934" y="108833"/>
                  </a:lnTo>
                  <a:lnTo>
                    <a:pt x="20031" y="110508"/>
                  </a:lnTo>
                  <a:lnTo>
                    <a:pt x="21821" y="111625"/>
                  </a:lnTo>
                  <a:lnTo>
                    <a:pt x="24072" y="112370"/>
                  </a:lnTo>
                  <a:lnTo>
                    <a:pt x="25573" y="113924"/>
                  </a:lnTo>
                  <a:lnTo>
                    <a:pt x="28180" y="121929"/>
                  </a:lnTo>
                  <a:lnTo>
                    <a:pt x="31222" y="122737"/>
                  </a:lnTo>
                  <a:lnTo>
                    <a:pt x="42754" y="123346"/>
                  </a:lnTo>
                  <a:lnTo>
                    <a:pt x="44378" y="122300"/>
                  </a:lnTo>
                  <a:lnTo>
                    <a:pt x="45460" y="120545"/>
                  </a:lnTo>
                  <a:lnTo>
                    <a:pt x="46182" y="118316"/>
                  </a:lnTo>
                  <a:lnTo>
                    <a:pt x="47720" y="116831"/>
                  </a:lnTo>
                  <a:lnTo>
                    <a:pt x="52253" y="115180"/>
                  </a:lnTo>
                  <a:lnTo>
                    <a:pt x="60755" y="114250"/>
                  </a:lnTo>
                  <a:lnTo>
                    <a:pt x="62728" y="113062"/>
                  </a:lnTo>
                  <a:lnTo>
                    <a:pt x="64043" y="111211"/>
                  </a:lnTo>
                  <a:lnTo>
                    <a:pt x="66564" y="106332"/>
                  </a:lnTo>
                  <a:lnTo>
                    <a:pt x="91301" y="78663"/>
                  </a:lnTo>
                  <a:lnTo>
                    <a:pt x="106940" y="38243"/>
                  </a:lnTo>
                  <a:lnTo>
                    <a:pt x="111030" y="31569"/>
                  </a:lnTo>
                  <a:lnTo>
                    <a:pt x="113654" y="18661"/>
                  </a:lnTo>
                  <a:lnTo>
                    <a:pt x="114288" y="1049"/>
                  </a:lnTo>
                  <a:lnTo>
                    <a:pt x="113234" y="552"/>
                  </a:lnTo>
                  <a:lnTo>
                    <a:pt x="109241" y="0"/>
                  </a:lnTo>
                  <a:lnTo>
                    <a:pt x="107752" y="912"/>
                  </a:lnTo>
                  <a:lnTo>
                    <a:pt x="106759" y="2577"/>
                  </a:lnTo>
                  <a:lnTo>
                    <a:pt x="105036" y="9286"/>
                  </a:lnTo>
                  <a:lnTo>
                    <a:pt x="104785" y="31440"/>
                  </a:lnTo>
                  <a:lnTo>
                    <a:pt x="101957" y="37718"/>
                  </a:lnTo>
                  <a:lnTo>
                    <a:pt x="98231" y="44035"/>
                  </a:lnTo>
                  <a:lnTo>
                    <a:pt x="95839" y="56714"/>
                  </a:lnTo>
                  <a:lnTo>
                    <a:pt x="95366" y="69410"/>
                  </a:lnTo>
                  <a:lnTo>
                    <a:pt x="98123" y="75759"/>
                  </a:lnTo>
                  <a:lnTo>
                    <a:pt x="103461" y="83402"/>
                  </a:lnTo>
                  <a:lnTo>
                    <a:pt x="104660" y="93320"/>
                  </a:lnTo>
                  <a:lnTo>
                    <a:pt x="105756" y="93816"/>
                  </a:lnTo>
                  <a:lnTo>
                    <a:pt x="109797" y="94368"/>
                  </a:lnTo>
                  <a:lnTo>
                    <a:pt x="111298" y="95574"/>
                  </a:lnTo>
                  <a:lnTo>
                    <a:pt x="113905" y="102971"/>
                  </a:lnTo>
                  <a:lnTo>
                    <a:pt x="116947" y="100906"/>
                  </a:lnTo>
                  <a:lnTo>
                    <a:pt x="119240" y="98873"/>
                  </a:lnTo>
                  <a:lnTo>
                    <a:pt x="124609" y="96615"/>
                  </a:lnTo>
                  <a:lnTo>
                    <a:pt x="137895" y="94915"/>
                  </a:lnTo>
                  <a:lnTo>
                    <a:pt x="139555" y="93821"/>
                  </a:lnTo>
                  <a:lnTo>
                    <a:pt x="140661" y="92034"/>
                  </a:lnTo>
                  <a:lnTo>
                    <a:pt x="141399" y="89784"/>
                  </a:lnTo>
                  <a:lnTo>
                    <a:pt x="147494" y="81561"/>
                  </a:lnTo>
                  <a:lnTo>
                    <a:pt x="153042" y="78338"/>
                  </a:lnTo>
                  <a:lnTo>
                    <a:pt x="156003" y="77478"/>
                  </a:lnTo>
                  <a:lnTo>
                    <a:pt x="157976" y="75847"/>
                  </a:lnTo>
                  <a:lnTo>
                    <a:pt x="160170" y="71212"/>
                  </a:lnTo>
                  <a:lnTo>
                    <a:pt x="162636" y="59613"/>
                  </a:lnTo>
                  <a:lnTo>
                    <a:pt x="168369" y="50279"/>
                  </a:lnTo>
                  <a:lnTo>
                    <a:pt x="171595" y="40810"/>
                  </a:lnTo>
                  <a:lnTo>
                    <a:pt x="177726" y="31302"/>
                  </a:lnTo>
                  <a:lnTo>
                    <a:pt x="180971" y="18623"/>
                  </a:lnTo>
                  <a:lnTo>
                    <a:pt x="186031" y="18613"/>
                  </a:lnTo>
                  <a:lnTo>
                    <a:pt x="187520" y="19670"/>
                  </a:lnTo>
                  <a:lnTo>
                    <a:pt x="188513" y="21433"/>
                  </a:lnTo>
                  <a:lnTo>
                    <a:pt x="189175" y="23667"/>
                  </a:lnTo>
                  <a:lnTo>
                    <a:pt x="188559" y="25155"/>
                  </a:lnTo>
                  <a:lnTo>
                    <a:pt x="187089" y="26148"/>
                  </a:lnTo>
                  <a:lnTo>
                    <a:pt x="185051" y="26810"/>
                  </a:lnTo>
                  <a:lnTo>
                    <a:pt x="183692" y="28310"/>
                  </a:lnTo>
                  <a:lnTo>
                    <a:pt x="182183" y="32798"/>
                  </a:lnTo>
                  <a:lnTo>
                    <a:pt x="181007" y="59922"/>
                  </a:lnTo>
                  <a:lnTo>
                    <a:pt x="183811" y="66251"/>
                  </a:lnTo>
                  <a:lnTo>
                    <a:pt x="189178" y="73880"/>
                  </a:lnTo>
                  <a:lnTo>
                    <a:pt x="190239" y="82992"/>
                  </a:lnTo>
                  <a:lnTo>
                    <a:pt x="190496" y="102855"/>
                  </a:lnTo>
                  <a:lnTo>
                    <a:pt x="191557" y="103348"/>
                  </a:lnTo>
                  <a:lnTo>
                    <a:pt x="204689" y="104295"/>
                  </a:lnTo>
                  <a:lnTo>
                    <a:pt x="206309" y="103250"/>
                  </a:lnTo>
                  <a:lnTo>
                    <a:pt x="207389" y="101495"/>
                  </a:lnTo>
                  <a:lnTo>
                    <a:pt x="209550" y="948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7" name="SMARTInkShape-1206"/>
            <p:cNvSpPr/>
            <p:nvPr>
              <p:custDataLst>
                <p:tags r:id="rId29"/>
              </p:custDataLst>
            </p:nvPr>
          </p:nvSpPr>
          <p:spPr>
            <a:xfrm>
              <a:off x="6210311" y="3878126"/>
              <a:ext cx="104635" cy="101990"/>
            </a:xfrm>
            <a:custGeom>
              <a:avLst/>
              <a:gdLst/>
              <a:ahLst/>
              <a:cxnLst/>
              <a:rect l="0" t="0" r="0" b="0"/>
              <a:pathLst>
                <a:path w="104635" h="101990">
                  <a:moveTo>
                    <a:pt x="19039" y="27124"/>
                  </a:moveTo>
                  <a:lnTo>
                    <a:pt x="19039" y="27124"/>
                  </a:lnTo>
                  <a:lnTo>
                    <a:pt x="19039" y="32181"/>
                  </a:lnTo>
                  <a:lnTo>
                    <a:pt x="17981" y="33670"/>
                  </a:lnTo>
                  <a:lnTo>
                    <a:pt x="16217" y="34663"/>
                  </a:lnTo>
                  <a:lnTo>
                    <a:pt x="10838" y="36256"/>
                  </a:lnTo>
                  <a:lnTo>
                    <a:pt x="10102" y="39297"/>
                  </a:lnTo>
                  <a:lnTo>
                    <a:pt x="9907" y="41589"/>
                  </a:lnTo>
                  <a:lnTo>
                    <a:pt x="6866" y="46958"/>
                  </a:lnTo>
                  <a:lnTo>
                    <a:pt x="1347" y="53972"/>
                  </a:lnTo>
                  <a:lnTo>
                    <a:pt x="257" y="62962"/>
                  </a:lnTo>
                  <a:lnTo>
                    <a:pt x="0" y="79283"/>
                  </a:lnTo>
                  <a:lnTo>
                    <a:pt x="1054" y="80947"/>
                  </a:lnTo>
                  <a:lnTo>
                    <a:pt x="2816" y="82056"/>
                  </a:lnTo>
                  <a:lnTo>
                    <a:pt x="5049" y="82795"/>
                  </a:lnTo>
                  <a:lnTo>
                    <a:pt x="6537" y="84346"/>
                  </a:lnTo>
                  <a:lnTo>
                    <a:pt x="9122" y="92345"/>
                  </a:lnTo>
                  <a:lnTo>
                    <a:pt x="12163" y="93153"/>
                  </a:lnTo>
                  <a:lnTo>
                    <a:pt x="17681" y="93671"/>
                  </a:lnTo>
                  <a:lnTo>
                    <a:pt x="27121" y="101989"/>
                  </a:lnTo>
                  <a:lnTo>
                    <a:pt x="28659" y="101376"/>
                  </a:lnTo>
                  <a:lnTo>
                    <a:pt x="36638" y="95006"/>
                  </a:lnTo>
                  <a:lnTo>
                    <a:pt x="42715" y="94157"/>
                  </a:lnTo>
                  <a:lnTo>
                    <a:pt x="44348" y="92979"/>
                  </a:lnTo>
                  <a:lnTo>
                    <a:pt x="45437" y="91136"/>
                  </a:lnTo>
                  <a:lnTo>
                    <a:pt x="46163" y="88849"/>
                  </a:lnTo>
                  <a:lnTo>
                    <a:pt x="47705" y="87323"/>
                  </a:lnTo>
                  <a:lnTo>
                    <a:pt x="57784" y="82054"/>
                  </a:lnTo>
                  <a:lnTo>
                    <a:pt x="63776" y="77996"/>
                  </a:lnTo>
                  <a:lnTo>
                    <a:pt x="69967" y="76192"/>
                  </a:lnTo>
                  <a:lnTo>
                    <a:pt x="72040" y="74652"/>
                  </a:lnTo>
                  <a:lnTo>
                    <a:pt x="73423" y="72568"/>
                  </a:lnTo>
                  <a:lnTo>
                    <a:pt x="76018" y="67430"/>
                  </a:lnTo>
                  <a:lnTo>
                    <a:pt x="91269" y="49264"/>
                  </a:lnTo>
                  <a:lnTo>
                    <a:pt x="97277" y="36632"/>
                  </a:lnTo>
                  <a:lnTo>
                    <a:pt x="103285" y="29003"/>
                  </a:lnTo>
                  <a:lnTo>
                    <a:pt x="104634" y="19088"/>
                  </a:lnTo>
                  <a:lnTo>
                    <a:pt x="90571" y="3449"/>
                  </a:lnTo>
                  <a:lnTo>
                    <a:pt x="85050" y="727"/>
                  </a:lnTo>
                  <a:lnTo>
                    <a:pt x="82097" y="0"/>
                  </a:lnTo>
                  <a:lnTo>
                    <a:pt x="80128" y="575"/>
                  </a:lnTo>
                  <a:lnTo>
                    <a:pt x="78814" y="2017"/>
                  </a:lnTo>
                  <a:lnTo>
                    <a:pt x="77939" y="4035"/>
                  </a:lnTo>
                  <a:lnTo>
                    <a:pt x="76297" y="5382"/>
                  </a:lnTo>
                  <a:lnTo>
                    <a:pt x="71651" y="6878"/>
                  </a:lnTo>
                  <a:lnTo>
                    <a:pt x="60045" y="8896"/>
                  </a:lnTo>
                  <a:lnTo>
                    <a:pt x="50710" y="14550"/>
                  </a:lnTo>
                  <a:lnTo>
                    <a:pt x="44403" y="16244"/>
                  </a:lnTo>
                  <a:lnTo>
                    <a:pt x="42298" y="17754"/>
                  </a:lnTo>
                  <a:lnTo>
                    <a:pt x="40896" y="19819"/>
                  </a:lnTo>
                  <a:lnTo>
                    <a:pt x="38279" y="24936"/>
                  </a:lnTo>
                  <a:lnTo>
                    <a:pt x="30052" y="34898"/>
                  </a:lnTo>
                  <a:lnTo>
                    <a:pt x="28564" y="461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49" name="SMARTInkShape-1207"/>
          <p:cNvSpPr/>
          <p:nvPr>
            <p:custDataLst>
              <p:tags r:id="rId16"/>
            </p:custDataLst>
          </p:nvPr>
        </p:nvSpPr>
        <p:spPr>
          <a:xfrm>
            <a:off x="1952821" y="1763580"/>
            <a:ext cx="1828566" cy="3455854"/>
          </a:xfrm>
          <a:custGeom>
            <a:avLst/>
            <a:gdLst/>
            <a:ahLst/>
            <a:cxnLst/>
            <a:rect l="0" t="0" r="0" b="0"/>
            <a:pathLst>
              <a:path w="1828566" h="3455854">
                <a:moveTo>
                  <a:pt x="828479" y="65220"/>
                </a:moveTo>
                <a:lnTo>
                  <a:pt x="828479" y="65220"/>
                </a:lnTo>
                <a:lnTo>
                  <a:pt x="797008" y="36572"/>
                </a:lnTo>
                <a:lnTo>
                  <a:pt x="774319" y="21819"/>
                </a:lnTo>
                <a:lnTo>
                  <a:pt x="754437" y="15607"/>
                </a:lnTo>
                <a:lnTo>
                  <a:pt x="746888" y="11420"/>
                </a:lnTo>
                <a:lnTo>
                  <a:pt x="736688" y="8004"/>
                </a:lnTo>
                <a:lnTo>
                  <a:pt x="726963" y="1818"/>
                </a:lnTo>
                <a:lnTo>
                  <a:pt x="720567" y="0"/>
                </a:lnTo>
                <a:lnTo>
                  <a:pt x="717379" y="573"/>
                </a:lnTo>
                <a:lnTo>
                  <a:pt x="704659" y="6276"/>
                </a:lnTo>
                <a:lnTo>
                  <a:pt x="701482" y="6874"/>
                </a:lnTo>
                <a:lnTo>
                  <a:pt x="691955" y="12772"/>
                </a:lnTo>
                <a:lnTo>
                  <a:pt x="659015" y="39527"/>
                </a:lnTo>
                <a:lnTo>
                  <a:pt x="626719" y="81264"/>
                </a:lnTo>
                <a:lnTo>
                  <a:pt x="587950" y="126613"/>
                </a:lnTo>
                <a:lnTo>
                  <a:pt x="557696" y="173346"/>
                </a:lnTo>
                <a:lnTo>
                  <a:pt x="531791" y="218061"/>
                </a:lnTo>
                <a:lnTo>
                  <a:pt x="509015" y="262353"/>
                </a:lnTo>
                <a:lnTo>
                  <a:pt x="480683" y="305596"/>
                </a:lnTo>
                <a:lnTo>
                  <a:pt x="462256" y="342112"/>
                </a:lnTo>
                <a:lnTo>
                  <a:pt x="442333" y="379743"/>
                </a:lnTo>
                <a:lnTo>
                  <a:pt x="424081" y="417703"/>
                </a:lnTo>
                <a:lnTo>
                  <a:pt x="401388" y="458585"/>
                </a:lnTo>
                <a:lnTo>
                  <a:pt x="381259" y="501389"/>
                </a:lnTo>
                <a:lnTo>
                  <a:pt x="361889" y="543705"/>
                </a:lnTo>
                <a:lnTo>
                  <a:pt x="342744" y="589758"/>
                </a:lnTo>
                <a:lnTo>
                  <a:pt x="330022" y="622198"/>
                </a:lnTo>
                <a:lnTo>
                  <a:pt x="317312" y="657782"/>
                </a:lnTo>
                <a:lnTo>
                  <a:pt x="304608" y="694764"/>
                </a:lnTo>
                <a:lnTo>
                  <a:pt x="291905" y="731309"/>
                </a:lnTo>
                <a:lnTo>
                  <a:pt x="279205" y="765190"/>
                </a:lnTo>
                <a:lnTo>
                  <a:pt x="266504" y="800710"/>
                </a:lnTo>
                <a:lnTo>
                  <a:pt x="254862" y="837663"/>
                </a:lnTo>
                <a:lnTo>
                  <a:pt x="246161" y="875253"/>
                </a:lnTo>
                <a:lnTo>
                  <a:pt x="235943" y="913126"/>
                </a:lnTo>
                <a:lnTo>
                  <a:pt x="224346" y="952184"/>
                </a:lnTo>
                <a:lnTo>
                  <a:pt x="212137" y="994238"/>
                </a:lnTo>
                <a:lnTo>
                  <a:pt x="199654" y="1034800"/>
                </a:lnTo>
                <a:lnTo>
                  <a:pt x="187051" y="1075053"/>
                </a:lnTo>
                <a:lnTo>
                  <a:pt x="174395" y="1117637"/>
                </a:lnTo>
                <a:lnTo>
                  <a:pt x="164536" y="1161258"/>
                </a:lnTo>
                <a:lnTo>
                  <a:pt x="155568" y="1205340"/>
                </a:lnTo>
                <a:lnTo>
                  <a:pt x="144527" y="1249626"/>
                </a:lnTo>
                <a:lnTo>
                  <a:pt x="132564" y="1296825"/>
                </a:lnTo>
                <a:lnTo>
                  <a:pt x="126410" y="1321265"/>
                </a:lnTo>
                <a:lnTo>
                  <a:pt x="116752" y="1368176"/>
                </a:lnTo>
                <a:lnTo>
                  <a:pt x="108930" y="1413720"/>
                </a:lnTo>
                <a:lnTo>
                  <a:pt x="101927" y="1458656"/>
                </a:lnTo>
                <a:lnTo>
                  <a:pt x="92464" y="1506144"/>
                </a:lnTo>
                <a:lnTo>
                  <a:pt x="86978" y="1530661"/>
                </a:lnTo>
                <a:lnTo>
                  <a:pt x="78059" y="1577658"/>
                </a:lnTo>
                <a:lnTo>
                  <a:pt x="70567" y="1624298"/>
                </a:lnTo>
                <a:lnTo>
                  <a:pt x="67088" y="1648589"/>
                </a:lnTo>
                <a:lnTo>
                  <a:pt x="63710" y="1673249"/>
                </a:lnTo>
                <a:lnTo>
                  <a:pt x="57134" y="1720405"/>
                </a:lnTo>
                <a:lnTo>
                  <a:pt x="50684" y="1767116"/>
                </a:lnTo>
                <a:lnTo>
                  <a:pt x="47482" y="1791426"/>
                </a:lnTo>
                <a:lnTo>
                  <a:pt x="44289" y="1816099"/>
                </a:lnTo>
                <a:lnTo>
                  <a:pt x="41103" y="1841014"/>
                </a:lnTo>
                <a:lnTo>
                  <a:pt x="37920" y="1866091"/>
                </a:lnTo>
                <a:lnTo>
                  <a:pt x="34740" y="1891276"/>
                </a:lnTo>
                <a:lnTo>
                  <a:pt x="31561" y="1916532"/>
                </a:lnTo>
                <a:lnTo>
                  <a:pt x="28384" y="1941836"/>
                </a:lnTo>
                <a:lnTo>
                  <a:pt x="25207" y="1967173"/>
                </a:lnTo>
                <a:lnTo>
                  <a:pt x="22032" y="1991472"/>
                </a:lnTo>
                <a:lnTo>
                  <a:pt x="15680" y="2038226"/>
                </a:lnTo>
                <a:lnTo>
                  <a:pt x="13563" y="2062124"/>
                </a:lnTo>
                <a:lnTo>
                  <a:pt x="12152" y="2086523"/>
                </a:lnTo>
                <a:lnTo>
                  <a:pt x="11210" y="2111255"/>
                </a:lnTo>
                <a:lnTo>
                  <a:pt x="7343" y="2158491"/>
                </a:lnTo>
                <a:lnTo>
                  <a:pt x="3155" y="2204180"/>
                </a:lnTo>
                <a:lnTo>
                  <a:pt x="1293" y="2249180"/>
                </a:lnTo>
                <a:lnTo>
                  <a:pt x="466" y="2296697"/>
                </a:lnTo>
                <a:lnTo>
                  <a:pt x="245" y="2321221"/>
                </a:lnTo>
                <a:lnTo>
                  <a:pt x="0" y="2368226"/>
                </a:lnTo>
                <a:lnTo>
                  <a:pt x="949" y="2413812"/>
                </a:lnTo>
                <a:lnTo>
                  <a:pt x="4899" y="2458767"/>
                </a:lnTo>
                <a:lnTo>
                  <a:pt x="7360" y="2503441"/>
                </a:lnTo>
                <a:lnTo>
                  <a:pt x="9513" y="2547990"/>
                </a:lnTo>
                <a:lnTo>
                  <a:pt x="13996" y="2592485"/>
                </a:lnTo>
                <a:lnTo>
                  <a:pt x="19517" y="2634132"/>
                </a:lnTo>
                <a:lnTo>
                  <a:pt x="26557" y="2674867"/>
                </a:lnTo>
                <a:lnTo>
                  <a:pt x="36741" y="2717666"/>
                </a:lnTo>
                <a:lnTo>
                  <a:pt x="45501" y="2758560"/>
                </a:lnTo>
                <a:lnTo>
                  <a:pt x="53981" y="2797902"/>
                </a:lnTo>
                <a:lnTo>
                  <a:pt x="64805" y="2836554"/>
                </a:lnTo>
                <a:lnTo>
                  <a:pt x="76671" y="2874899"/>
                </a:lnTo>
                <a:lnTo>
                  <a:pt x="87942" y="2913108"/>
                </a:lnTo>
                <a:lnTo>
                  <a:pt x="96479" y="2951256"/>
                </a:lnTo>
                <a:lnTo>
                  <a:pt x="109446" y="2986555"/>
                </a:lnTo>
                <a:lnTo>
                  <a:pt x="124734" y="3020941"/>
                </a:lnTo>
                <a:lnTo>
                  <a:pt x="138584" y="3057390"/>
                </a:lnTo>
                <a:lnTo>
                  <a:pt x="163338" y="3103498"/>
                </a:lnTo>
                <a:lnTo>
                  <a:pt x="185724" y="3149027"/>
                </a:lnTo>
                <a:lnTo>
                  <a:pt x="210819" y="3190975"/>
                </a:lnTo>
                <a:lnTo>
                  <a:pt x="238363" y="3230214"/>
                </a:lnTo>
                <a:lnTo>
                  <a:pt x="271689" y="3268653"/>
                </a:lnTo>
                <a:lnTo>
                  <a:pt x="303318" y="3306853"/>
                </a:lnTo>
                <a:lnTo>
                  <a:pt x="348996" y="3349024"/>
                </a:lnTo>
                <a:lnTo>
                  <a:pt x="392513" y="3381657"/>
                </a:lnTo>
                <a:lnTo>
                  <a:pt x="429076" y="3403365"/>
                </a:lnTo>
                <a:lnTo>
                  <a:pt x="466721" y="3419322"/>
                </a:lnTo>
                <a:lnTo>
                  <a:pt x="504686" y="3434633"/>
                </a:lnTo>
                <a:lnTo>
                  <a:pt x="542746" y="3445873"/>
                </a:lnTo>
                <a:lnTo>
                  <a:pt x="583656" y="3453084"/>
                </a:lnTo>
                <a:lnTo>
                  <a:pt x="626470" y="3455220"/>
                </a:lnTo>
                <a:lnTo>
                  <a:pt x="668788" y="3455853"/>
                </a:lnTo>
                <a:lnTo>
                  <a:pt x="714841" y="3453219"/>
                </a:lnTo>
                <a:lnTo>
                  <a:pt x="747281" y="3448480"/>
                </a:lnTo>
                <a:lnTo>
                  <a:pt x="782866" y="3442847"/>
                </a:lnTo>
                <a:lnTo>
                  <a:pt x="817026" y="3436815"/>
                </a:lnTo>
                <a:lnTo>
                  <a:pt x="849847" y="3429549"/>
                </a:lnTo>
                <a:lnTo>
                  <a:pt x="882073" y="3419263"/>
                </a:lnTo>
                <a:lnTo>
                  <a:pt x="914034" y="3407636"/>
                </a:lnTo>
                <a:lnTo>
                  <a:pt x="945879" y="3395413"/>
                </a:lnTo>
                <a:lnTo>
                  <a:pt x="977670" y="3382925"/>
                </a:lnTo>
                <a:lnTo>
                  <a:pt x="1009439" y="3367498"/>
                </a:lnTo>
                <a:lnTo>
                  <a:pt x="1054252" y="3340961"/>
                </a:lnTo>
                <a:lnTo>
                  <a:pt x="1097164" y="3310168"/>
                </a:lnTo>
                <a:lnTo>
                  <a:pt x="1143392" y="3277055"/>
                </a:lnTo>
                <a:lnTo>
                  <a:pt x="1190603" y="3241491"/>
                </a:lnTo>
                <a:lnTo>
                  <a:pt x="1235283" y="3200262"/>
                </a:lnTo>
                <a:lnTo>
                  <a:pt x="1275333" y="3158413"/>
                </a:lnTo>
                <a:lnTo>
                  <a:pt x="1316833" y="3112500"/>
                </a:lnTo>
                <a:lnTo>
                  <a:pt x="1359821" y="3065381"/>
                </a:lnTo>
                <a:lnTo>
                  <a:pt x="1386364" y="3032692"/>
                </a:lnTo>
                <a:lnTo>
                  <a:pt x="1412272" y="2996996"/>
                </a:lnTo>
                <a:lnTo>
                  <a:pt x="1437898" y="2959965"/>
                </a:lnTo>
                <a:lnTo>
                  <a:pt x="1463398" y="2922340"/>
                </a:lnTo>
                <a:lnTo>
                  <a:pt x="1488843" y="2884451"/>
                </a:lnTo>
                <a:lnTo>
                  <a:pt x="1511441" y="2843623"/>
                </a:lnTo>
                <a:lnTo>
                  <a:pt x="1533126" y="2801841"/>
                </a:lnTo>
                <a:lnTo>
                  <a:pt x="1556874" y="2762105"/>
                </a:lnTo>
                <a:lnTo>
                  <a:pt x="1578719" y="2720455"/>
                </a:lnTo>
                <a:lnTo>
                  <a:pt x="1599011" y="2677249"/>
                </a:lnTo>
                <a:lnTo>
                  <a:pt x="1618613" y="2633352"/>
                </a:lnTo>
                <a:lnTo>
                  <a:pt x="1637908" y="2589149"/>
                </a:lnTo>
                <a:lnTo>
                  <a:pt x="1657067" y="2543750"/>
                </a:lnTo>
                <a:lnTo>
                  <a:pt x="1666621" y="2519790"/>
                </a:lnTo>
                <a:lnTo>
                  <a:pt x="1676165" y="2495350"/>
                </a:lnTo>
                <a:lnTo>
                  <a:pt x="1692415" y="2448439"/>
                </a:lnTo>
                <a:lnTo>
                  <a:pt x="1706692" y="2402895"/>
                </a:lnTo>
                <a:lnTo>
                  <a:pt x="1720093" y="2357959"/>
                </a:lnTo>
                <a:lnTo>
                  <a:pt x="1733105" y="2310471"/>
                </a:lnTo>
                <a:lnTo>
                  <a:pt x="1739538" y="2285954"/>
                </a:lnTo>
                <a:lnTo>
                  <a:pt x="1752331" y="2238957"/>
                </a:lnTo>
                <a:lnTo>
                  <a:pt x="1765071" y="2192317"/>
                </a:lnTo>
                <a:lnTo>
                  <a:pt x="1771432" y="2168026"/>
                </a:lnTo>
                <a:lnTo>
                  <a:pt x="1777789" y="2143366"/>
                </a:lnTo>
                <a:lnTo>
                  <a:pt x="1787675" y="2096210"/>
                </a:lnTo>
                <a:lnTo>
                  <a:pt x="1795597" y="2049499"/>
                </a:lnTo>
                <a:lnTo>
                  <a:pt x="1799191" y="2025189"/>
                </a:lnTo>
                <a:lnTo>
                  <a:pt x="1802646" y="2000516"/>
                </a:lnTo>
                <a:lnTo>
                  <a:pt x="1806007" y="1975601"/>
                </a:lnTo>
                <a:lnTo>
                  <a:pt x="1809306" y="1950524"/>
                </a:lnTo>
                <a:lnTo>
                  <a:pt x="1812564" y="1925339"/>
                </a:lnTo>
                <a:lnTo>
                  <a:pt x="1814735" y="1901141"/>
                </a:lnTo>
                <a:lnTo>
                  <a:pt x="1817148" y="1854499"/>
                </a:lnTo>
                <a:lnTo>
                  <a:pt x="1818851" y="1830631"/>
                </a:lnTo>
                <a:lnTo>
                  <a:pt x="1821044" y="1806252"/>
                </a:lnTo>
                <a:lnTo>
                  <a:pt x="1823564" y="1781533"/>
                </a:lnTo>
                <a:lnTo>
                  <a:pt x="1826364" y="1734312"/>
                </a:lnTo>
                <a:lnTo>
                  <a:pt x="1827608" y="1687572"/>
                </a:lnTo>
                <a:lnTo>
                  <a:pt x="1827940" y="1663255"/>
                </a:lnTo>
                <a:lnTo>
                  <a:pt x="1828162" y="1638577"/>
                </a:lnTo>
                <a:lnTo>
                  <a:pt x="1828309" y="1613658"/>
                </a:lnTo>
                <a:lnTo>
                  <a:pt x="1828408" y="1588579"/>
                </a:lnTo>
                <a:lnTo>
                  <a:pt x="1828473" y="1563392"/>
                </a:lnTo>
                <a:lnTo>
                  <a:pt x="1828517" y="1539193"/>
                </a:lnTo>
                <a:lnTo>
                  <a:pt x="1828565" y="1492550"/>
                </a:lnTo>
                <a:lnTo>
                  <a:pt x="1825765" y="1447125"/>
                </a:lnTo>
                <a:lnTo>
                  <a:pt x="1822051" y="1402242"/>
                </a:lnTo>
                <a:lnTo>
                  <a:pt x="1820399" y="1357599"/>
                </a:lnTo>
                <a:lnTo>
                  <a:pt x="1816844" y="1313064"/>
                </a:lnTo>
                <a:lnTo>
                  <a:pt x="1811735" y="1268575"/>
                </a:lnTo>
                <a:lnTo>
                  <a:pt x="1805938" y="1224108"/>
                </a:lnTo>
                <a:lnTo>
                  <a:pt x="1799833" y="1176829"/>
                </a:lnTo>
                <a:lnTo>
                  <a:pt x="1796723" y="1152367"/>
                </a:lnTo>
                <a:lnTo>
                  <a:pt x="1790446" y="1105433"/>
                </a:lnTo>
                <a:lnTo>
                  <a:pt x="1783070" y="1060937"/>
                </a:lnTo>
                <a:lnTo>
                  <a:pt x="1772736" y="1019994"/>
                </a:lnTo>
                <a:lnTo>
                  <a:pt x="1763910" y="977808"/>
                </a:lnTo>
                <a:lnTo>
                  <a:pt x="1755401" y="935423"/>
                </a:lnTo>
                <a:lnTo>
                  <a:pt x="1744564" y="895418"/>
                </a:lnTo>
                <a:lnTo>
                  <a:pt x="1735514" y="856472"/>
                </a:lnTo>
                <a:lnTo>
                  <a:pt x="1726906" y="817996"/>
                </a:lnTo>
                <a:lnTo>
                  <a:pt x="1716024" y="779729"/>
                </a:lnTo>
                <a:lnTo>
                  <a:pt x="1704132" y="741554"/>
                </a:lnTo>
                <a:lnTo>
                  <a:pt x="1691791" y="703421"/>
                </a:lnTo>
                <a:lnTo>
                  <a:pt x="1679251" y="665307"/>
                </a:lnTo>
                <a:lnTo>
                  <a:pt x="1666622" y="630023"/>
                </a:lnTo>
                <a:lnTo>
                  <a:pt x="1653954" y="596702"/>
                </a:lnTo>
                <a:lnTo>
                  <a:pt x="1641268" y="564254"/>
                </a:lnTo>
                <a:lnTo>
                  <a:pt x="1628574" y="532193"/>
                </a:lnTo>
                <a:lnTo>
                  <a:pt x="1606706" y="487216"/>
                </a:lnTo>
                <a:lnTo>
                  <a:pt x="1580117" y="447078"/>
                </a:lnTo>
                <a:lnTo>
                  <a:pt x="1552131" y="408374"/>
                </a:lnTo>
                <a:lnTo>
                  <a:pt x="1523731" y="370095"/>
                </a:lnTo>
                <a:lnTo>
                  <a:pt x="1495208" y="331942"/>
                </a:lnTo>
                <a:lnTo>
                  <a:pt x="1452068" y="286181"/>
                </a:lnTo>
                <a:lnTo>
                  <a:pt x="1415295" y="256279"/>
                </a:lnTo>
                <a:lnTo>
                  <a:pt x="1377588" y="227310"/>
                </a:lnTo>
                <a:lnTo>
                  <a:pt x="1339605" y="198619"/>
                </a:lnTo>
                <a:lnTo>
                  <a:pt x="1301540" y="175066"/>
                </a:lnTo>
                <a:lnTo>
                  <a:pt x="1263450" y="154682"/>
                </a:lnTo>
                <a:lnTo>
                  <a:pt x="1220296" y="135236"/>
                </a:lnTo>
                <a:lnTo>
                  <a:pt x="1173996" y="121126"/>
                </a:lnTo>
                <a:lnTo>
                  <a:pt x="1131820" y="110242"/>
                </a:lnTo>
                <a:lnTo>
                  <a:pt x="1099822" y="103574"/>
                </a:lnTo>
                <a:lnTo>
                  <a:pt x="1065492" y="98141"/>
                </a:lnTo>
                <a:lnTo>
                  <a:pt x="1032596" y="95727"/>
                </a:lnTo>
                <a:lnTo>
                  <a:pt x="1000337" y="94653"/>
                </a:lnTo>
                <a:lnTo>
                  <a:pt x="968360" y="95235"/>
                </a:lnTo>
                <a:lnTo>
                  <a:pt x="936509" y="99021"/>
                </a:lnTo>
                <a:lnTo>
                  <a:pt x="904715" y="104232"/>
                </a:lnTo>
                <a:lnTo>
                  <a:pt x="871886" y="111133"/>
                </a:lnTo>
                <a:lnTo>
                  <a:pt x="836130" y="121257"/>
                </a:lnTo>
                <a:lnTo>
                  <a:pt x="801894" y="132811"/>
                </a:lnTo>
                <a:lnTo>
                  <a:pt x="769038" y="146061"/>
                </a:lnTo>
                <a:lnTo>
                  <a:pt x="736797" y="162532"/>
                </a:lnTo>
                <a:lnTo>
                  <a:pt x="702007" y="186081"/>
                </a:lnTo>
                <a:lnTo>
                  <a:pt x="667494" y="214186"/>
                </a:lnTo>
                <a:lnTo>
                  <a:pt x="623205" y="260817"/>
                </a:lnTo>
                <a:lnTo>
                  <a:pt x="592607" y="296086"/>
                </a:lnTo>
                <a:lnTo>
                  <a:pt x="561369" y="332927"/>
                </a:lnTo>
                <a:lnTo>
                  <a:pt x="529847" y="373642"/>
                </a:lnTo>
                <a:lnTo>
                  <a:pt x="514033" y="397835"/>
                </a:lnTo>
                <a:lnTo>
                  <a:pt x="487642" y="440591"/>
                </a:lnTo>
                <a:lnTo>
                  <a:pt x="466529" y="47479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8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47200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Когда деревянный брусок перенесли из сосуда с водой в сосуд с керосином, объём погружённой части бруска увеличился на 25 см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Плотность керосина 800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Чему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равна масса бруска. </a:t>
            </a:r>
          </a:p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grpSp>
        <p:nvGrpSpPr>
          <p:cNvPr id="15" name="SMARTInkShape-Group351"/>
          <p:cNvGrpSpPr/>
          <p:nvPr/>
        </p:nvGrpSpPr>
        <p:grpSpPr>
          <a:xfrm>
            <a:off x="209585" y="1390650"/>
            <a:ext cx="1876381" cy="514351"/>
            <a:chOff x="209585" y="1390650"/>
            <a:chExt cx="1876381" cy="514351"/>
          </a:xfrm>
        </p:grpSpPr>
        <p:sp>
          <p:nvSpPr>
            <p:cNvPr id="3" name="SMARTInkShape-1208"/>
            <p:cNvSpPr/>
            <p:nvPr>
              <p:custDataLst>
                <p:tags r:id="rId357"/>
              </p:custDataLst>
            </p:nvPr>
          </p:nvSpPr>
          <p:spPr>
            <a:xfrm>
              <a:off x="209585" y="1485914"/>
              <a:ext cx="209513" cy="398699"/>
            </a:xfrm>
            <a:custGeom>
              <a:avLst/>
              <a:gdLst/>
              <a:ahLst/>
              <a:cxnLst/>
              <a:rect l="0" t="0" r="0" b="0"/>
              <a:pathLst>
                <a:path w="209513" h="398699">
                  <a:moveTo>
                    <a:pt x="19015" y="333361"/>
                  </a:moveTo>
                  <a:lnTo>
                    <a:pt x="19015" y="333361"/>
                  </a:lnTo>
                  <a:lnTo>
                    <a:pt x="9882" y="333361"/>
                  </a:lnTo>
                  <a:lnTo>
                    <a:pt x="9606" y="338417"/>
                  </a:lnTo>
                  <a:lnTo>
                    <a:pt x="8509" y="339907"/>
                  </a:lnTo>
                  <a:lnTo>
                    <a:pt x="4468" y="341562"/>
                  </a:lnTo>
                  <a:lnTo>
                    <a:pt x="2967" y="343062"/>
                  </a:lnTo>
                  <a:lnTo>
                    <a:pt x="360" y="350971"/>
                  </a:lnTo>
                  <a:lnTo>
                    <a:pt x="0" y="365542"/>
                  </a:lnTo>
                  <a:lnTo>
                    <a:pt x="1046" y="367515"/>
                  </a:lnTo>
                  <a:lnTo>
                    <a:pt x="2803" y="368830"/>
                  </a:lnTo>
                  <a:lnTo>
                    <a:pt x="5032" y="369707"/>
                  </a:lnTo>
                  <a:lnTo>
                    <a:pt x="6518" y="371350"/>
                  </a:lnTo>
                  <a:lnTo>
                    <a:pt x="8169" y="375998"/>
                  </a:lnTo>
                  <a:lnTo>
                    <a:pt x="9480" y="390356"/>
                  </a:lnTo>
                  <a:lnTo>
                    <a:pt x="17690" y="398698"/>
                  </a:lnTo>
                  <a:lnTo>
                    <a:pt x="18132" y="398086"/>
                  </a:lnTo>
                  <a:lnTo>
                    <a:pt x="18899" y="391718"/>
                  </a:lnTo>
                  <a:lnTo>
                    <a:pt x="21785" y="391047"/>
                  </a:lnTo>
                  <a:lnTo>
                    <a:pt x="24037" y="390869"/>
                  </a:lnTo>
                  <a:lnTo>
                    <a:pt x="25538" y="389691"/>
                  </a:lnTo>
                  <a:lnTo>
                    <a:pt x="27206" y="385560"/>
                  </a:lnTo>
                  <a:lnTo>
                    <a:pt x="35079" y="338448"/>
                  </a:lnTo>
                  <a:lnTo>
                    <a:pt x="40713" y="295187"/>
                  </a:lnTo>
                  <a:lnTo>
                    <a:pt x="45552" y="273367"/>
                  </a:lnTo>
                  <a:lnTo>
                    <a:pt x="50233" y="229172"/>
                  </a:lnTo>
                  <a:lnTo>
                    <a:pt x="55076" y="206888"/>
                  </a:lnTo>
                  <a:lnTo>
                    <a:pt x="56847" y="162620"/>
                  </a:lnTo>
                  <a:lnTo>
                    <a:pt x="57091" y="120977"/>
                  </a:lnTo>
                  <a:lnTo>
                    <a:pt x="58171" y="82566"/>
                  </a:lnTo>
                  <a:lnTo>
                    <a:pt x="66051" y="45627"/>
                  </a:lnTo>
                  <a:lnTo>
                    <a:pt x="66606" y="21359"/>
                  </a:lnTo>
                  <a:lnTo>
                    <a:pt x="74175" y="8981"/>
                  </a:lnTo>
                  <a:lnTo>
                    <a:pt x="76049" y="512"/>
                  </a:lnTo>
                  <a:lnTo>
                    <a:pt x="98552" y="0"/>
                  </a:lnTo>
                  <a:lnTo>
                    <a:pt x="104812" y="2814"/>
                  </a:lnTo>
                  <a:lnTo>
                    <a:pt x="111122" y="6535"/>
                  </a:lnTo>
                  <a:lnTo>
                    <a:pt x="120624" y="9687"/>
                  </a:lnTo>
                  <a:lnTo>
                    <a:pt x="168240" y="53969"/>
                  </a:lnTo>
                  <a:lnTo>
                    <a:pt x="195757" y="82536"/>
                  </a:lnTo>
                  <a:lnTo>
                    <a:pt x="201976" y="95236"/>
                  </a:lnTo>
                  <a:lnTo>
                    <a:pt x="206164" y="101586"/>
                  </a:lnTo>
                  <a:lnTo>
                    <a:pt x="208522" y="111111"/>
                  </a:lnTo>
                  <a:lnTo>
                    <a:pt x="209512" y="155561"/>
                  </a:lnTo>
                  <a:lnTo>
                    <a:pt x="206691" y="161911"/>
                  </a:lnTo>
                  <a:lnTo>
                    <a:pt x="174215" y="200011"/>
                  </a:lnTo>
                  <a:lnTo>
                    <a:pt x="173282" y="203186"/>
                  </a:lnTo>
                  <a:lnTo>
                    <a:pt x="166600" y="209536"/>
                  </a:lnTo>
                  <a:lnTo>
                    <a:pt x="120639" y="250811"/>
                  </a:lnTo>
                  <a:lnTo>
                    <a:pt x="107920" y="262453"/>
                  </a:lnTo>
                  <a:lnTo>
                    <a:pt x="101567" y="264805"/>
                  </a:lnTo>
                  <a:lnTo>
                    <a:pt x="99450" y="266490"/>
                  </a:lnTo>
                  <a:lnTo>
                    <a:pt x="97097" y="271185"/>
                  </a:lnTo>
                  <a:lnTo>
                    <a:pt x="95773" y="279778"/>
                  </a:lnTo>
                  <a:lnTo>
                    <a:pt x="94529" y="281764"/>
                  </a:lnTo>
                  <a:lnTo>
                    <a:pt x="92641" y="283088"/>
                  </a:lnTo>
                  <a:lnTo>
                    <a:pt x="90324" y="283971"/>
                  </a:lnTo>
                  <a:lnTo>
                    <a:pt x="88779" y="285618"/>
                  </a:lnTo>
                  <a:lnTo>
                    <a:pt x="85690" y="2952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209"/>
            <p:cNvSpPr/>
            <p:nvPr>
              <p:custDataLst>
                <p:tags r:id="rId358"/>
              </p:custDataLst>
            </p:nvPr>
          </p:nvSpPr>
          <p:spPr>
            <a:xfrm>
              <a:off x="923925" y="1562101"/>
              <a:ext cx="38101" cy="199990"/>
            </a:xfrm>
            <a:custGeom>
              <a:avLst/>
              <a:gdLst/>
              <a:ahLst/>
              <a:cxnLst/>
              <a:rect l="0" t="0" r="0" b="0"/>
              <a:pathLst>
                <a:path w="38101" h="199990">
                  <a:moveTo>
                    <a:pt x="9525" y="38099"/>
                  </a:moveTo>
                  <a:lnTo>
                    <a:pt x="9525" y="38099"/>
                  </a:lnTo>
                  <a:lnTo>
                    <a:pt x="9525" y="10067"/>
                  </a:lnTo>
                  <a:lnTo>
                    <a:pt x="1" y="0"/>
                  </a:lnTo>
                  <a:lnTo>
                    <a:pt x="0" y="44534"/>
                  </a:lnTo>
                  <a:lnTo>
                    <a:pt x="0" y="88899"/>
                  </a:lnTo>
                  <a:lnTo>
                    <a:pt x="0" y="136408"/>
                  </a:lnTo>
                  <a:lnTo>
                    <a:pt x="0" y="174623"/>
                  </a:lnTo>
                  <a:lnTo>
                    <a:pt x="1058" y="176740"/>
                  </a:lnTo>
                  <a:lnTo>
                    <a:pt x="2822" y="178151"/>
                  </a:lnTo>
                  <a:lnTo>
                    <a:pt x="5057" y="179092"/>
                  </a:lnTo>
                  <a:lnTo>
                    <a:pt x="6546" y="180778"/>
                  </a:lnTo>
                  <a:lnTo>
                    <a:pt x="9409" y="190058"/>
                  </a:lnTo>
                  <a:lnTo>
                    <a:pt x="9490" y="195425"/>
                  </a:lnTo>
                  <a:lnTo>
                    <a:pt x="10560" y="196958"/>
                  </a:lnTo>
                  <a:lnTo>
                    <a:pt x="12332" y="197980"/>
                  </a:lnTo>
                  <a:lnTo>
                    <a:pt x="18657" y="199904"/>
                  </a:lnTo>
                  <a:lnTo>
                    <a:pt x="23990" y="199989"/>
                  </a:lnTo>
                  <a:lnTo>
                    <a:pt x="25518" y="198942"/>
                  </a:lnTo>
                  <a:lnTo>
                    <a:pt x="26537" y="197186"/>
                  </a:lnTo>
                  <a:lnTo>
                    <a:pt x="28172" y="191820"/>
                  </a:lnTo>
                  <a:lnTo>
                    <a:pt x="35042" y="183156"/>
                  </a:lnTo>
                  <a:lnTo>
                    <a:pt x="38100" y="1714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210"/>
            <p:cNvSpPr/>
            <p:nvPr>
              <p:custDataLst>
                <p:tags r:id="rId359"/>
              </p:custDataLst>
            </p:nvPr>
          </p:nvSpPr>
          <p:spPr>
            <a:xfrm>
              <a:off x="685916" y="1752600"/>
              <a:ext cx="85610" cy="9526"/>
            </a:xfrm>
            <a:custGeom>
              <a:avLst/>
              <a:gdLst/>
              <a:ahLst/>
              <a:cxnLst/>
              <a:rect l="0" t="0" r="0" b="0"/>
              <a:pathLst>
                <a:path w="85610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28342" y="9525"/>
                  </a:lnTo>
                  <a:lnTo>
                    <a:pt x="36650" y="1324"/>
                  </a:lnTo>
                  <a:lnTo>
                    <a:pt x="42645" y="392"/>
                  </a:lnTo>
                  <a:lnTo>
                    <a:pt x="856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211"/>
            <p:cNvSpPr/>
            <p:nvPr>
              <p:custDataLst>
                <p:tags r:id="rId360"/>
              </p:custDataLst>
            </p:nvPr>
          </p:nvSpPr>
          <p:spPr>
            <a:xfrm>
              <a:off x="1666875" y="1438310"/>
              <a:ext cx="161926" cy="361916"/>
            </a:xfrm>
            <a:custGeom>
              <a:avLst/>
              <a:gdLst/>
              <a:ahLst/>
              <a:cxnLst/>
              <a:rect l="0" t="0" r="0" b="0"/>
              <a:pathLst>
                <a:path w="161926" h="361916">
                  <a:moveTo>
                    <a:pt x="142875" y="19015"/>
                  </a:moveTo>
                  <a:lnTo>
                    <a:pt x="142875" y="19015"/>
                  </a:lnTo>
                  <a:lnTo>
                    <a:pt x="151076" y="10814"/>
                  </a:lnTo>
                  <a:lnTo>
                    <a:pt x="157064" y="9883"/>
                  </a:lnTo>
                  <a:lnTo>
                    <a:pt x="158684" y="8693"/>
                  </a:lnTo>
                  <a:lnTo>
                    <a:pt x="161498" y="1323"/>
                  </a:lnTo>
                  <a:lnTo>
                    <a:pt x="161914" y="0"/>
                  </a:lnTo>
                  <a:lnTo>
                    <a:pt x="161925" y="14155"/>
                  </a:lnTo>
                  <a:lnTo>
                    <a:pt x="159103" y="19677"/>
                  </a:lnTo>
                  <a:lnTo>
                    <a:pt x="155379" y="25659"/>
                  </a:lnTo>
                  <a:lnTo>
                    <a:pt x="152989" y="38123"/>
                  </a:lnTo>
                  <a:lnTo>
                    <a:pt x="151603" y="45499"/>
                  </a:lnTo>
                  <a:lnTo>
                    <a:pt x="135539" y="89858"/>
                  </a:lnTo>
                  <a:lnTo>
                    <a:pt x="117065" y="125834"/>
                  </a:lnTo>
                  <a:lnTo>
                    <a:pt x="112297" y="143446"/>
                  </a:lnTo>
                  <a:lnTo>
                    <a:pt x="104181" y="159247"/>
                  </a:lnTo>
                  <a:lnTo>
                    <a:pt x="101204" y="163303"/>
                  </a:lnTo>
                  <a:lnTo>
                    <a:pt x="97896" y="173454"/>
                  </a:lnTo>
                  <a:lnTo>
                    <a:pt x="95368" y="183963"/>
                  </a:lnTo>
                  <a:lnTo>
                    <a:pt x="69444" y="230741"/>
                  </a:lnTo>
                  <a:lnTo>
                    <a:pt x="66847" y="241174"/>
                  </a:lnTo>
                  <a:lnTo>
                    <a:pt x="50271" y="274013"/>
                  </a:lnTo>
                  <a:lnTo>
                    <a:pt x="43091" y="293516"/>
                  </a:lnTo>
                  <a:lnTo>
                    <a:pt x="28396" y="313645"/>
                  </a:lnTo>
                  <a:lnTo>
                    <a:pt x="23204" y="320353"/>
                  </a:lnTo>
                  <a:lnTo>
                    <a:pt x="17049" y="333283"/>
                  </a:lnTo>
                  <a:lnTo>
                    <a:pt x="3970" y="349207"/>
                  </a:lnTo>
                  <a:lnTo>
                    <a:pt x="0" y="3619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212"/>
            <p:cNvSpPr/>
            <p:nvPr>
              <p:custDataLst>
                <p:tags r:id="rId361"/>
              </p:custDataLst>
            </p:nvPr>
          </p:nvSpPr>
          <p:spPr>
            <a:xfrm>
              <a:off x="1743075" y="1695454"/>
              <a:ext cx="219041" cy="171044"/>
            </a:xfrm>
            <a:custGeom>
              <a:avLst/>
              <a:gdLst/>
              <a:ahLst/>
              <a:cxnLst/>
              <a:rect l="0" t="0" r="0" b="0"/>
              <a:pathLst>
                <a:path w="219041" h="171044">
                  <a:moveTo>
                    <a:pt x="0" y="123821"/>
                  </a:moveTo>
                  <a:lnTo>
                    <a:pt x="0" y="123821"/>
                  </a:lnTo>
                  <a:lnTo>
                    <a:pt x="0" y="115620"/>
                  </a:lnTo>
                  <a:lnTo>
                    <a:pt x="0" y="160470"/>
                  </a:lnTo>
                  <a:lnTo>
                    <a:pt x="1058" y="160953"/>
                  </a:lnTo>
                  <a:lnTo>
                    <a:pt x="5057" y="161491"/>
                  </a:lnTo>
                  <a:lnTo>
                    <a:pt x="6546" y="162693"/>
                  </a:lnTo>
                  <a:lnTo>
                    <a:pt x="9133" y="170084"/>
                  </a:lnTo>
                  <a:lnTo>
                    <a:pt x="12173" y="170841"/>
                  </a:lnTo>
                  <a:lnTo>
                    <a:pt x="14465" y="171043"/>
                  </a:lnTo>
                  <a:lnTo>
                    <a:pt x="15993" y="170119"/>
                  </a:lnTo>
                  <a:lnTo>
                    <a:pt x="17012" y="168444"/>
                  </a:lnTo>
                  <a:lnTo>
                    <a:pt x="17692" y="166270"/>
                  </a:lnTo>
                  <a:lnTo>
                    <a:pt x="19203" y="164820"/>
                  </a:lnTo>
                  <a:lnTo>
                    <a:pt x="28671" y="161117"/>
                  </a:lnTo>
                  <a:lnTo>
                    <a:pt x="41706" y="148697"/>
                  </a:lnTo>
                  <a:lnTo>
                    <a:pt x="44994" y="142638"/>
                  </a:lnTo>
                  <a:lnTo>
                    <a:pt x="47514" y="136418"/>
                  </a:lnTo>
                  <a:lnTo>
                    <a:pt x="79410" y="93394"/>
                  </a:lnTo>
                  <a:lnTo>
                    <a:pt x="101954" y="57786"/>
                  </a:lnTo>
                  <a:lnTo>
                    <a:pt x="104580" y="51080"/>
                  </a:lnTo>
                  <a:lnTo>
                    <a:pt x="110950" y="41355"/>
                  </a:lnTo>
                  <a:lnTo>
                    <a:pt x="114366" y="31771"/>
                  </a:lnTo>
                  <a:lnTo>
                    <a:pt x="123822" y="19050"/>
                  </a:lnTo>
                  <a:lnTo>
                    <a:pt x="115623" y="27247"/>
                  </a:lnTo>
                  <a:lnTo>
                    <a:pt x="114692" y="33235"/>
                  </a:lnTo>
                  <a:lnTo>
                    <a:pt x="114300" y="79764"/>
                  </a:lnTo>
                  <a:lnTo>
                    <a:pt x="114300" y="93767"/>
                  </a:lnTo>
                  <a:lnTo>
                    <a:pt x="115358" y="94260"/>
                  </a:lnTo>
                  <a:lnTo>
                    <a:pt x="119357" y="94808"/>
                  </a:lnTo>
                  <a:lnTo>
                    <a:pt x="120846" y="96012"/>
                  </a:lnTo>
                  <a:lnTo>
                    <a:pt x="122501" y="100173"/>
                  </a:lnTo>
                  <a:lnTo>
                    <a:pt x="124001" y="101705"/>
                  </a:lnTo>
                  <a:lnTo>
                    <a:pt x="128489" y="103408"/>
                  </a:lnTo>
                  <a:lnTo>
                    <a:pt x="130109" y="102804"/>
                  </a:lnTo>
                  <a:lnTo>
                    <a:pt x="131190" y="101343"/>
                  </a:lnTo>
                  <a:lnTo>
                    <a:pt x="131910" y="99311"/>
                  </a:lnTo>
                  <a:lnTo>
                    <a:pt x="133448" y="97956"/>
                  </a:lnTo>
                  <a:lnTo>
                    <a:pt x="141425" y="95603"/>
                  </a:lnTo>
                  <a:lnTo>
                    <a:pt x="147502" y="95352"/>
                  </a:lnTo>
                  <a:lnTo>
                    <a:pt x="149135" y="94258"/>
                  </a:lnTo>
                  <a:lnTo>
                    <a:pt x="150223" y="92471"/>
                  </a:lnTo>
                  <a:lnTo>
                    <a:pt x="150949" y="90221"/>
                  </a:lnTo>
                  <a:lnTo>
                    <a:pt x="159748" y="75952"/>
                  </a:lnTo>
                  <a:lnTo>
                    <a:pt x="160474" y="72859"/>
                  </a:lnTo>
                  <a:lnTo>
                    <a:pt x="162016" y="70796"/>
                  </a:lnTo>
                  <a:lnTo>
                    <a:pt x="164103" y="69421"/>
                  </a:lnTo>
                  <a:lnTo>
                    <a:pt x="169243" y="66835"/>
                  </a:lnTo>
                  <a:lnTo>
                    <a:pt x="184277" y="53574"/>
                  </a:lnTo>
                  <a:lnTo>
                    <a:pt x="187734" y="47445"/>
                  </a:lnTo>
                  <a:lnTo>
                    <a:pt x="190329" y="41193"/>
                  </a:lnTo>
                  <a:lnTo>
                    <a:pt x="206904" y="19041"/>
                  </a:lnTo>
                  <a:lnTo>
                    <a:pt x="209395" y="1877"/>
                  </a:lnTo>
                  <a:lnTo>
                    <a:pt x="210505" y="1250"/>
                  </a:lnTo>
                  <a:lnTo>
                    <a:pt x="219040" y="0"/>
                  </a:lnTo>
                  <a:lnTo>
                    <a:pt x="214008" y="5054"/>
                  </a:lnTo>
                  <a:lnTo>
                    <a:pt x="211531" y="10358"/>
                  </a:lnTo>
                  <a:lnTo>
                    <a:pt x="208515" y="44456"/>
                  </a:lnTo>
                  <a:lnTo>
                    <a:pt x="201352" y="55266"/>
                  </a:lnTo>
                  <a:lnTo>
                    <a:pt x="200287" y="64379"/>
                  </a:lnTo>
                  <a:lnTo>
                    <a:pt x="200025" y="104733"/>
                  </a:lnTo>
                  <a:lnTo>
                    <a:pt x="205082" y="104760"/>
                  </a:lnTo>
                  <a:lnTo>
                    <a:pt x="206571" y="103705"/>
                  </a:lnTo>
                  <a:lnTo>
                    <a:pt x="207564" y="101944"/>
                  </a:lnTo>
                  <a:lnTo>
                    <a:pt x="209550" y="857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213"/>
            <p:cNvSpPr/>
            <p:nvPr>
              <p:custDataLst>
                <p:tags r:id="rId362"/>
              </p:custDataLst>
            </p:nvPr>
          </p:nvSpPr>
          <p:spPr>
            <a:xfrm>
              <a:off x="990603" y="1562104"/>
              <a:ext cx="295235" cy="180961"/>
            </a:xfrm>
            <a:custGeom>
              <a:avLst/>
              <a:gdLst/>
              <a:ahLst/>
              <a:cxnLst/>
              <a:rect l="0" t="0" r="0" b="0"/>
              <a:pathLst>
                <a:path w="295235" h="180961">
                  <a:moveTo>
                    <a:pt x="9522" y="47621"/>
                  </a:moveTo>
                  <a:lnTo>
                    <a:pt x="9522" y="47621"/>
                  </a:lnTo>
                  <a:lnTo>
                    <a:pt x="9522" y="38130"/>
                  </a:lnTo>
                  <a:lnTo>
                    <a:pt x="9522" y="43163"/>
                  </a:lnTo>
                  <a:lnTo>
                    <a:pt x="8464" y="44649"/>
                  </a:lnTo>
                  <a:lnTo>
                    <a:pt x="6700" y="45640"/>
                  </a:lnTo>
                  <a:lnTo>
                    <a:pt x="4465" y="46300"/>
                  </a:lnTo>
                  <a:lnTo>
                    <a:pt x="2976" y="47799"/>
                  </a:lnTo>
                  <a:lnTo>
                    <a:pt x="389" y="55706"/>
                  </a:lnTo>
                  <a:lnTo>
                    <a:pt x="0" y="88934"/>
                  </a:lnTo>
                  <a:lnTo>
                    <a:pt x="2821" y="95263"/>
                  </a:lnTo>
                  <a:lnTo>
                    <a:pt x="5055" y="98432"/>
                  </a:lnTo>
                  <a:lnTo>
                    <a:pt x="8198" y="113006"/>
                  </a:lnTo>
                  <a:lnTo>
                    <a:pt x="9487" y="145930"/>
                  </a:lnTo>
                  <a:lnTo>
                    <a:pt x="10557" y="148085"/>
                  </a:lnTo>
                  <a:lnTo>
                    <a:pt x="12329" y="149522"/>
                  </a:lnTo>
                  <a:lnTo>
                    <a:pt x="14568" y="150480"/>
                  </a:lnTo>
                  <a:lnTo>
                    <a:pt x="16061" y="152177"/>
                  </a:lnTo>
                  <a:lnTo>
                    <a:pt x="21279" y="162505"/>
                  </a:lnTo>
                  <a:lnTo>
                    <a:pt x="27131" y="169680"/>
                  </a:lnTo>
                  <a:lnTo>
                    <a:pt x="30754" y="170661"/>
                  </a:lnTo>
                  <a:lnTo>
                    <a:pt x="33202" y="170923"/>
                  </a:lnTo>
                  <a:lnTo>
                    <a:pt x="34833" y="172155"/>
                  </a:lnTo>
                  <a:lnTo>
                    <a:pt x="37667" y="179601"/>
                  </a:lnTo>
                  <a:lnTo>
                    <a:pt x="40728" y="180362"/>
                  </a:lnTo>
                  <a:lnTo>
                    <a:pt x="55703" y="180960"/>
                  </a:lnTo>
                  <a:lnTo>
                    <a:pt x="64466" y="174423"/>
                  </a:lnTo>
                  <a:lnTo>
                    <a:pt x="70278" y="172769"/>
                  </a:lnTo>
                  <a:lnTo>
                    <a:pt x="72251" y="171270"/>
                  </a:lnTo>
                  <a:lnTo>
                    <a:pt x="76086" y="165161"/>
                  </a:lnTo>
                  <a:lnTo>
                    <a:pt x="80734" y="163361"/>
                  </a:lnTo>
                  <a:lnTo>
                    <a:pt x="82396" y="161823"/>
                  </a:lnTo>
                  <a:lnTo>
                    <a:pt x="102140" y="124353"/>
                  </a:lnTo>
                  <a:lnTo>
                    <a:pt x="107363" y="97279"/>
                  </a:lnTo>
                  <a:lnTo>
                    <a:pt x="111215" y="88741"/>
                  </a:lnTo>
                  <a:lnTo>
                    <a:pt x="114217" y="44535"/>
                  </a:lnTo>
                  <a:lnTo>
                    <a:pt x="114286" y="25826"/>
                  </a:lnTo>
                  <a:lnTo>
                    <a:pt x="111470" y="19237"/>
                  </a:lnTo>
                  <a:lnTo>
                    <a:pt x="107749" y="12781"/>
                  </a:lnTo>
                  <a:lnTo>
                    <a:pt x="105164" y="1889"/>
                  </a:lnTo>
                  <a:lnTo>
                    <a:pt x="103975" y="1258"/>
                  </a:lnTo>
                  <a:lnTo>
                    <a:pt x="71684" y="0"/>
                  </a:lnTo>
                  <a:lnTo>
                    <a:pt x="66078" y="2820"/>
                  </a:lnTo>
                  <a:lnTo>
                    <a:pt x="49469" y="17330"/>
                  </a:lnTo>
                  <a:lnTo>
                    <a:pt x="31218" y="47214"/>
                  </a:lnTo>
                  <a:lnTo>
                    <a:pt x="28690" y="53790"/>
                  </a:lnTo>
                  <a:lnTo>
                    <a:pt x="22374" y="64501"/>
                  </a:lnTo>
                  <a:lnTo>
                    <a:pt x="19105" y="107418"/>
                  </a:lnTo>
                  <a:lnTo>
                    <a:pt x="19050" y="136119"/>
                  </a:lnTo>
                  <a:lnTo>
                    <a:pt x="21871" y="142692"/>
                  </a:lnTo>
                  <a:lnTo>
                    <a:pt x="25594" y="149142"/>
                  </a:lnTo>
                  <a:lnTo>
                    <a:pt x="27248" y="155536"/>
                  </a:lnTo>
                  <a:lnTo>
                    <a:pt x="28748" y="157664"/>
                  </a:lnTo>
                  <a:lnTo>
                    <a:pt x="30806" y="159083"/>
                  </a:lnTo>
                  <a:lnTo>
                    <a:pt x="35915" y="161718"/>
                  </a:lnTo>
                  <a:lnTo>
                    <a:pt x="45871" y="169956"/>
                  </a:lnTo>
                  <a:lnTo>
                    <a:pt x="52160" y="171004"/>
                  </a:lnTo>
                  <a:lnTo>
                    <a:pt x="80707" y="171443"/>
                  </a:lnTo>
                  <a:lnTo>
                    <a:pt x="86315" y="168622"/>
                  </a:lnTo>
                  <a:lnTo>
                    <a:pt x="92336" y="164900"/>
                  </a:lnTo>
                  <a:lnTo>
                    <a:pt x="101675" y="161745"/>
                  </a:lnTo>
                  <a:lnTo>
                    <a:pt x="107982" y="157257"/>
                  </a:lnTo>
                  <a:lnTo>
                    <a:pt x="111490" y="151734"/>
                  </a:lnTo>
                  <a:lnTo>
                    <a:pt x="114108" y="145752"/>
                  </a:lnTo>
                  <a:lnTo>
                    <a:pt x="149245" y="101398"/>
                  </a:lnTo>
                  <a:lnTo>
                    <a:pt x="157696" y="89778"/>
                  </a:lnTo>
                  <a:lnTo>
                    <a:pt x="163909" y="76370"/>
                  </a:lnTo>
                  <a:lnTo>
                    <a:pt x="177000" y="60344"/>
                  </a:lnTo>
                  <a:lnTo>
                    <a:pt x="180449" y="49505"/>
                  </a:lnTo>
                  <a:lnTo>
                    <a:pt x="181682" y="48877"/>
                  </a:lnTo>
                  <a:lnTo>
                    <a:pt x="190462" y="47625"/>
                  </a:lnTo>
                  <a:lnTo>
                    <a:pt x="182293" y="55822"/>
                  </a:lnTo>
                  <a:lnTo>
                    <a:pt x="181363" y="61810"/>
                  </a:lnTo>
                  <a:lnTo>
                    <a:pt x="180975" y="98432"/>
                  </a:lnTo>
                  <a:lnTo>
                    <a:pt x="183795" y="104776"/>
                  </a:lnTo>
                  <a:lnTo>
                    <a:pt x="187519" y="111123"/>
                  </a:lnTo>
                  <a:lnTo>
                    <a:pt x="189909" y="123822"/>
                  </a:lnTo>
                  <a:lnTo>
                    <a:pt x="190381" y="136521"/>
                  </a:lnTo>
                  <a:lnTo>
                    <a:pt x="193268" y="142871"/>
                  </a:lnTo>
                  <a:lnTo>
                    <a:pt x="197020" y="149221"/>
                  </a:lnTo>
                  <a:lnTo>
                    <a:pt x="199627" y="160040"/>
                  </a:lnTo>
                  <a:lnTo>
                    <a:pt x="200817" y="160667"/>
                  </a:lnTo>
                  <a:lnTo>
                    <a:pt x="204961" y="161364"/>
                  </a:lnTo>
                  <a:lnTo>
                    <a:pt x="206490" y="162608"/>
                  </a:lnTo>
                  <a:lnTo>
                    <a:pt x="208188" y="166812"/>
                  </a:lnTo>
                  <a:lnTo>
                    <a:pt x="209700" y="168357"/>
                  </a:lnTo>
                  <a:lnTo>
                    <a:pt x="217629" y="171039"/>
                  </a:lnTo>
                  <a:lnTo>
                    <a:pt x="227146" y="171410"/>
                  </a:lnTo>
                  <a:lnTo>
                    <a:pt x="235915" y="164893"/>
                  </a:lnTo>
                  <a:lnTo>
                    <a:pt x="241727" y="163242"/>
                  </a:lnTo>
                  <a:lnTo>
                    <a:pt x="243700" y="161743"/>
                  </a:lnTo>
                  <a:lnTo>
                    <a:pt x="247536" y="155636"/>
                  </a:lnTo>
                  <a:lnTo>
                    <a:pt x="252184" y="153836"/>
                  </a:lnTo>
                  <a:lnTo>
                    <a:pt x="253846" y="152298"/>
                  </a:lnTo>
                  <a:lnTo>
                    <a:pt x="273590" y="116225"/>
                  </a:lnTo>
                  <a:lnTo>
                    <a:pt x="276110" y="108803"/>
                  </a:lnTo>
                  <a:lnTo>
                    <a:pt x="282421" y="97617"/>
                  </a:lnTo>
                  <a:lnTo>
                    <a:pt x="285820" y="82425"/>
                  </a:lnTo>
                  <a:lnTo>
                    <a:pt x="293091" y="67274"/>
                  </a:lnTo>
                  <a:lnTo>
                    <a:pt x="295234" y="29875"/>
                  </a:lnTo>
                  <a:lnTo>
                    <a:pt x="294188" y="26265"/>
                  </a:lnTo>
                  <a:lnTo>
                    <a:pt x="292433" y="23859"/>
                  </a:lnTo>
                  <a:lnTo>
                    <a:pt x="290204" y="22255"/>
                  </a:lnTo>
                  <a:lnTo>
                    <a:pt x="288719" y="20127"/>
                  </a:lnTo>
                  <a:lnTo>
                    <a:pt x="285569" y="12075"/>
                  </a:lnTo>
                  <a:lnTo>
                    <a:pt x="277662" y="1796"/>
                  </a:lnTo>
                  <a:lnTo>
                    <a:pt x="274040" y="796"/>
                  </a:lnTo>
                  <a:lnTo>
                    <a:pt x="243137" y="0"/>
                  </a:lnTo>
                  <a:lnTo>
                    <a:pt x="229495" y="5054"/>
                  </a:lnTo>
                  <a:lnTo>
                    <a:pt x="210083" y="16472"/>
                  </a:lnTo>
                  <a:lnTo>
                    <a:pt x="203435" y="18960"/>
                  </a:lnTo>
                  <a:lnTo>
                    <a:pt x="187353" y="32153"/>
                  </a:lnTo>
                  <a:lnTo>
                    <a:pt x="183808" y="38277"/>
                  </a:lnTo>
                  <a:lnTo>
                    <a:pt x="181174" y="44526"/>
                  </a:lnTo>
                  <a:lnTo>
                    <a:pt x="174799" y="53995"/>
                  </a:lnTo>
                  <a:lnTo>
                    <a:pt x="172440" y="63503"/>
                  </a:lnTo>
                  <a:lnTo>
                    <a:pt x="171888" y="69849"/>
                  </a:lnTo>
                  <a:lnTo>
                    <a:pt x="168821" y="76197"/>
                  </a:lnTo>
                  <a:lnTo>
                    <a:pt x="164988" y="82547"/>
                  </a:lnTo>
                  <a:lnTo>
                    <a:pt x="162528" y="95246"/>
                  </a:lnTo>
                  <a:lnTo>
                    <a:pt x="161957" y="117471"/>
                  </a:lnTo>
                  <a:lnTo>
                    <a:pt x="163004" y="119588"/>
                  </a:lnTo>
                  <a:lnTo>
                    <a:pt x="164760" y="120999"/>
                  </a:lnTo>
                  <a:lnTo>
                    <a:pt x="166989" y="121940"/>
                  </a:lnTo>
                  <a:lnTo>
                    <a:pt x="168475" y="123625"/>
                  </a:lnTo>
                  <a:lnTo>
                    <a:pt x="171447" y="1333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214"/>
            <p:cNvSpPr/>
            <p:nvPr>
              <p:custDataLst>
                <p:tags r:id="rId363"/>
              </p:custDataLst>
            </p:nvPr>
          </p:nvSpPr>
          <p:spPr>
            <a:xfrm>
              <a:off x="468049" y="1752728"/>
              <a:ext cx="84282" cy="152273"/>
            </a:xfrm>
            <a:custGeom>
              <a:avLst/>
              <a:gdLst/>
              <a:ahLst/>
              <a:cxnLst/>
              <a:rect l="0" t="0" r="0" b="0"/>
              <a:pathLst>
                <a:path w="84282" h="152273">
                  <a:moveTo>
                    <a:pt x="8201" y="152272"/>
                  </a:moveTo>
                  <a:lnTo>
                    <a:pt x="8201" y="152272"/>
                  </a:lnTo>
                  <a:lnTo>
                    <a:pt x="8201" y="138083"/>
                  </a:lnTo>
                  <a:lnTo>
                    <a:pt x="7143" y="136462"/>
                  </a:lnTo>
                  <a:lnTo>
                    <a:pt x="5379" y="135382"/>
                  </a:lnTo>
                  <a:lnTo>
                    <a:pt x="3145" y="134662"/>
                  </a:lnTo>
                  <a:lnTo>
                    <a:pt x="1655" y="133124"/>
                  </a:lnTo>
                  <a:lnTo>
                    <a:pt x="0" y="128592"/>
                  </a:lnTo>
                  <a:lnTo>
                    <a:pt x="617" y="125902"/>
                  </a:lnTo>
                  <a:lnTo>
                    <a:pt x="6993" y="115926"/>
                  </a:lnTo>
                  <a:lnTo>
                    <a:pt x="9189" y="98028"/>
                  </a:lnTo>
                  <a:lnTo>
                    <a:pt x="15726" y="85544"/>
                  </a:lnTo>
                  <a:lnTo>
                    <a:pt x="18521" y="69715"/>
                  </a:lnTo>
                  <a:lnTo>
                    <a:pt x="25213" y="57021"/>
                  </a:lnTo>
                  <a:lnTo>
                    <a:pt x="27250" y="10886"/>
                  </a:lnTo>
                  <a:lnTo>
                    <a:pt x="27251" y="1327"/>
                  </a:lnTo>
                  <a:lnTo>
                    <a:pt x="26193" y="842"/>
                  </a:lnTo>
                  <a:lnTo>
                    <a:pt x="19050" y="0"/>
                  </a:lnTo>
                  <a:lnTo>
                    <a:pt x="18609" y="1016"/>
                  </a:lnTo>
                  <a:lnTo>
                    <a:pt x="18118" y="4966"/>
                  </a:lnTo>
                  <a:lnTo>
                    <a:pt x="15078" y="10250"/>
                  </a:lnTo>
                  <a:lnTo>
                    <a:pt x="9559" y="17209"/>
                  </a:lnTo>
                  <a:lnTo>
                    <a:pt x="8603" y="23471"/>
                  </a:lnTo>
                  <a:lnTo>
                    <a:pt x="8206" y="69211"/>
                  </a:lnTo>
                  <a:lnTo>
                    <a:pt x="8201" y="107703"/>
                  </a:lnTo>
                  <a:lnTo>
                    <a:pt x="11023" y="114119"/>
                  </a:lnTo>
                  <a:lnTo>
                    <a:pt x="14747" y="120499"/>
                  </a:lnTo>
                  <a:lnTo>
                    <a:pt x="17138" y="133217"/>
                  </a:lnTo>
                  <a:lnTo>
                    <a:pt x="17334" y="136394"/>
                  </a:lnTo>
                  <a:lnTo>
                    <a:pt x="18523" y="138512"/>
                  </a:lnTo>
                  <a:lnTo>
                    <a:pt x="20374" y="139923"/>
                  </a:lnTo>
                  <a:lnTo>
                    <a:pt x="25253" y="142550"/>
                  </a:lnTo>
                  <a:lnTo>
                    <a:pt x="35050" y="150783"/>
                  </a:lnTo>
                  <a:lnTo>
                    <a:pt x="44826" y="152141"/>
                  </a:lnTo>
                  <a:lnTo>
                    <a:pt x="60452" y="152269"/>
                  </a:lnTo>
                  <a:lnTo>
                    <a:pt x="62085" y="151211"/>
                  </a:lnTo>
                  <a:lnTo>
                    <a:pt x="63174" y="149448"/>
                  </a:lnTo>
                  <a:lnTo>
                    <a:pt x="63899" y="147215"/>
                  </a:lnTo>
                  <a:lnTo>
                    <a:pt x="65442" y="145726"/>
                  </a:lnTo>
                  <a:lnTo>
                    <a:pt x="73425" y="143139"/>
                  </a:lnTo>
                  <a:lnTo>
                    <a:pt x="74231" y="140099"/>
                  </a:lnTo>
                  <a:lnTo>
                    <a:pt x="74446" y="137807"/>
                  </a:lnTo>
                  <a:lnTo>
                    <a:pt x="75648" y="136279"/>
                  </a:lnTo>
                  <a:lnTo>
                    <a:pt x="84281" y="133257"/>
                  </a:lnTo>
                  <a:lnTo>
                    <a:pt x="79309" y="128176"/>
                  </a:lnTo>
                  <a:lnTo>
                    <a:pt x="74024" y="125688"/>
                  </a:lnTo>
                  <a:lnTo>
                    <a:pt x="51312" y="123731"/>
                  </a:lnTo>
                  <a:lnTo>
                    <a:pt x="49642" y="124778"/>
                  </a:lnTo>
                  <a:lnTo>
                    <a:pt x="48528" y="126535"/>
                  </a:lnTo>
                  <a:lnTo>
                    <a:pt x="47786" y="128764"/>
                  </a:lnTo>
                  <a:lnTo>
                    <a:pt x="46233" y="130250"/>
                  </a:lnTo>
                  <a:lnTo>
                    <a:pt x="41685" y="131901"/>
                  </a:lnTo>
                  <a:lnTo>
                    <a:pt x="33174" y="132831"/>
                  </a:lnTo>
                  <a:lnTo>
                    <a:pt x="31200" y="134019"/>
                  </a:lnTo>
                  <a:lnTo>
                    <a:pt x="29883" y="135870"/>
                  </a:lnTo>
                  <a:lnTo>
                    <a:pt x="28421" y="140749"/>
                  </a:lnTo>
                  <a:lnTo>
                    <a:pt x="27251" y="1522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215"/>
            <p:cNvSpPr/>
            <p:nvPr>
              <p:custDataLst>
                <p:tags r:id="rId364"/>
              </p:custDataLst>
            </p:nvPr>
          </p:nvSpPr>
          <p:spPr>
            <a:xfrm>
              <a:off x="1990725" y="1543051"/>
              <a:ext cx="95241" cy="123825"/>
            </a:xfrm>
            <a:custGeom>
              <a:avLst/>
              <a:gdLst/>
              <a:ahLst/>
              <a:cxnLst/>
              <a:rect l="0" t="0" r="0" b="0"/>
              <a:pathLst>
                <a:path w="95241" h="123825">
                  <a:moveTo>
                    <a:pt x="0" y="28574"/>
                  </a:moveTo>
                  <a:lnTo>
                    <a:pt x="0" y="28574"/>
                  </a:lnTo>
                  <a:lnTo>
                    <a:pt x="5057" y="28574"/>
                  </a:lnTo>
                  <a:lnTo>
                    <a:pt x="6546" y="27516"/>
                  </a:lnTo>
                  <a:lnTo>
                    <a:pt x="7539" y="25752"/>
                  </a:lnTo>
                  <a:lnTo>
                    <a:pt x="9490" y="19165"/>
                  </a:lnTo>
                  <a:lnTo>
                    <a:pt x="9515" y="14027"/>
                  </a:lnTo>
                  <a:lnTo>
                    <a:pt x="10576" y="12526"/>
                  </a:lnTo>
                  <a:lnTo>
                    <a:pt x="12342" y="11525"/>
                  </a:lnTo>
                  <a:lnTo>
                    <a:pt x="17725" y="9919"/>
                  </a:lnTo>
                  <a:lnTo>
                    <a:pt x="28148" y="402"/>
                  </a:lnTo>
                  <a:lnTo>
                    <a:pt x="46266" y="0"/>
                  </a:lnTo>
                  <a:lnTo>
                    <a:pt x="46719" y="1058"/>
                  </a:lnTo>
                  <a:lnTo>
                    <a:pt x="47590" y="14188"/>
                  </a:lnTo>
                  <a:lnTo>
                    <a:pt x="48660" y="15809"/>
                  </a:lnTo>
                  <a:lnTo>
                    <a:pt x="50432" y="16889"/>
                  </a:lnTo>
                  <a:lnTo>
                    <a:pt x="55823" y="18622"/>
                  </a:lnTo>
                  <a:lnTo>
                    <a:pt x="56560" y="21682"/>
                  </a:lnTo>
                  <a:lnTo>
                    <a:pt x="56757" y="23979"/>
                  </a:lnTo>
                  <a:lnTo>
                    <a:pt x="55829" y="25511"/>
                  </a:lnTo>
                  <a:lnTo>
                    <a:pt x="54153" y="26532"/>
                  </a:lnTo>
                  <a:lnTo>
                    <a:pt x="48914" y="28171"/>
                  </a:lnTo>
                  <a:lnTo>
                    <a:pt x="48198" y="31217"/>
                  </a:lnTo>
                  <a:lnTo>
                    <a:pt x="47626" y="38089"/>
                  </a:lnTo>
                  <a:lnTo>
                    <a:pt x="38216" y="47508"/>
                  </a:lnTo>
                  <a:lnTo>
                    <a:pt x="47510" y="38214"/>
                  </a:lnTo>
                  <a:lnTo>
                    <a:pt x="56754" y="38102"/>
                  </a:lnTo>
                  <a:lnTo>
                    <a:pt x="57072" y="32612"/>
                  </a:lnTo>
                  <a:lnTo>
                    <a:pt x="57115" y="34955"/>
                  </a:lnTo>
                  <a:lnTo>
                    <a:pt x="58185" y="34944"/>
                  </a:lnTo>
                  <a:lnTo>
                    <a:pt x="62196" y="32111"/>
                  </a:lnTo>
                  <a:lnTo>
                    <a:pt x="63689" y="31990"/>
                  </a:lnTo>
                  <a:lnTo>
                    <a:pt x="64684" y="32968"/>
                  </a:lnTo>
                  <a:lnTo>
                    <a:pt x="66559" y="37799"/>
                  </a:lnTo>
                  <a:lnTo>
                    <a:pt x="74866" y="38073"/>
                  </a:lnTo>
                  <a:lnTo>
                    <a:pt x="75311" y="39140"/>
                  </a:lnTo>
                  <a:lnTo>
                    <a:pt x="75804" y="43148"/>
                  </a:lnTo>
                  <a:lnTo>
                    <a:pt x="76995" y="44640"/>
                  </a:lnTo>
                  <a:lnTo>
                    <a:pt x="84366" y="47231"/>
                  </a:lnTo>
                  <a:lnTo>
                    <a:pt x="85121" y="50272"/>
                  </a:lnTo>
                  <a:lnTo>
                    <a:pt x="85606" y="55790"/>
                  </a:lnTo>
                  <a:lnTo>
                    <a:pt x="86704" y="56243"/>
                  </a:lnTo>
                  <a:lnTo>
                    <a:pt x="90746" y="56746"/>
                  </a:lnTo>
                  <a:lnTo>
                    <a:pt x="92248" y="57939"/>
                  </a:lnTo>
                  <a:lnTo>
                    <a:pt x="94854" y="65315"/>
                  </a:lnTo>
                  <a:lnTo>
                    <a:pt x="95240" y="75771"/>
                  </a:lnTo>
                  <a:lnTo>
                    <a:pt x="86117" y="85321"/>
                  </a:lnTo>
                  <a:lnTo>
                    <a:pt x="85841" y="90661"/>
                  </a:lnTo>
                  <a:lnTo>
                    <a:pt x="84744" y="92190"/>
                  </a:lnTo>
                  <a:lnTo>
                    <a:pt x="82954" y="93210"/>
                  </a:lnTo>
                  <a:lnTo>
                    <a:pt x="77534" y="94846"/>
                  </a:lnTo>
                  <a:lnTo>
                    <a:pt x="76793" y="97892"/>
                  </a:lnTo>
                  <a:lnTo>
                    <a:pt x="76596" y="100186"/>
                  </a:lnTo>
                  <a:lnTo>
                    <a:pt x="75405" y="101715"/>
                  </a:lnTo>
                  <a:lnTo>
                    <a:pt x="57243" y="113337"/>
                  </a:lnTo>
                  <a:lnTo>
                    <a:pt x="41004" y="115273"/>
                  </a:lnTo>
                  <a:lnTo>
                    <a:pt x="28522" y="121821"/>
                  </a:lnTo>
                  <a:lnTo>
                    <a:pt x="19050" y="1238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216"/>
            <p:cNvSpPr/>
            <p:nvPr>
              <p:custDataLst>
                <p:tags r:id="rId365"/>
              </p:custDataLst>
            </p:nvPr>
          </p:nvSpPr>
          <p:spPr>
            <a:xfrm>
              <a:off x="1314451" y="1571628"/>
              <a:ext cx="114289" cy="180934"/>
            </a:xfrm>
            <a:custGeom>
              <a:avLst/>
              <a:gdLst/>
              <a:ahLst/>
              <a:cxnLst/>
              <a:rect l="0" t="0" r="0" b="0"/>
              <a:pathLst>
                <a:path w="114289" h="180934">
                  <a:moveTo>
                    <a:pt x="19049" y="28572"/>
                  </a:moveTo>
                  <a:lnTo>
                    <a:pt x="19049" y="28572"/>
                  </a:lnTo>
                  <a:lnTo>
                    <a:pt x="10848" y="28572"/>
                  </a:lnTo>
                  <a:lnTo>
                    <a:pt x="10407" y="29630"/>
                  </a:lnTo>
                  <a:lnTo>
                    <a:pt x="9641" y="36773"/>
                  </a:lnTo>
                  <a:lnTo>
                    <a:pt x="3001" y="45440"/>
                  </a:lnTo>
                  <a:lnTo>
                    <a:pt x="394" y="55396"/>
                  </a:lnTo>
                  <a:lnTo>
                    <a:pt x="1" y="101359"/>
                  </a:lnTo>
                  <a:lnTo>
                    <a:pt x="0" y="107841"/>
                  </a:lnTo>
                  <a:lnTo>
                    <a:pt x="2822" y="114250"/>
                  </a:lnTo>
                  <a:lnTo>
                    <a:pt x="6545" y="120626"/>
                  </a:lnTo>
                  <a:lnTo>
                    <a:pt x="8935" y="133343"/>
                  </a:lnTo>
                  <a:lnTo>
                    <a:pt x="9131" y="136519"/>
                  </a:lnTo>
                  <a:lnTo>
                    <a:pt x="12172" y="142871"/>
                  </a:lnTo>
                  <a:lnTo>
                    <a:pt x="15993" y="149222"/>
                  </a:lnTo>
                  <a:lnTo>
                    <a:pt x="18445" y="161922"/>
                  </a:lnTo>
                  <a:lnTo>
                    <a:pt x="18646" y="165097"/>
                  </a:lnTo>
                  <a:lnTo>
                    <a:pt x="19839" y="167214"/>
                  </a:lnTo>
                  <a:lnTo>
                    <a:pt x="21693" y="168625"/>
                  </a:lnTo>
                  <a:lnTo>
                    <a:pt x="23986" y="169566"/>
                  </a:lnTo>
                  <a:lnTo>
                    <a:pt x="25516" y="171251"/>
                  </a:lnTo>
                  <a:lnTo>
                    <a:pt x="27215" y="175946"/>
                  </a:lnTo>
                  <a:lnTo>
                    <a:pt x="28726" y="177621"/>
                  </a:lnTo>
                  <a:lnTo>
                    <a:pt x="36656" y="180531"/>
                  </a:lnTo>
                  <a:lnTo>
                    <a:pt x="51230" y="180933"/>
                  </a:lnTo>
                  <a:lnTo>
                    <a:pt x="57341" y="178133"/>
                  </a:lnTo>
                  <a:lnTo>
                    <a:pt x="60451" y="175904"/>
                  </a:lnTo>
                  <a:lnTo>
                    <a:pt x="63909" y="170606"/>
                  </a:lnTo>
                  <a:lnTo>
                    <a:pt x="64830" y="167711"/>
                  </a:lnTo>
                  <a:lnTo>
                    <a:pt x="66503" y="165781"/>
                  </a:lnTo>
                  <a:lnTo>
                    <a:pt x="79769" y="157374"/>
                  </a:lnTo>
                  <a:lnTo>
                    <a:pt x="83078" y="151787"/>
                  </a:lnTo>
                  <a:lnTo>
                    <a:pt x="85606" y="145776"/>
                  </a:lnTo>
                  <a:lnTo>
                    <a:pt x="100809" y="120427"/>
                  </a:lnTo>
                  <a:lnTo>
                    <a:pt x="113313" y="73786"/>
                  </a:lnTo>
                  <a:lnTo>
                    <a:pt x="114288" y="29911"/>
                  </a:lnTo>
                  <a:lnTo>
                    <a:pt x="111472" y="21053"/>
                  </a:lnTo>
                  <a:lnTo>
                    <a:pt x="102540" y="7712"/>
                  </a:lnTo>
                  <a:lnTo>
                    <a:pt x="100109" y="5141"/>
                  </a:lnTo>
                  <a:lnTo>
                    <a:pt x="94587" y="2283"/>
                  </a:lnTo>
                  <a:lnTo>
                    <a:pt x="76141" y="198"/>
                  </a:lnTo>
                  <a:lnTo>
                    <a:pt x="44448" y="0"/>
                  </a:lnTo>
                  <a:lnTo>
                    <a:pt x="38099" y="2821"/>
                  </a:lnTo>
                  <a:lnTo>
                    <a:pt x="31749" y="6543"/>
                  </a:lnTo>
                  <a:lnTo>
                    <a:pt x="25399" y="8198"/>
                  </a:lnTo>
                  <a:lnTo>
                    <a:pt x="23282" y="9698"/>
                  </a:lnTo>
                  <a:lnTo>
                    <a:pt x="21871" y="11756"/>
                  </a:lnTo>
                  <a:lnTo>
                    <a:pt x="19245" y="16865"/>
                  </a:lnTo>
                  <a:lnTo>
                    <a:pt x="12875" y="25691"/>
                  </a:lnTo>
                  <a:lnTo>
                    <a:pt x="10517" y="35009"/>
                  </a:lnTo>
                  <a:lnTo>
                    <a:pt x="9563" y="52124"/>
                  </a:lnTo>
                  <a:lnTo>
                    <a:pt x="10608" y="53799"/>
                  </a:lnTo>
                  <a:lnTo>
                    <a:pt x="12363" y="54915"/>
                  </a:lnTo>
                  <a:lnTo>
                    <a:pt x="14592" y="55659"/>
                  </a:lnTo>
                  <a:lnTo>
                    <a:pt x="16077" y="57213"/>
                  </a:lnTo>
                  <a:lnTo>
                    <a:pt x="17728" y="61762"/>
                  </a:lnTo>
                  <a:lnTo>
                    <a:pt x="19227" y="63399"/>
                  </a:lnTo>
                  <a:lnTo>
                    <a:pt x="23714" y="65217"/>
                  </a:lnTo>
                  <a:lnTo>
                    <a:pt x="26392" y="64644"/>
                  </a:lnTo>
                  <a:lnTo>
                    <a:pt x="38099" y="571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217"/>
            <p:cNvSpPr/>
            <p:nvPr>
              <p:custDataLst>
                <p:tags r:id="rId366"/>
              </p:custDataLst>
            </p:nvPr>
          </p:nvSpPr>
          <p:spPr>
            <a:xfrm>
              <a:off x="638175" y="1676403"/>
              <a:ext cx="123826" cy="19048"/>
            </a:xfrm>
            <a:custGeom>
              <a:avLst/>
              <a:gdLst/>
              <a:ahLst/>
              <a:cxnLst/>
              <a:rect l="0" t="0" r="0" b="0"/>
              <a:pathLst>
                <a:path w="123826" h="19048">
                  <a:moveTo>
                    <a:pt x="0" y="19047"/>
                  </a:moveTo>
                  <a:lnTo>
                    <a:pt x="0" y="19047"/>
                  </a:lnTo>
                  <a:lnTo>
                    <a:pt x="42726" y="19047"/>
                  </a:lnTo>
                  <a:lnTo>
                    <a:pt x="48270" y="16225"/>
                  </a:lnTo>
                  <a:lnTo>
                    <a:pt x="54262" y="12501"/>
                  </a:lnTo>
                  <a:lnTo>
                    <a:pt x="66732" y="10111"/>
                  </a:lnTo>
                  <a:lnTo>
                    <a:pt x="74330" y="9638"/>
                  </a:lnTo>
                  <a:lnTo>
                    <a:pt x="83435" y="2999"/>
                  </a:lnTo>
                  <a:lnTo>
                    <a:pt x="92337" y="886"/>
                  </a:lnTo>
                  <a:lnTo>
                    <a:pt x="118916" y="0"/>
                  </a:lnTo>
                  <a:lnTo>
                    <a:pt x="120552" y="1057"/>
                  </a:lnTo>
                  <a:lnTo>
                    <a:pt x="121643" y="2821"/>
                  </a:lnTo>
                  <a:lnTo>
                    <a:pt x="123825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218"/>
            <p:cNvSpPr/>
            <p:nvPr>
              <p:custDataLst>
                <p:tags r:id="rId367"/>
              </p:custDataLst>
            </p:nvPr>
          </p:nvSpPr>
          <p:spPr>
            <a:xfrm>
              <a:off x="1476375" y="1390650"/>
              <a:ext cx="228601" cy="199909"/>
            </a:xfrm>
            <a:custGeom>
              <a:avLst/>
              <a:gdLst/>
              <a:ahLst/>
              <a:cxnLst/>
              <a:rect l="0" t="0" r="0" b="0"/>
              <a:pathLst>
                <a:path w="228601" h="199909">
                  <a:moveTo>
                    <a:pt x="0" y="85725"/>
                  </a:moveTo>
                  <a:lnTo>
                    <a:pt x="0" y="85725"/>
                  </a:lnTo>
                  <a:lnTo>
                    <a:pt x="0" y="63335"/>
                  </a:lnTo>
                  <a:lnTo>
                    <a:pt x="1058" y="61273"/>
                  </a:lnTo>
                  <a:lnTo>
                    <a:pt x="2822" y="59899"/>
                  </a:lnTo>
                  <a:lnTo>
                    <a:pt x="9490" y="57164"/>
                  </a:lnTo>
                  <a:lnTo>
                    <a:pt x="9525" y="101626"/>
                  </a:lnTo>
                  <a:lnTo>
                    <a:pt x="9525" y="107961"/>
                  </a:lnTo>
                  <a:lnTo>
                    <a:pt x="18875" y="152226"/>
                  </a:lnTo>
                  <a:lnTo>
                    <a:pt x="19050" y="190335"/>
                  </a:lnTo>
                  <a:lnTo>
                    <a:pt x="28458" y="199908"/>
                  </a:lnTo>
                  <a:lnTo>
                    <a:pt x="36766" y="191814"/>
                  </a:lnTo>
                  <a:lnTo>
                    <a:pt x="38895" y="183155"/>
                  </a:lnTo>
                  <a:lnTo>
                    <a:pt x="46266" y="173201"/>
                  </a:lnTo>
                  <a:lnTo>
                    <a:pt x="48415" y="157645"/>
                  </a:lnTo>
                  <a:lnTo>
                    <a:pt x="55111" y="143284"/>
                  </a:lnTo>
                  <a:lnTo>
                    <a:pt x="55790" y="139973"/>
                  </a:lnTo>
                  <a:lnTo>
                    <a:pt x="64510" y="121039"/>
                  </a:lnTo>
                  <a:lnTo>
                    <a:pt x="66771" y="110945"/>
                  </a:lnTo>
                  <a:lnTo>
                    <a:pt x="74024" y="95842"/>
                  </a:lnTo>
                  <a:lnTo>
                    <a:pt x="76072" y="78116"/>
                  </a:lnTo>
                  <a:lnTo>
                    <a:pt x="85329" y="67117"/>
                  </a:lnTo>
                  <a:lnTo>
                    <a:pt x="71526" y="80876"/>
                  </a:lnTo>
                  <a:lnTo>
                    <a:pt x="68831" y="86392"/>
                  </a:lnTo>
                  <a:lnTo>
                    <a:pt x="65901" y="101688"/>
                  </a:lnTo>
                  <a:lnTo>
                    <a:pt x="59192" y="114317"/>
                  </a:lnTo>
                  <a:lnTo>
                    <a:pt x="57155" y="161925"/>
                  </a:lnTo>
                  <a:lnTo>
                    <a:pt x="57153" y="165100"/>
                  </a:lnTo>
                  <a:lnTo>
                    <a:pt x="58211" y="167217"/>
                  </a:lnTo>
                  <a:lnTo>
                    <a:pt x="59974" y="168628"/>
                  </a:lnTo>
                  <a:lnTo>
                    <a:pt x="62208" y="169569"/>
                  </a:lnTo>
                  <a:lnTo>
                    <a:pt x="63697" y="171254"/>
                  </a:lnTo>
                  <a:lnTo>
                    <a:pt x="65352" y="175949"/>
                  </a:lnTo>
                  <a:lnTo>
                    <a:pt x="66851" y="177624"/>
                  </a:lnTo>
                  <a:lnTo>
                    <a:pt x="74760" y="180534"/>
                  </a:lnTo>
                  <a:lnTo>
                    <a:pt x="89331" y="180936"/>
                  </a:lnTo>
                  <a:lnTo>
                    <a:pt x="91304" y="179891"/>
                  </a:lnTo>
                  <a:lnTo>
                    <a:pt x="92619" y="178136"/>
                  </a:lnTo>
                  <a:lnTo>
                    <a:pt x="93496" y="175907"/>
                  </a:lnTo>
                  <a:lnTo>
                    <a:pt x="95139" y="174421"/>
                  </a:lnTo>
                  <a:lnTo>
                    <a:pt x="105380" y="169215"/>
                  </a:lnTo>
                  <a:lnTo>
                    <a:pt x="111394" y="165165"/>
                  </a:lnTo>
                  <a:lnTo>
                    <a:pt x="120730" y="161827"/>
                  </a:lnTo>
                  <a:lnTo>
                    <a:pt x="161926" y="126630"/>
                  </a:lnTo>
                  <a:lnTo>
                    <a:pt x="165100" y="125695"/>
                  </a:lnTo>
                  <a:lnTo>
                    <a:pt x="167217" y="124013"/>
                  </a:lnTo>
                  <a:lnTo>
                    <a:pt x="177624" y="107688"/>
                  </a:lnTo>
                  <a:lnTo>
                    <a:pt x="179486" y="101483"/>
                  </a:lnTo>
                  <a:lnTo>
                    <a:pt x="181041" y="99406"/>
                  </a:lnTo>
                  <a:lnTo>
                    <a:pt x="183135" y="98020"/>
                  </a:lnTo>
                  <a:lnTo>
                    <a:pt x="190462" y="95264"/>
                  </a:lnTo>
                  <a:lnTo>
                    <a:pt x="190500" y="142687"/>
                  </a:lnTo>
                  <a:lnTo>
                    <a:pt x="190500" y="147377"/>
                  </a:lnTo>
                  <a:lnTo>
                    <a:pt x="193322" y="152990"/>
                  </a:lnTo>
                  <a:lnTo>
                    <a:pt x="197046" y="159012"/>
                  </a:lnTo>
                  <a:lnTo>
                    <a:pt x="199909" y="170903"/>
                  </a:lnTo>
                  <a:lnTo>
                    <a:pt x="209433" y="171446"/>
                  </a:lnTo>
                  <a:lnTo>
                    <a:pt x="209515" y="166392"/>
                  </a:lnTo>
                  <a:lnTo>
                    <a:pt x="210585" y="164903"/>
                  </a:lnTo>
                  <a:lnTo>
                    <a:pt x="214596" y="163249"/>
                  </a:lnTo>
                  <a:lnTo>
                    <a:pt x="216089" y="161749"/>
                  </a:lnTo>
                  <a:lnTo>
                    <a:pt x="218682" y="153840"/>
                  </a:lnTo>
                  <a:lnTo>
                    <a:pt x="219065" y="138248"/>
                  </a:lnTo>
                  <a:lnTo>
                    <a:pt x="216248" y="132705"/>
                  </a:lnTo>
                  <a:lnTo>
                    <a:pt x="212527" y="126713"/>
                  </a:lnTo>
                  <a:lnTo>
                    <a:pt x="209942" y="116144"/>
                  </a:lnTo>
                  <a:lnTo>
                    <a:pt x="203082" y="107060"/>
                  </a:lnTo>
                  <a:lnTo>
                    <a:pt x="201383" y="101204"/>
                  </a:lnTo>
                  <a:lnTo>
                    <a:pt x="199872" y="99220"/>
                  </a:lnTo>
                  <a:lnTo>
                    <a:pt x="193747" y="95368"/>
                  </a:lnTo>
                  <a:lnTo>
                    <a:pt x="191944" y="90716"/>
                  </a:lnTo>
                  <a:lnTo>
                    <a:pt x="190928" y="82147"/>
                  </a:lnTo>
                  <a:lnTo>
                    <a:pt x="189727" y="80165"/>
                  </a:lnTo>
                  <a:lnTo>
                    <a:pt x="187868" y="78844"/>
                  </a:lnTo>
                  <a:lnTo>
                    <a:pt x="182980" y="76316"/>
                  </a:lnTo>
                  <a:lnTo>
                    <a:pt x="152804" y="48028"/>
                  </a:lnTo>
                  <a:lnTo>
                    <a:pt x="152401" y="29934"/>
                  </a:lnTo>
                  <a:lnTo>
                    <a:pt x="153459" y="29481"/>
                  </a:lnTo>
                  <a:lnTo>
                    <a:pt x="160601" y="28694"/>
                  </a:lnTo>
                  <a:lnTo>
                    <a:pt x="178770" y="12768"/>
                  </a:lnTo>
                  <a:lnTo>
                    <a:pt x="187613" y="10486"/>
                  </a:lnTo>
                  <a:lnTo>
                    <a:pt x="193803" y="9952"/>
                  </a:lnTo>
                  <a:lnTo>
                    <a:pt x="200082" y="6893"/>
                  </a:lnTo>
                  <a:lnTo>
                    <a:pt x="206400" y="3063"/>
                  </a:lnTo>
                  <a:lnTo>
                    <a:pt x="217197" y="403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352"/>
          <p:cNvGrpSpPr/>
          <p:nvPr/>
        </p:nvGrpSpPr>
        <p:grpSpPr>
          <a:xfrm>
            <a:off x="2257425" y="1438275"/>
            <a:ext cx="981066" cy="428588"/>
            <a:chOff x="2257425" y="1438275"/>
            <a:chExt cx="981066" cy="428588"/>
          </a:xfrm>
        </p:grpSpPr>
        <p:sp>
          <p:nvSpPr>
            <p:cNvPr id="16" name="SMARTInkShape-1219"/>
            <p:cNvSpPr/>
            <p:nvPr>
              <p:custDataLst>
                <p:tags r:id="rId349"/>
              </p:custDataLst>
            </p:nvPr>
          </p:nvSpPr>
          <p:spPr>
            <a:xfrm>
              <a:off x="2628900" y="1485911"/>
              <a:ext cx="114301" cy="85715"/>
            </a:xfrm>
            <a:custGeom>
              <a:avLst/>
              <a:gdLst/>
              <a:ahLst/>
              <a:cxnLst/>
              <a:rect l="0" t="0" r="0" b="0"/>
              <a:pathLst>
                <a:path w="114301" h="85715">
                  <a:moveTo>
                    <a:pt x="0" y="57139"/>
                  </a:moveTo>
                  <a:lnTo>
                    <a:pt x="0" y="57139"/>
                  </a:lnTo>
                  <a:lnTo>
                    <a:pt x="0" y="52083"/>
                  </a:lnTo>
                  <a:lnTo>
                    <a:pt x="1058" y="50593"/>
                  </a:lnTo>
                  <a:lnTo>
                    <a:pt x="2822" y="49600"/>
                  </a:lnTo>
                  <a:lnTo>
                    <a:pt x="5056" y="48938"/>
                  </a:lnTo>
                  <a:lnTo>
                    <a:pt x="6546" y="47438"/>
                  </a:lnTo>
                  <a:lnTo>
                    <a:pt x="9133" y="39529"/>
                  </a:lnTo>
                  <a:lnTo>
                    <a:pt x="9409" y="33459"/>
                  </a:lnTo>
                  <a:lnTo>
                    <a:pt x="10506" y="31827"/>
                  </a:lnTo>
                  <a:lnTo>
                    <a:pt x="12295" y="30740"/>
                  </a:lnTo>
                  <a:lnTo>
                    <a:pt x="14547" y="30014"/>
                  </a:lnTo>
                  <a:lnTo>
                    <a:pt x="16048" y="28473"/>
                  </a:lnTo>
                  <a:lnTo>
                    <a:pt x="19845" y="18948"/>
                  </a:lnTo>
                  <a:lnTo>
                    <a:pt x="37973" y="117"/>
                  </a:lnTo>
                  <a:lnTo>
                    <a:pt x="46290" y="0"/>
                  </a:lnTo>
                  <a:lnTo>
                    <a:pt x="46735" y="1055"/>
                  </a:lnTo>
                  <a:lnTo>
                    <a:pt x="47590" y="14179"/>
                  </a:lnTo>
                  <a:lnTo>
                    <a:pt x="48660" y="15799"/>
                  </a:lnTo>
                  <a:lnTo>
                    <a:pt x="50432" y="16879"/>
                  </a:lnTo>
                  <a:lnTo>
                    <a:pt x="52671" y="17599"/>
                  </a:lnTo>
                  <a:lnTo>
                    <a:pt x="54164" y="19137"/>
                  </a:lnTo>
                  <a:lnTo>
                    <a:pt x="55823" y="23669"/>
                  </a:lnTo>
                  <a:lnTo>
                    <a:pt x="57034" y="36335"/>
                  </a:lnTo>
                  <a:lnTo>
                    <a:pt x="50581" y="45347"/>
                  </a:lnTo>
                  <a:lnTo>
                    <a:pt x="48014" y="55377"/>
                  </a:lnTo>
                  <a:lnTo>
                    <a:pt x="47625" y="85594"/>
                  </a:lnTo>
                  <a:lnTo>
                    <a:pt x="65317" y="85714"/>
                  </a:lnTo>
                  <a:lnTo>
                    <a:pt x="95441" y="59765"/>
                  </a:lnTo>
                  <a:lnTo>
                    <a:pt x="101685" y="57248"/>
                  </a:lnTo>
                  <a:lnTo>
                    <a:pt x="114300" y="476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220"/>
            <p:cNvSpPr/>
            <p:nvPr>
              <p:custDataLst>
                <p:tags r:id="rId350"/>
              </p:custDataLst>
            </p:nvPr>
          </p:nvSpPr>
          <p:spPr>
            <a:xfrm>
              <a:off x="2276475" y="1695450"/>
              <a:ext cx="76201" cy="24539"/>
            </a:xfrm>
            <a:custGeom>
              <a:avLst/>
              <a:gdLst/>
              <a:ahLst/>
              <a:cxnLst/>
              <a:rect l="0" t="0" r="0" b="0"/>
              <a:pathLst>
                <a:path w="76201" h="24539">
                  <a:moveTo>
                    <a:pt x="0" y="19050"/>
                  </a:moveTo>
                  <a:lnTo>
                    <a:pt x="0" y="19050"/>
                  </a:lnTo>
                  <a:lnTo>
                    <a:pt x="0" y="24106"/>
                  </a:lnTo>
                  <a:lnTo>
                    <a:pt x="1058" y="24538"/>
                  </a:lnTo>
                  <a:lnTo>
                    <a:pt x="9701" y="19671"/>
                  </a:lnTo>
                  <a:lnTo>
                    <a:pt x="23680" y="19074"/>
                  </a:lnTo>
                  <a:lnTo>
                    <a:pt x="29222" y="16239"/>
                  </a:lnTo>
                  <a:lnTo>
                    <a:pt x="35213" y="12509"/>
                  </a:lnTo>
                  <a:lnTo>
                    <a:pt x="47682" y="10114"/>
                  </a:lnTo>
                  <a:lnTo>
                    <a:pt x="50838" y="9918"/>
                  </a:lnTo>
                  <a:lnTo>
                    <a:pt x="52942" y="8729"/>
                  </a:lnTo>
                  <a:lnTo>
                    <a:pt x="54345" y="6877"/>
                  </a:lnTo>
                  <a:lnTo>
                    <a:pt x="55280" y="4585"/>
                  </a:lnTo>
                  <a:lnTo>
                    <a:pt x="56962" y="3057"/>
                  </a:lnTo>
                  <a:lnTo>
                    <a:pt x="61652" y="1359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221"/>
            <p:cNvSpPr/>
            <p:nvPr>
              <p:custDataLst>
                <p:tags r:id="rId351"/>
              </p:custDataLst>
            </p:nvPr>
          </p:nvSpPr>
          <p:spPr>
            <a:xfrm>
              <a:off x="2466975" y="1562103"/>
              <a:ext cx="38101" cy="219073"/>
            </a:xfrm>
            <a:custGeom>
              <a:avLst/>
              <a:gdLst/>
              <a:ahLst/>
              <a:cxnLst/>
              <a:rect l="0" t="0" r="0" b="0"/>
              <a:pathLst>
                <a:path w="38101" h="219073">
                  <a:moveTo>
                    <a:pt x="0" y="66672"/>
                  </a:moveTo>
                  <a:lnTo>
                    <a:pt x="0" y="66672"/>
                  </a:lnTo>
                  <a:lnTo>
                    <a:pt x="5056" y="66672"/>
                  </a:lnTo>
                  <a:lnTo>
                    <a:pt x="6546" y="65614"/>
                  </a:lnTo>
                  <a:lnTo>
                    <a:pt x="7539" y="63850"/>
                  </a:lnTo>
                  <a:lnTo>
                    <a:pt x="10321" y="50425"/>
                  </a:lnTo>
                  <a:lnTo>
                    <a:pt x="15994" y="41162"/>
                  </a:lnTo>
                  <a:lnTo>
                    <a:pt x="19203" y="31714"/>
                  </a:lnTo>
                  <a:lnTo>
                    <a:pt x="27131" y="20924"/>
                  </a:lnTo>
                  <a:lnTo>
                    <a:pt x="28147" y="14547"/>
                  </a:lnTo>
                  <a:lnTo>
                    <a:pt x="29348" y="12872"/>
                  </a:lnTo>
                  <a:lnTo>
                    <a:pt x="31207" y="11755"/>
                  </a:lnTo>
                  <a:lnTo>
                    <a:pt x="33505" y="11011"/>
                  </a:lnTo>
                  <a:lnTo>
                    <a:pt x="35037" y="9456"/>
                  </a:lnTo>
                  <a:lnTo>
                    <a:pt x="38098" y="2"/>
                  </a:lnTo>
                  <a:lnTo>
                    <a:pt x="38099" y="0"/>
                  </a:lnTo>
                  <a:lnTo>
                    <a:pt x="38100" y="8198"/>
                  </a:lnTo>
                  <a:lnTo>
                    <a:pt x="31554" y="16865"/>
                  </a:lnTo>
                  <a:lnTo>
                    <a:pt x="29458" y="25691"/>
                  </a:lnTo>
                  <a:lnTo>
                    <a:pt x="28582" y="73200"/>
                  </a:lnTo>
                  <a:lnTo>
                    <a:pt x="27517" y="117384"/>
                  </a:lnTo>
                  <a:lnTo>
                    <a:pt x="20374" y="136092"/>
                  </a:lnTo>
                  <a:lnTo>
                    <a:pt x="19057" y="178853"/>
                  </a:lnTo>
                  <a:lnTo>
                    <a:pt x="19050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222"/>
            <p:cNvSpPr/>
            <p:nvPr>
              <p:custDataLst>
                <p:tags r:id="rId352"/>
              </p:custDataLst>
            </p:nvPr>
          </p:nvSpPr>
          <p:spPr>
            <a:xfrm>
              <a:off x="2257425" y="1623287"/>
              <a:ext cx="85726" cy="15014"/>
            </a:xfrm>
            <a:custGeom>
              <a:avLst/>
              <a:gdLst/>
              <a:ahLst/>
              <a:cxnLst/>
              <a:rect l="0" t="0" r="0" b="0"/>
              <a:pathLst>
                <a:path w="85726" h="15014">
                  <a:moveTo>
                    <a:pt x="0" y="5488"/>
                  </a:moveTo>
                  <a:lnTo>
                    <a:pt x="0" y="5488"/>
                  </a:lnTo>
                  <a:lnTo>
                    <a:pt x="0" y="15003"/>
                  </a:lnTo>
                  <a:lnTo>
                    <a:pt x="17610" y="15013"/>
                  </a:lnTo>
                  <a:lnTo>
                    <a:pt x="27125" y="6812"/>
                  </a:lnTo>
                  <a:lnTo>
                    <a:pt x="33202" y="5880"/>
                  </a:lnTo>
                  <a:lnTo>
                    <a:pt x="74436" y="5488"/>
                  </a:lnTo>
                  <a:lnTo>
                    <a:pt x="75024" y="4430"/>
                  </a:lnTo>
                  <a:lnTo>
                    <a:pt x="75677" y="432"/>
                  </a:lnTo>
                  <a:lnTo>
                    <a:pt x="76910" y="0"/>
                  </a:lnTo>
                  <a:lnTo>
                    <a:pt x="85319" y="5212"/>
                  </a:lnTo>
                  <a:lnTo>
                    <a:pt x="85725" y="150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223"/>
            <p:cNvSpPr/>
            <p:nvPr>
              <p:custDataLst>
                <p:tags r:id="rId353"/>
              </p:custDataLst>
            </p:nvPr>
          </p:nvSpPr>
          <p:spPr>
            <a:xfrm>
              <a:off x="3038510" y="1743110"/>
              <a:ext cx="85656" cy="114227"/>
            </a:xfrm>
            <a:custGeom>
              <a:avLst/>
              <a:gdLst/>
              <a:ahLst/>
              <a:cxnLst/>
              <a:rect l="0" t="0" r="0" b="0"/>
              <a:pathLst>
                <a:path w="85656" h="114227">
                  <a:moveTo>
                    <a:pt x="9490" y="95215"/>
                  </a:moveTo>
                  <a:lnTo>
                    <a:pt x="9490" y="95215"/>
                  </a:lnTo>
                  <a:lnTo>
                    <a:pt x="0" y="95215"/>
                  </a:lnTo>
                  <a:lnTo>
                    <a:pt x="8169" y="95215"/>
                  </a:lnTo>
                  <a:lnTo>
                    <a:pt x="8609" y="96273"/>
                  </a:lnTo>
                  <a:lnTo>
                    <a:pt x="9489" y="104730"/>
                  </a:lnTo>
                  <a:lnTo>
                    <a:pt x="18623" y="104740"/>
                  </a:lnTo>
                  <a:lnTo>
                    <a:pt x="18899" y="99683"/>
                  </a:lnTo>
                  <a:lnTo>
                    <a:pt x="19996" y="98194"/>
                  </a:lnTo>
                  <a:lnTo>
                    <a:pt x="28145" y="95331"/>
                  </a:lnTo>
                  <a:lnTo>
                    <a:pt x="42719" y="81029"/>
                  </a:lnTo>
                  <a:lnTo>
                    <a:pt x="45425" y="75504"/>
                  </a:lnTo>
                  <a:lnTo>
                    <a:pt x="46146" y="72550"/>
                  </a:lnTo>
                  <a:lnTo>
                    <a:pt x="47686" y="70580"/>
                  </a:lnTo>
                  <a:lnTo>
                    <a:pt x="52219" y="68391"/>
                  </a:lnTo>
                  <a:lnTo>
                    <a:pt x="53851" y="66749"/>
                  </a:lnTo>
                  <a:lnTo>
                    <a:pt x="55664" y="62102"/>
                  </a:lnTo>
                  <a:lnTo>
                    <a:pt x="58089" y="41160"/>
                  </a:lnTo>
                  <a:lnTo>
                    <a:pt x="66808" y="28729"/>
                  </a:lnTo>
                  <a:lnTo>
                    <a:pt x="74723" y="20503"/>
                  </a:lnTo>
                  <a:lnTo>
                    <a:pt x="76128" y="9921"/>
                  </a:lnTo>
                  <a:lnTo>
                    <a:pt x="85655" y="0"/>
                  </a:lnTo>
                  <a:lnTo>
                    <a:pt x="77486" y="8169"/>
                  </a:lnTo>
                  <a:lnTo>
                    <a:pt x="76281" y="17575"/>
                  </a:lnTo>
                  <a:lnTo>
                    <a:pt x="76165" y="60301"/>
                  </a:lnTo>
                  <a:lnTo>
                    <a:pt x="73343" y="66645"/>
                  </a:lnTo>
                  <a:lnTo>
                    <a:pt x="69619" y="72992"/>
                  </a:lnTo>
                  <a:lnTo>
                    <a:pt x="67032" y="83809"/>
                  </a:lnTo>
                  <a:lnTo>
                    <a:pt x="66641" y="112786"/>
                  </a:lnTo>
                  <a:lnTo>
                    <a:pt x="67699" y="113279"/>
                  </a:lnTo>
                  <a:lnTo>
                    <a:pt x="75773" y="114226"/>
                  </a:lnTo>
                  <a:lnTo>
                    <a:pt x="76165" y="952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224"/>
            <p:cNvSpPr/>
            <p:nvPr>
              <p:custDataLst>
                <p:tags r:id="rId354"/>
              </p:custDataLst>
            </p:nvPr>
          </p:nvSpPr>
          <p:spPr>
            <a:xfrm>
              <a:off x="3152775" y="1552575"/>
              <a:ext cx="85716" cy="152401"/>
            </a:xfrm>
            <a:custGeom>
              <a:avLst/>
              <a:gdLst/>
              <a:ahLst/>
              <a:cxnLst/>
              <a:rect l="0" t="0" r="0" b="0"/>
              <a:pathLst>
                <a:path w="85716" h="152401">
                  <a:moveTo>
                    <a:pt x="0" y="19050"/>
                  </a:moveTo>
                  <a:lnTo>
                    <a:pt x="0" y="19050"/>
                  </a:lnTo>
                  <a:lnTo>
                    <a:pt x="0" y="9641"/>
                  </a:lnTo>
                  <a:lnTo>
                    <a:pt x="9409" y="117"/>
                  </a:lnTo>
                  <a:lnTo>
                    <a:pt x="19015" y="0"/>
                  </a:lnTo>
                  <a:lnTo>
                    <a:pt x="27248" y="8201"/>
                  </a:lnTo>
                  <a:lnTo>
                    <a:pt x="28459" y="17610"/>
                  </a:lnTo>
                  <a:lnTo>
                    <a:pt x="28575" y="65224"/>
                  </a:lnTo>
                  <a:lnTo>
                    <a:pt x="28575" y="66674"/>
                  </a:lnTo>
                  <a:lnTo>
                    <a:pt x="28575" y="58474"/>
                  </a:lnTo>
                  <a:lnTo>
                    <a:pt x="29633" y="58033"/>
                  </a:lnTo>
                  <a:lnTo>
                    <a:pt x="36775" y="57266"/>
                  </a:lnTo>
                  <a:lnTo>
                    <a:pt x="37511" y="54380"/>
                  </a:lnTo>
                  <a:lnTo>
                    <a:pt x="37984" y="48959"/>
                  </a:lnTo>
                  <a:lnTo>
                    <a:pt x="40870" y="48218"/>
                  </a:lnTo>
                  <a:lnTo>
                    <a:pt x="65316" y="47625"/>
                  </a:lnTo>
                  <a:lnTo>
                    <a:pt x="65769" y="48683"/>
                  </a:lnTo>
                  <a:lnTo>
                    <a:pt x="66556" y="55826"/>
                  </a:lnTo>
                  <a:lnTo>
                    <a:pt x="69444" y="56562"/>
                  </a:lnTo>
                  <a:lnTo>
                    <a:pt x="71696" y="56757"/>
                  </a:lnTo>
                  <a:lnTo>
                    <a:pt x="73198" y="57947"/>
                  </a:lnTo>
                  <a:lnTo>
                    <a:pt x="75805" y="65317"/>
                  </a:lnTo>
                  <a:lnTo>
                    <a:pt x="76083" y="71329"/>
                  </a:lnTo>
                  <a:lnTo>
                    <a:pt x="77180" y="72953"/>
                  </a:lnTo>
                  <a:lnTo>
                    <a:pt x="78970" y="74035"/>
                  </a:lnTo>
                  <a:lnTo>
                    <a:pt x="81222" y="74757"/>
                  </a:lnTo>
                  <a:lnTo>
                    <a:pt x="82723" y="76296"/>
                  </a:lnTo>
                  <a:lnTo>
                    <a:pt x="85330" y="84274"/>
                  </a:lnTo>
                  <a:lnTo>
                    <a:pt x="85715" y="99876"/>
                  </a:lnTo>
                  <a:lnTo>
                    <a:pt x="84660" y="101509"/>
                  </a:lnTo>
                  <a:lnTo>
                    <a:pt x="82898" y="102598"/>
                  </a:lnTo>
                  <a:lnTo>
                    <a:pt x="80665" y="103324"/>
                  </a:lnTo>
                  <a:lnTo>
                    <a:pt x="79177" y="104866"/>
                  </a:lnTo>
                  <a:lnTo>
                    <a:pt x="71178" y="124286"/>
                  </a:lnTo>
                  <a:lnTo>
                    <a:pt x="68618" y="127307"/>
                  </a:lnTo>
                  <a:lnTo>
                    <a:pt x="61019" y="132618"/>
                  </a:lnTo>
                  <a:lnTo>
                    <a:pt x="58869" y="137611"/>
                  </a:lnTo>
                  <a:lnTo>
                    <a:pt x="57238" y="139366"/>
                  </a:lnTo>
                  <a:lnTo>
                    <a:pt x="3810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225"/>
            <p:cNvSpPr/>
            <p:nvPr>
              <p:custDataLst>
                <p:tags r:id="rId355"/>
              </p:custDataLst>
            </p:nvPr>
          </p:nvSpPr>
          <p:spPr>
            <a:xfrm>
              <a:off x="2800350" y="1705371"/>
              <a:ext cx="247651" cy="161492"/>
            </a:xfrm>
            <a:custGeom>
              <a:avLst/>
              <a:gdLst/>
              <a:ahLst/>
              <a:cxnLst/>
              <a:rect l="0" t="0" r="0" b="0"/>
              <a:pathLst>
                <a:path w="247651" h="161492">
                  <a:moveTo>
                    <a:pt x="47625" y="66279"/>
                  </a:moveTo>
                  <a:lnTo>
                    <a:pt x="47625" y="66279"/>
                  </a:lnTo>
                  <a:lnTo>
                    <a:pt x="47625" y="61223"/>
                  </a:lnTo>
                  <a:lnTo>
                    <a:pt x="48683" y="59733"/>
                  </a:lnTo>
                  <a:lnTo>
                    <a:pt x="50447" y="58740"/>
                  </a:lnTo>
                  <a:lnTo>
                    <a:pt x="56758" y="56870"/>
                  </a:lnTo>
                  <a:lnTo>
                    <a:pt x="47658" y="47264"/>
                  </a:lnTo>
                  <a:lnTo>
                    <a:pt x="47628" y="39031"/>
                  </a:lnTo>
                  <a:lnTo>
                    <a:pt x="46568" y="38589"/>
                  </a:lnTo>
                  <a:lnTo>
                    <a:pt x="39425" y="37820"/>
                  </a:lnTo>
                  <a:lnTo>
                    <a:pt x="30015" y="45915"/>
                  </a:lnTo>
                  <a:lnTo>
                    <a:pt x="23945" y="46840"/>
                  </a:lnTo>
                  <a:lnTo>
                    <a:pt x="22313" y="48028"/>
                  </a:lnTo>
                  <a:lnTo>
                    <a:pt x="21226" y="49878"/>
                  </a:lnTo>
                  <a:lnTo>
                    <a:pt x="20500" y="52170"/>
                  </a:lnTo>
                  <a:lnTo>
                    <a:pt x="18959" y="53698"/>
                  </a:lnTo>
                  <a:lnTo>
                    <a:pt x="14423" y="55396"/>
                  </a:lnTo>
                  <a:lnTo>
                    <a:pt x="12790" y="56907"/>
                  </a:lnTo>
                  <a:lnTo>
                    <a:pt x="10976" y="61408"/>
                  </a:lnTo>
                  <a:lnTo>
                    <a:pt x="9955" y="69892"/>
                  </a:lnTo>
                  <a:lnTo>
                    <a:pt x="8753" y="71863"/>
                  </a:lnTo>
                  <a:lnTo>
                    <a:pt x="6894" y="73176"/>
                  </a:lnTo>
                  <a:lnTo>
                    <a:pt x="4596" y="74052"/>
                  </a:lnTo>
                  <a:lnTo>
                    <a:pt x="3064" y="75695"/>
                  </a:lnTo>
                  <a:lnTo>
                    <a:pt x="1362" y="80342"/>
                  </a:lnTo>
                  <a:lnTo>
                    <a:pt x="4" y="126607"/>
                  </a:lnTo>
                  <a:lnTo>
                    <a:pt x="0" y="146978"/>
                  </a:lnTo>
                  <a:lnTo>
                    <a:pt x="1058" y="148653"/>
                  </a:lnTo>
                  <a:lnTo>
                    <a:pt x="2822" y="149770"/>
                  </a:lnTo>
                  <a:lnTo>
                    <a:pt x="5056" y="150515"/>
                  </a:lnTo>
                  <a:lnTo>
                    <a:pt x="6546" y="152070"/>
                  </a:lnTo>
                  <a:lnTo>
                    <a:pt x="9133" y="160074"/>
                  </a:lnTo>
                  <a:lnTo>
                    <a:pt x="12173" y="160883"/>
                  </a:lnTo>
                  <a:lnTo>
                    <a:pt x="23704" y="161491"/>
                  </a:lnTo>
                  <a:lnTo>
                    <a:pt x="29232" y="158690"/>
                  </a:lnTo>
                  <a:lnTo>
                    <a:pt x="55388" y="134705"/>
                  </a:lnTo>
                  <a:lnTo>
                    <a:pt x="82956" y="94975"/>
                  </a:lnTo>
                  <a:lnTo>
                    <a:pt x="85552" y="88558"/>
                  </a:lnTo>
                  <a:lnTo>
                    <a:pt x="102129" y="66282"/>
                  </a:lnTo>
                  <a:lnTo>
                    <a:pt x="104252" y="53580"/>
                  </a:lnTo>
                  <a:lnTo>
                    <a:pt x="105485" y="51463"/>
                  </a:lnTo>
                  <a:lnTo>
                    <a:pt x="107365" y="50052"/>
                  </a:lnTo>
                  <a:lnTo>
                    <a:pt x="109677" y="49111"/>
                  </a:lnTo>
                  <a:lnTo>
                    <a:pt x="111218" y="47425"/>
                  </a:lnTo>
                  <a:lnTo>
                    <a:pt x="114299" y="37707"/>
                  </a:lnTo>
                  <a:lnTo>
                    <a:pt x="114300" y="70817"/>
                  </a:lnTo>
                  <a:lnTo>
                    <a:pt x="117122" y="76410"/>
                  </a:lnTo>
                  <a:lnTo>
                    <a:pt x="122500" y="83567"/>
                  </a:lnTo>
                  <a:lnTo>
                    <a:pt x="123709" y="93375"/>
                  </a:lnTo>
                  <a:lnTo>
                    <a:pt x="132955" y="103948"/>
                  </a:lnTo>
                  <a:lnTo>
                    <a:pt x="150956" y="104376"/>
                  </a:lnTo>
                  <a:lnTo>
                    <a:pt x="151437" y="103318"/>
                  </a:lnTo>
                  <a:lnTo>
                    <a:pt x="151972" y="99322"/>
                  </a:lnTo>
                  <a:lnTo>
                    <a:pt x="153174" y="97833"/>
                  </a:lnTo>
                  <a:lnTo>
                    <a:pt x="165620" y="90190"/>
                  </a:lnTo>
                  <a:lnTo>
                    <a:pt x="194072" y="62700"/>
                  </a:lnTo>
                  <a:lnTo>
                    <a:pt x="197379" y="56575"/>
                  </a:lnTo>
                  <a:lnTo>
                    <a:pt x="199907" y="50324"/>
                  </a:lnTo>
                  <a:lnTo>
                    <a:pt x="206222" y="40855"/>
                  </a:lnTo>
                  <a:lnTo>
                    <a:pt x="209623" y="31347"/>
                  </a:lnTo>
                  <a:lnTo>
                    <a:pt x="217621" y="20535"/>
                  </a:lnTo>
                  <a:lnTo>
                    <a:pt x="218947" y="10618"/>
                  </a:lnTo>
                  <a:lnTo>
                    <a:pt x="220049" y="10122"/>
                  </a:lnTo>
                  <a:lnTo>
                    <a:pt x="227265" y="9259"/>
                  </a:lnTo>
                  <a:lnTo>
                    <a:pt x="228007" y="6365"/>
                  </a:lnTo>
                  <a:lnTo>
                    <a:pt x="228565" y="0"/>
                  </a:lnTo>
                  <a:lnTo>
                    <a:pt x="219466" y="8747"/>
                  </a:lnTo>
                  <a:lnTo>
                    <a:pt x="219075" y="55276"/>
                  </a:lnTo>
                  <a:lnTo>
                    <a:pt x="219075" y="80430"/>
                  </a:lnTo>
                  <a:lnTo>
                    <a:pt x="220133" y="82063"/>
                  </a:lnTo>
                  <a:lnTo>
                    <a:pt x="221897" y="83152"/>
                  </a:lnTo>
                  <a:lnTo>
                    <a:pt x="227275" y="84899"/>
                  </a:lnTo>
                  <a:lnTo>
                    <a:pt x="228011" y="87960"/>
                  </a:lnTo>
                  <a:lnTo>
                    <a:pt x="228600" y="104344"/>
                  </a:lnTo>
                  <a:lnTo>
                    <a:pt x="238009" y="104379"/>
                  </a:lnTo>
                  <a:lnTo>
                    <a:pt x="238090" y="99322"/>
                  </a:lnTo>
                  <a:lnTo>
                    <a:pt x="239160" y="97833"/>
                  </a:lnTo>
                  <a:lnTo>
                    <a:pt x="246323" y="95246"/>
                  </a:lnTo>
                  <a:lnTo>
                    <a:pt x="247060" y="92206"/>
                  </a:lnTo>
                  <a:lnTo>
                    <a:pt x="247650" y="853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226"/>
            <p:cNvSpPr/>
            <p:nvPr>
              <p:custDataLst>
                <p:tags r:id="rId356"/>
              </p:custDataLst>
            </p:nvPr>
          </p:nvSpPr>
          <p:spPr>
            <a:xfrm>
              <a:off x="2714625" y="1438275"/>
              <a:ext cx="114301" cy="295276"/>
            </a:xfrm>
            <a:custGeom>
              <a:avLst/>
              <a:gdLst/>
              <a:ahLst/>
              <a:cxnLst/>
              <a:rect l="0" t="0" r="0" b="0"/>
              <a:pathLst>
                <a:path w="114301" h="295276">
                  <a:moveTo>
                    <a:pt x="114300" y="0"/>
                  </a:moveTo>
                  <a:lnTo>
                    <a:pt x="114300" y="0"/>
                  </a:lnTo>
                  <a:lnTo>
                    <a:pt x="114300" y="13257"/>
                  </a:lnTo>
                  <a:lnTo>
                    <a:pt x="111478" y="19298"/>
                  </a:lnTo>
                  <a:lnTo>
                    <a:pt x="107754" y="25510"/>
                  </a:lnTo>
                  <a:lnTo>
                    <a:pt x="105364" y="38122"/>
                  </a:lnTo>
                  <a:lnTo>
                    <a:pt x="105167" y="41289"/>
                  </a:lnTo>
                  <a:lnTo>
                    <a:pt x="102127" y="47631"/>
                  </a:lnTo>
                  <a:lnTo>
                    <a:pt x="98306" y="53978"/>
                  </a:lnTo>
                  <a:lnTo>
                    <a:pt x="95097" y="63501"/>
                  </a:lnTo>
                  <a:lnTo>
                    <a:pt x="88972" y="74084"/>
                  </a:lnTo>
                  <a:lnTo>
                    <a:pt x="85629" y="89096"/>
                  </a:lnTo>
                  <a:lnTo>
                    <a:pt x="69306" y="121665"/>
                  </a:lnTo>
                  <a:lnTo>
                    <a:pt x="66786" y="129215"/>
                  </a:lnTo>
                  <a:lnTo>
                    <a:pt x="51589" y="155687"/>
                  </a:lnTo>
                  <a:lnTo>
                    <a:pt x="38027" y="195888"/>
                  </a:lnTo>
                  <a:lnTo>
                    <a:pt x="31846" y="207148"/>
                  </a:lnTo>
                  <a:lnTo>
                    <a:pt x="28486" y="222361"/>
                  </a:lnTo>
                  <a:lnTo>
                    <a:pt x="21258" y="234042"/>
                  </a:lnTo>
                  <a:lnTo>
                    <a:pt x="13471" y="244206"/>
                  </a:lnTo>
                  <a:lnTo>
                    <a:pt x="7482" y="257122"/>
                  </a:lnTo>
                  <a:lnTo>
                    <a:pt x="3326" y="263501"/>
                  </a:lnTo>
                  <a:lnTo>
                    <a:pt x="985" y="273043"/>
                  </a:lnTo>
                  <a:lnTo>
                    <a:pt x="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353"/>
          <p:cNvGrpSpPr/>
          <p:nvPr/>
        </p:nvGrpSpPr>
        <p:grpSpPr>
          <a:xfrm>
            <a:off x="180978" y="2095500"/>
            <a:ext cx="1933570" cy="476124"/>
            <a:chOff x="180978" y="2095500"/>
            <a:chExt cx="1933570" cy="476124"/>
          </a:xfrm>
        </p:grpSpPr>
        <p:sp>
          <p:nvSpPr>
            <p:cNvPr id="25" name="SMARTInkShape-1227"/>
            <p:cNvSpPr/>
            <p:nvPr>
              <p:custDataLst>
                <p:tags r:id="rId338"/>
              </p:custDataLst>
            </p:nvPr>
          </p:nvSpPr>
          <p:spPr>
            <a:xfrm>
              <a:off x="2019300" y="2143125"/>
              <a:ext cx="95248" cy="114301"/>
            </a:xfrm>
            <a:custGeom>
              <a:avLst/>
              <a:gdLst/>
              <a:ahLst/>
              <a:cxnLst/>
              <a:rect l="0" t="0" r="0" b="0"/>
              <a:pathLst>
                <a:path w="95248" h="114301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8648" y="403"/>
                  </a:lnTo>
                  <a:lnTo>
                    <a:pt x="28572" y="0"/>
                  </a:lnTo>
                  <a:lnTo>
                    <a:pt x="28575" y="38100"/>
                  </a:lnTo>
                  <a:lnTo>
                    <a:pt x="37708" y="38100"/>
                  </a:lnTo>
                  <a:lnTo>
                    <a:pt x="45627" y="31554"/>
                  </a:lnTo>
                  <a:lnTo>
                    <a:pt x="55423" y="28967"/>
                  </a:lnTo>
                  <a:lnTo>
                    <a:pt x="65199" y="20408"/>
                  </a:lnTo>
                  <a:lnTo>
                    <a:pt x="75770" y="19085"/>
                  </a:lnTo>
                  <a:lnTo>
                    <a:pt x="81129" y="19060"/>
                  </a:lnTo>
                  <a:lnTo>
                    <a:pt x="82661" y="20115"/>
                  </a:lnTo>
                  <a:lnTo>
                    <a:pt x="83682" y="21877"/>
                  </a:lnTo>
                  <a:lnTo>
                    <a:pt x="85322" y="27252"/>
                  </a:lnTo>
                  <a:lnTo>
                    <a:pt x="88368" y="27987"/>
                  </a:lnTo>
                  <a:lnTo>
                    <a:pt x="90662" y="28183"/>
                  </a:lnTo>
                  <a:lnTo>
                    <a:pt x="92191" y="29372"/>
                  </a:lnTo>
                  <a:lnTo>
                    <a:pt x="95131" y="37698"/>
                  </a:lnTo>
                  <a:lnTo>
                    <a:pt x="95247" y="52279"/>
                  </a:lnTo>
                  <a:lnTo>
                    <a:pt x="92427" y="57807"/>
                  </a:lnTo>
                  <a:lnTo>
                    <a:pt x="87048" y="64923"/>
                  </a:lnTo>
                  <a:lnTo>
                    <a:pt x="84928" y="73933"/>
                  </a:lnTo>
                  <a:lnTo>
                    <a:pt x="79257" y="82819"/>
                  </a:lnTo>
                  <a:lnTo>
                    <a:pt x="77558" y="89020"/>
                  </a:lnTo>
                  <a:lnTo>
                    <a:pt x="76047" y="91097"/>
                  </a:lnTo>
                  <a:lnTo>
                    <a:pt x="73982" y="92481"/>
                  </a:lnTo>
                  <a:lnTo>
                    <a:pt x="71547" y="93404"/>
                  </a:lnTo>
                  <a:lnTo>
                    <a:pt x="69922" y="95078"/>
                  </a:lnTo>
                  <a:lnTo>
                    <a:pt x="64494" y="105368"/>
                  </a:lnTo>
                  <a:lnTo>
                    <a:pt x="5715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228"/>
            <p:cNvSpPr/>
            <p:nvPr>
              <p:custDataLst>
                <p:tags r:id="rId339"/>
              </p:custDataLst>
            </p:nvPr>
          </p:nvSpPr>
          <p:spPr>
            <a:xfrm>
              <a:off x="1733550" y="2362242"/>
              <a:ext cx="219076" cy="190459"/>
            </a:xfrm>
            <a:custGeom>
              <a:avLst/>
              <a:gdLst/>
              <a:ahLst/>
              <a:cxnLst/>
              <a:rect l="0" t="0" r="0" b="0"/>
              <a:pathLst>
                <a:path w="219076" h="190459">
                  <a:moveTo>
                    <a:pt x="0" y="190458"/>
                  </a:moveTo>
                  <a:lnTo>
                    <a:pt x="0" y="190458"/>
                  </a:lnTo>
                  <a:lnTo>
                    <a:pt x="5057" y="190458"/>
                  </a:lnTo>
                  <a:lnTo>
                    <a:pt x="6546" y="189400"/>
                  </a:lnTo>
                  <a:lnTo>
                    <a:pt x="7539" y="187636"/>
                  </a:lnTo>
                  <a:lnTo>
                    <a:pt x="9133" y="177200"/>
                  </a:lnTo>
                  <a:lnTo>
                    <a:pt x="9522" y="153843"/>
                  </a:lnTo>
                  <a:lnTo>
                    <a:pt x="17726" y="144287"/>
                  </a:lnTo>
                  <a:lnTo>
                    <a:pt x="19047" y="133346"/>
                  </a:lnTo>
                  <a:lnTo>
                    <a:pt x="19050" y="169654"/>
                  </a:lnTo>
                  <a:lnTo>
                    <a:pt x="27251" y="179455"/>
                  </a:lnTo>
                  <a:lnTo>
                    <a:pt x="28459" y="189004"/>
                  </a:lnTo>
                  <a:lnTo>
                    <a:pt x="58224" y="182129"/>
                  </a:lnTo>
                  <a:lnTo>
                    <a:pt x="61041" y="180672"/>
                  </a:lnTo>
                  <a:lnTo>
                    <a:pt x="62919" y="178642"/>
                  </a:lnTo>
                  <a:lnTo>
                    <a:pt x="68384" y="170730"/>
                  </a:lnTo>
                  <a:lnTo>
                    <a:pt x="89000" y="144087"/>
                  </a:lnTo>
                  <a:lnTo>
                    <a:pt x="107959" y="104595"/>
                  </a:lnTo>
                  <a:lnTo>
                    <a:pt x="107956" y="99349"/>
                  </a:lnTo>
                  <a:lnTo>
                    <a:pt x="101014" y="81853"/>
                  </a:lnTo>
                  <a:lnTo>
                    <a:pt x="102398" y="69517"/>
                  </a:lnTo>
                  <a:lnTo>
                    <a:pt x="113846" y="22763"/>
                  </a:lnTo>
                  <a:lnTo>
                    <a:pt x="115056" y="23628"/>
                  </a:lnTo>
                  <a:lnTo>
                    <a:pt x="119222" y="30234"/>
                  </a:lnTo>
                  <a:lnTo>
                    <a:pt x="118639" y="32841"/>
                  </a:lnTo>
                  <a:lnTo>
                    <a:pt x="116135" y="34580"/>
                  </a:lnTo>
                  <a:lnTo>
                    <a:pt x="96906" y="42428"/>
                  </a:lnTo>
                  <a:lnTo>
                    <a:pt x="90694" y="48114"/>
                  </a:lnTo>
                  <a:lnTo>
                    <a:pt x="87934" y="54169"/>
                  </a:lnTo>
                  <a:lnTo>
                    <a:pt x="85854" y="78994"/>
                  </a:lnTo>
                  <a:lnTo>
                    <a:pt x="85751" y="97062"/>
                  </a:lnTo>
                  <a:lnTo>
                    <a:pt x="84684" y="98561"/>
                  </a:lnTo>
                  <a:lnTo>
                    <a:pt x="82914" y="98501"/>
                  </a:lnTo>
                  <a:lnTo>
                    <a:pt x="80676" y="97403"/>
                  </a:lnTo>
                  <a:lnTo>
                    <a:pt x="87639" y="100915"/>
                  </a:lnTo>
                  <a:lnTo>
                    <a:pt x="114042" y="104230"/>
                  </a:lnTo>
                  <a:lnTo>
                    <a:pt x="114128" y="104398"/>
                  </a:lnTo>
                  <a:lnTo>
                    <a:pt x="123428" y="113857"/>
                  </a:lnTo>
                  <a:lnTo>
                    <a:pt x="140048" y="99047"/>
                  </a:lnTo>
                  <a:lnTo>
                    <a:pt x="146205" y="96914"/>
                  </a:lnTo>
                  <a:lnTo>
                    <a:pt x="152469" y="90322"/>
                  </a:lnTo>
                  <a:lnTo>
                    <a:pt x="187326" y="44266"/>
                  </a:lnTo>
                  <a:lnTo>
                    <a:pt x="207669" y="12807"/>
                  </a:lnTo>
                  <a:lnTo>
                    <a:pt x="209385" y="1574"/>
                  </a:lnTo>
                  <a:lnTo>
                    <a:pt x="210498" y="1035"/>
                  </a:lnTo>
                  <a:lnTo>
                    <a:pt x="217737" y="100"/>
                  </a:lnTo>
                  <a:lnTo>
                    <a:pt x="213622" y="0"/>
                  </a:lnTo>
                  <a:lnTo>
                    <a:pt x="213323" y="1045"/>
                  </a:lnTo>
                  <a:lnTo>
                    <a:pt x="215813" y="5027"/>
                  </a:lnTo>
                  <a:lnTo>
                    <a:pt x="215842" y="7571"/>
                  </a:lnTo>
                  <a:lnTo>
                    <a:pt x="210588" y="22349"/>
                  </a:lnTo>
                  <a:lnTo>
                    <a:pt x="208697" y="48008"/>
                  </a:lnTo>
                  <a:lnTo>
                    <a:pt x="200926" y="72463"/>
                  </a:lnTo>
                  <a:lnTo>
                    <a:pt x="200028" y="117431"/>
                  </a:lnTo>
                  <a:lnTo>
                    <a:pt x="201085" y="118490"/>
                  </a:lnTo>
                  <a:lnTo>
                    <a:pt x="202848" y="118138"/>
                  </a:lnTo>
                  <a:lnTo>
                    <a:pt x="205083" y="116844"/>
                  </a:lnTo>
                  <a:lnTo>
                    <a:pt x="206572" y="117041"/>
                  </a:lnTo>
                  <a:lnTo>
                    <a:pt x="207564" y="118230"/>
                  </a:lnTo>
                  <a:lnTo>
                    <a:pt x="208227" y="120081"/>
                  </a:lnTo>
                  <a:lnTo>
                    <a:pt x="209726" y="121315"/>
                  </a:lnTo>
                  <a:lnTo>
                    <a:pt x="214214" y="122686"/>
                  </a:lnTo>
                  <a:lnTo>
                    <a:pt x="215835" y="124110"/>
                  </a:lnTo>
                  <a:lnTo>
                    <a:pt x="217635" y="128514"/>
                  </a:lnTo>
                  <a:lnTo>
                    <a:pt x="218115" y="129054"/>
                  </a:lnTo>
                  <a:lnTo>
                    <a:pt x="218435" y="128355"/>
                  </a:lnTo>
                  <a:lnTo>
                    <a:pt x="219075" y="1237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229"/>
            <p:cNvSpPr/>
            <p:nvPr>
              <p:custDataLst>
                <p:tags r:id="rId340"/>
              </p:custDataLst>
            </p:nvPr>
          </p:nvSpPr>
          <p:spPr>
            <a:xfrm>
              <a:off x="409575" y="2381289"/>
              <a:ext cx="95251" cy="161886"/>
            </a:xfrm>
            <a:custGeom>
              <a:avLst/>
              <a:gdLst/>
              <a:ahLst/>
              <a:cxnLst/>
              <a:rect l="0" t="0" r="0" b="0"/>
              <a:pathLst>
                <a:path w="95251" h="161886">
                  <a:moveTo>
                    <a:pt x="0" y="38061"/>
                  </a:moveTo>
                  <a:lnTo>
                    <a:pt x="0" y="38061"/>
                  </a:lnTo>
                  <a:lnTo>
                    <a:pt x="0" y="29860"/>
                  </a:lnTo>
                  <a:lnTo>
                    <a:pt x="0" y="34285"/>
                  </a:lnTo>
                  <a:lnTo>
                    <a:pt x="0" y="28544"/>
                  </a:lnTo>
                  <a:lnTo>
                    <a:pt x="0" y="33595"/>
                  </a:lnTo>
                  <a:lnTo>
                    <a:pt x="1058" y="35084"/>
                  </a:lnTo>
                  <a:lnTo>
                    <a:pt x="2822" y="36076"/>
                  </a:lnTo>
                  <a:lnTo>
                    <a:pt x="5056" y="36738"/>
                  </a:lnTo>
                  <a:lnTo>
                    <a:pt x="6546" y="38237"/>
                  </a:lnTo>
                  <a:lnTo>
                    <a:pt x="8201" y="42726"/>
                  </a:lnTo>
                  <a:lnTo>
                    <a:pt x="10506" y="70094"/>
                  </a:lnTo>
                  <a:lnTo>
                    <a:pt x="17716" y="88480"/>
                  </a:lnTo>
                  <a:lnTo>
                    <a:pt x="20085" y="129247"/>
                  </a:lnTo>
                  <a:lnTo>
                    <a:pt x="27690" y="142562"/>
                  </a:lnTo>
                  <a:lnTo>
                    <a:pt x="28575" y="161885"/>
                  </a:lnTo>
                  <a:lnTo>
                    <a:pt x="28575" y="156829"/>
                  </a:lnTo>
                  <a:lnTo>
                    <a:pt x="31397" y="151525"/>
                  </a:lnTo>
                  <a:lnTo>
                    <a:pt x="36776" y="144552"/>
                  </a:lnTo>
                  <a:lnTo>
                    <a:pt x="39081" y="118047"/>
                  </a:lnTo>
                  <a:lnTo>
                    <a:pt x="44623" y="107034"/>
                  </a:lnTo>
                  <a:lnTo>
                    <a:pt x="54093" y="63531"/>
                  </a:lnTo>
                  <a:lnTo>
                    <a:pt x="57940" y="41521"/>
                  </a:lnTo>
                  <a:lnTo>
                    <a:pt x="64636" y="28592"/>
                  </a:lnTo>
                  <a:lnTo>
                    <a:pt x="66272" y="15847"/>
                  </a:lnTo>
                  <a:lnTo>
                    <a:pt x="67465" y="13727"/>
                  </a:lnTo>
                  <a:lnTo>
                    <a:pt x="69318" y="12313"/>
                  </a:lnTo>
                  <a:lnTo>
                    <a:pt x="71612" y="11371"/>
                  </a:lnTo>
                  <a:lnTo>
                    <a:pt x="73141" y="9684"/>
                  </a:lnTo>
                  <a:lnTo>
                    <a:pt x="75797" y="1450"/>
                  </a:lnTo>
                  <a:lnTo>
                    <a:pt x="78843" y="623"/>
                  </a:lnTo>
                  <a:lnTo>
                    <a:pt x="85322" y="0"/>
                  </a:lnTo>
                  <a:lnTo>
                    <a:pt x="93891" y="8165"/>
                  </a:lnTo>
                  <a:lnTo>
                    <a:pt x="95250" y="190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230"/>
            <p:cNvSpPr/>
            <p:nvPr>
              <p:custDataLst>
                <p:tags r:id="rId341"/>
              </p:custDataLst>
            </p:nvPr>
          </p:nvSpPr>
          <p:spPr>
            <a:xfrm>
              <a:off x="180978" y="2143172"/>
              <a:ext cx="200019" cy="409398"/>
            </a:xfrm>
            <a:custGeom>
              <a:avLst/>
              <a:gdLst/>
              <a:ahLst/>
              <a:cxnLst/>
              <a:rect l="0" t="0" r="0" b="0"/>
              <a:pathLst>
                <a:path w="200019" h="409398">
                  <a:moveTo>
                    <a:pt x="28572" y="400003"/>
                  </a:moveTo>
                  <a:lnTo>
                    <a:pt x="28572" y="400003"/>
                  </a:lnTo>
                  <a:lnTo>
                    <a:pt x="28572" y="394947"/>
                  </a:lnTo>
                  <a:lnTo>
                    <a:pt x="25750" y="389642"/>
                  </a:lnTo>
                  <a:lnTo>
                    <a:pt x="20371" y="382669"/>
                  </a:lnTo>
                  <a:lnTo>
                    <a:pt x="19309" y="373688"/>
                  </a:lnTo>
                  <a:lnTo>
                    <a:pt x="19047" y="327153"/>
                  </a:lnTo>
                  <a:lnTo>
                    <a:pt x="19047" y="325292"/>
                  </a:lnTo>
                  <a:lnTo>
                    <a:pt x="9914" y="314709"/>
                  </a:lnTo>
                  <a:lnTo>
                    <a:pt x="9638" y="319462"/>
                  </a:lnTo>
                  <a:lnTo>
                    <a:pt x="8541" y="320909"/>
                  </a:lnTo>
                  <a:lnTo>
                    <a:pt x="1331" y="323422"/>
                  </a:lnTo>
                  <a:lnTo>
                    <a:pt x="590" y="326456"/>
                  </a:lnTo>
                  <a:lnTo>
                    <a:pt x="0" y="365091"/>
                  </a:lnTo>
                  <a:lnTo>
                    <a:pt x="2821" y="371434"/>
                  </a:lnTo>
                  <a:lnTo>
                    <a:pt x="6544" y="377781"/>
                  </a:lnTo>
                  <a:lnTo>
                    <a:pt x="8934" y="390479"/>
                  </a:lnTo>
                  <a:lnTo>
                    <a:pt x="9406" y="398122"/>
                  </a:lnTo>
                  <a:lnTo>
                    <a:pt x="17713" y="408039"/>
                  </a:lnTo>
                  <a:lnTo>
                    <a:pt x="21276" y="408867"/>
                  </a:lnTo>
                  <a:lnTo>
                    <a:pt x="27131" y="409397"/>
                  </a:lnTo>
                  <a:lnTo>
                    <a:pt x="36647" y="401316"/>
                  </a:lnTo>
                  <a:lnTo>
                    <a:pt x="37452" y="397764"/>
                  </a:lnTo>
                  <a:lnTo>
                    <a:pt x="37667" y="395336"/>
                  </a:lnTo>
                  <a:lnTo>
                    <a:pt x="40728" y="389815"/>
                  </a:lnTo>
                  <a:lnTo>
                    <a:pt x="43026" y="386861"/>
                  </a:lnTo>
                  <a:lnTo>
                    <a:pt x="45580" y="377934"/>
                  </a:lnTo>
                  <a:lnTo>
                    <a:pt x="47569" y="331263"/>
                  </a:lnTo>
                  <a:lnTo>
                    <a:pt x="50428" y="310844"/>
                  </a:lnTo>
                  <a:lnTo>
                    <a:pt x="56557" y="267188"/>
                  </a:lnTo>
                  <a:lnTo>
                    <a:pt x="57069" y="227369"/>
                  </a:lnTo>
                  <a:lnTo>
                    <a:pt x="57137" y="185828"/>
                  </a:lnTo>
                  <a:lnTo>
                    <a:pt x="57146" y="142219"/>
                  </a:lnTo>
                  <a:lnTo>
                    <a:pt x="57147" y="95986"/>
                  </a:lnTo>
                  <a:lnTo>
                    <a:pt x="58205" y="58069"/>
                  </a:lnTo>
                  <a:lnTo>
                    <a:pt x="67469" y="20272"/>
                  </a:lnTo>
                  <a:lnTo>
                    <a:pt x="73141" y="12088"/>
                  </a:lnTo>
                  <a:lnTo>
                    <a:pt x="74839" y="6052"/>
                  </a:lnTo>
                  <a:lnTo>
                    <a:pt x="76350" y="4019"/>
                  </a:lnTo>
                  <a:lnTo>
                    <a:pt x="78415" y="2664"/>
                  </a:lnTo>
                  <a:lnTo>
                    <a:pt x="84279" y="488"/>
                  </a:lnTo>
                  <a:lnTo>
                    <a:pt x="98853" y="0"/>
                  </a:lnTo>
                  <a:lnTo>
                    <a:pt x="100826" y="1043"/>
                  </a:lnTo>
                  <a:lnTo>
                    <a:pt x="102141" y="2796"/>
                  </a:lnTo>
                  <a:lnTo>
                    <a:pt x="103018" y="5023"/>
                  </a:lnTo>
                  <a:lnTo>
                    <a:pt x="104661" y="6508"/>
                  </a:lnTo>
                  <a:lnTo>
                    <a:pt x="114902" y="11714"/>
                  </a:lnTo>
                  <a:lnTo>
                    <a:pt x="145208" y="34965"/>
                  </a:lnTo>
                  <a:lnTo>
                    <a:pt x="187338" y="82503"/>
                  </a:lnTo>
                  <a:lnTo>
                    <a:pt x="195793" y="92028"/>
                  </a:lnTo>
                  <a:lnTo>
                    <a:pt x="199465" y="102847"/>
                  </a:lnTo>
                  <a:lnTo>
                    <a:pt x="200018" y="128312"/>
                  </a:lnTo>
                  <a:lnTo>
                    <a:pt x="197198" y="133907"/>
                  </a:lnTo>
                  <a:lnTo>
                    <a:pt x="168141" y="165172"/>
                  </a:lnTo>
                  <a:lnTo>
                    <a:pt x="161864" y="168634"/>
                  </a:lnTo>
                  <a:lnTo>
                    <a:pt x="155546" y="171230"/>
                  </a:lnTo>
                  <a:lnTo>
                    <a:pt x="123821" y="197208"/>
                  </a:lnTo>
                  <a:lnTo>
                    <a:pt x="111122" y="199431"/>
                  </a:lnTo>
                  <a:lnTo>
                    <a:pt x="109005" y="200672"/>
                  </a:lnTo>
                  <a:lnTo>
                    <a:pt x="107594" y="202557"/>
                  </a:lnTo>
                  <a:lnTo>
                    <a:pt x="106653" y="204872"/>
                  </a:lnTo>
                  <a:lnTo>
                    <a:pt x="104968" y="206416"/>
                  </a:lnTo>
                  <a:lnTo>
                    <a:pt x="95247" y="20950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231"/>
            <p:cNvSpPr/>
            <p:nvPr>
              <p:custDataLst>
                <p:tags r:id="rId342"/>
              </p:custDataLst>
            </p:nvPr>
          </p:nvSpPr>
          <p:spPr>
            <a:xfrm>
              <a:off x="1676400" y="2095500"/>
              <a:ext cx="113909" cy="361951"/>
            </a:xfrm>
            <a:custGeom>
              <a:avLst/>
              <a:gdLst/>
              <a:ahLst/>
              <a:cxnLst/>
              <a:rect l="0" t="0" r="0" b="0"/>
              <a:pathLst>
                <a:path w="113909" h="361951">
                  <a:moveTo>
                    <a:pt x="104775" y="0"/>
                  </a:moveTo>
                  <a:lnTo>
                    <a:pt x="104775" y="0"/>
                  </a:lnTo>
                  <a:lnTo>
                    <a:pt x="112976" y="0"/>
                  </a:lnTo>
                  <a:lnTo>
                    <a:pt x="113417" y="1058"/>
                  </a:lnTo>
                  <a:lnTo>
                    <a:pt x="113908" y="5056"/>
                  </a:lnTo>
                  <a:lnTo>
                    <a:pt x="111303" y="10361"/>
                  </a:lnTo>
                  <a:lnTo>
                    <a:pt x="107677" y="16247"/>
                  </a:lnTo>
                  <a:lnTo>
                    <a:pt x="104576" y="25510"/>
                  </a:lnTo>
                  <a:lnTo>
                    <a:pt x="98484" y="36016"/>
                  </a:lnTo>
                  <a:lnTo>
                    <a:pt x="95150" y="51006"/>
                  </a:lnTo>
                  <a:lnTo>
                    <a:pt x="88988" y="63679"/>
                  </a:lnTo>
                  <a:lnTo>
                    <a:pt x="80796" y="111256"/>
                  </a:lnTo>
                  <a:lnTo>
                    <a:pt x="69267" y="142892"/>
                  </a:lnTo>
                  <a:lnTo>
                    <a:pt x="64620" y="161930"/>
                  </a:lnTo>
                  <a:lnTo>
                    <a:pt x="59364" y="180977"/>
                  </a:lnTo>
                  <a:lnTo>
                    <a:pt x="54984" y="200026"/>
                  </a:lnTo>
                  <a:lnTo>
                    <a:pt x="46983" y="216253"/>
                  </a:lnTo>
                  <a:lnTo>
                    <a:pt x="44022" y="220369"/>
                  </a:lnTo>
                  <a:lnTo>
                    <a:pt x="40732" y="230586"/>
                  </a:lnTo>
                  <a:lnTo>
                    <a:pt x="37388" y="259553"/>
                  </a:lnTo>
                  <a:lnTo>
                    <a:pt x="26361" y="285517"/>
                  </a:lnTo>
                  <a:lnTo>
                    <a:pt x="23924" y="288770"/>
                  </a:lnTo>
                  <a:lnTo>
                    <a:pt x="21216" y="298028"/>
                  </a:lnTo>
                  <a:lnTo>
                    <a:pt x="18954" y="308140"/>
                  </a:lnTo>
                  <a:lnTo>
                    <a:pt x="11701" y="323256"/>
                  </a:lnTo>
                  <a:lnTo>
                    <a:pt x="6894" y="350387"/>
                  </a:lnTo>
                  <a:lnTo>
                    <a:pt x="0" y="361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232"/>
            <p:cNvSpPr/>
            <p:nvPr>
              <p:custDataLst>
                <p:tags r:id="rId343"/>
              </p:custDataLst>
            </p:nvPr>
          </p:nvSpPr>
          <p:spPr>
            <a:xfrm>
              <a:off x="495300" y="2466975"/>
              <a:ext cx="66676" cy="104649"/>
            </a:xfrm>
            <a:custGeom>
              <a:avLst/>
              <a:gdLst/>
              <a:ahLst/>
              <a:cxnLst/>
              <a:rect l="0" t="0" r="0" b="0"/>
              <a:pathLst>
                <a:path w="66676" h="104649">
                  <a:moveTo>
                    <a:pt x="0" y="0"/>
                  </a:moveTo>
                  <a:lnTo>
                    <a:pt x="0" y="0"/>
                  </a:lnTo>
                  <a:lnTo>
                    <a:pt x="0" y="33194"/>
                  </a:lnTo>
                  <a:lnTo>
                    <a:pt x="2822" y="38742"/>
                  </a:lnTo>
                  <a:lnTo>
                    <a:pt x="8201" y="45870"/>
                  </a:lnTo>
                  <a:lnTo>
                    <a:pt x="9409" y="55672"/>
                  </a:lnTo>
                  <a:lnTo>
                    <a:pt x="9491" y="61769"/>
                  </a:lnTo>
                  <a:lnTo>
                    <a:pt x="12332" y="67317"/>
                  </a:lnTo>
                  <a:lnTo>
                    <a:pt x="17723" y="74445"/>
                  </a:lnTo>
                  <a:lnTo>
                    <a:pt x="18657" y="80737"/>
                  </a:lnTo>
                  <a:lnTo>
                    <a:pt x="19846" y="82399"/>
                  </a:lnTo>
                  <a:lnTo>
                    <a:pt x="21698" y="83507"/>
                  </a:lnTo>
                  <a:lnTo>
                    <a:pt x="27216" y="85287"/>
                  </a:lnTo>
                  <a:lnTo>
                    <a:pt x="36657" y="93887"/>
                  </a:lnTo>
                  <a:lnTo>
                    <a:pt x="37672" y="99903"/>
                  </a:lnTo>
                  <a:lnTo>
                    <a:pt x="38873" y="101527"/>
                  </a:lnTo>
                  <a:lnTo>
                    <a:pt x="46263" y="104347"/>
                  </a:lnTo>
                  <a:lnTo>
                    <a:pt x="52278" y="104648"/>
                  </a:lnTo>
                  <a:lnTo>
                    <a:pt x="57807" y="101896"/>
                  </a:lnTo>
                  <a:lnTo>
                    <a:pt x="6667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233"/>
            <p:cNvSpPr/>
            <p:nvPr>
              <p:custDataLst>
                <p:tags r:id="rId344"/>
              </p:custDataLst>
            </p:nvPr>
          </p:nvSpPr>
          <p:spPr>
            <a:xfrm>
              <a:off x="857251" y="2238375"/>
              <a:ext cx="104655" cy="295264"/>
            </a:xfrm>
            <a:custGeom>
              <a:avLst/>
              <a:gdLst/>
              <a:ahLst/>
              <a:cxnLst/>
              <a:rect l="0" t="0" r="0" b="0"/>
              <a:pathLst>
                <a:path w="104655" h="295264">
                  <a:moveTo>
                    <a:pt x="38099" y="66675"/>
                  </a:moveTo>
                  <a:lnTo>
                    <a:pt x="38099" y="66675"/>
                  </a:lnTo>
                  <a:lnTo>
                    <a:pt x="38099" y="61619"/>
                  </a:lnTo>
                  <a:lnTo>
                    <a:pt x="40921" y="56314"/>
                  </a:lnTo>
                  <a:lnTo>
                    <a:pt x="44645" y="50429"/>
                  </a:lnTo>
                  <a:lnTo>
                    <a:pt x="47036" y="38027"/>
                  </a:lnTo>
                  <a:lnTo>
                    <a:pt x="47232" y="34876"/>
                  </a:lnTo>
                  <a:lnTo>
                    <a:pt x="50272" y="28553"/>
                  </a:lnTo>
                  <a:lnTo>
                    <a:pt x="65231" y="11014"/>
                  </a:lnTo>
                  <a:lnTo>
                    <a:pt x="74748" y="9656"/>
                  </a:lnTo>
                  <a:lnTo>
                    <a:pt x="75232" y="10671"/>
                  </a:lnTo>
                  <a:lnTo>
                    <a:pt x="77232" y="35038"/>
                  </a:lnTo>
                  <a:lnTo>
                    <a:pt x="82737" y="45542"/>
                  </a:lnTo>
                  <a:lnTo>
                    <a:pt x="85331" y="68531"/>
                  </a:lnTo>
                  <a:lnTo>
                    <a:pt x="76772" y="114496"/>
                  </a:lnTo>
                  <a:lnTo>
                    <a:pt x="75216" y="146076"/>
                  </a:lnTo>
                  <a:lnTo>
                    <a:pt x="67267" y="187679"/>
                  </a:lnTo>
                  <a:lnTo>
                    <a:pt x="65879" y="196655"/>
                  </a:lnTo>
                  <a:lnTo>
                    <a:pt x="50872" y="243298"/>
                  </a:lnTo>
                  <a:lnTo>
                    <a:pt x="48586" y="254710"/>
                  </a:lnTo>
                  <a:lnTo>
                    <a:pt x="47625" y="294823"/>
                  </a:lnTo>
                  <a:lnTo>
                    <a:pt x="56757" y="295263"/>
                  </a:lnTo>
                  <a:lnTo>
                    <a:pt x="71328" y="281085"/>
                  </a:lnTo>
                  <a:lnTo>
                    <a:pt x="74034" y="275563"/>
                  </a:lnTo>
                  <a:lnTo>
                    <a:pt x="74756" y="272609"/>
                  </a:lnTo>
                  <a:lnTo>
                    <a:pt x="92618" y="240094"/>
                  </a:lnTo>
                  <a:lnTo>
                    <a:pt x="95961" y="222509"/>
                  </a:lnTo>
                  <a:lnTo>
                    <a:pt x="102719" y="209601"/>
                  </a:lnTo>
                  <a:lnTo>
                    <a:pt x="104654" y="184183"/>
                  </a:lnTo>
                  <a:lnTo>
                    <a:pt x="101899" y="179579"/>
                  </a:lnTo>
                  <a:lnTo>
                    <a:pt x="98204" y="174004"/>
                  </a:lnTo>
                  <a:lnTo>
                    <a:pt x="96125" y="164916"/>
                  </a:lnTo>
                  <a:lnTo>
                    <a:pt x="95638" y="158668"/>
                  </a:lnTo>
                  <a:lnTo>
                    <a:pt x="94450" y="156579"/>
                  </a:lnTo>
                  <a:lnTo>
                    <a:pt x="92600" y="155186"/>
                  </a:lnTo>
                  <a:lnTo>
                    <a:pt x="87722" y="152580"/>
                  </a:lnTo>
                  <a:lnTo>
                    <a:pt x="82026" y="147894"/>
                  </a:lnTo>
                  <a:lnTo>
                    <a:pt x="78789" y="142283"/>
                  </a:lnTo>
                  <a:lnTo>
                    <a:pt x="77926" y="139306"/>
                  </a:lnTo>
                  <a:lnTo>
                    <a:pt x="76292" y="137320"/>
                  </a:lnTo>
                  <a:lnTo>
                    <a:pt x="71654" y="135114"/>
                  </a:lnTo>
                  <a:lnTo>
                    <a:pt x="60053" y="132640"/>
                  </a:lnTo>
                  <a:lnTo>
                    <a:pt x="49470" y="125195"/>
                  </a:lnTo>
                  <a:lnTo>
                    <a:pt x="40384" y="124096"/>
                  </a:lnTo>
                  <a:lnTo>
                    <a:pt x="34528" y="123945"/>
                  </a:lnTo>
                  <a:lnTo>
                    <a:pt x="28398" y="121056"/>
                  </a:lnTo>
                  <a:lnTo>
                    <a:pt x="11809" y="108017"/>
                  </a:lnTo>
                  <a:lnTo>
                    <a:pt x="5954" y="106216"/>
                  </a:lnTo>
                  <a:lnTo>
                    <a:pt x="3969" y="104677"/>
                  </a:lnTo>
                  <a:lnTo>
                    <a:pt x="522" y="96700"/>
                  </a:lnTo>
                  <a:lnTo>
                    <a:pt x="0" y="63097"/>
                  </a:lnTo>
                  <a:lnTo>
                    <a:pt x="2822" y="56971"/>
                  </a:lnTo>
                  <a:lnTo>
                    <a:pt x="41288" y="15874"/>
                  </a:lnTo>
                  <a:lnTo>
                    <a:pt x="50453" y="12347"/>
                  </a:lnTo>
                  <a:lnTo>
                    <a:pt x="60523" y="9721"/>
                  </a:lnTo>
                  <a:lnTo>
                    <a:pt x="73200" y="3350"/>
                  </a:lnTo>
                  <a:lnTo>
                    <a:pt x="952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234"/>
            <p:cNvSpPr/>
            <p:nvPr>
              <p:custDataLst>
                <p:tags r:id="rId345"/>
              </p:custDataLst>
            </p:nvPr>
          </p:nvSpPr>
          <p:spPr>
            <a:xfrm>
              <a:off x="1032815" y="2278002"/>
              <a:ext cx="253057" cy="207975"/>
            </a:xfrm>
            <a:custGeom>
              <a:avLst/>
              <a:gdLst/>
              <a:ahLst/>
              <a:cxnLst/>
              <a:rect l="0" t="0" r="0" b="0"/>
              <a:pathLst>
                <a:path w="253057" h="207975">
                  <a:moveTo>
                    <a:pt x="24460" y="36573"/>
                  </a:moveTo>
                  <a:lnTo>
                    <a:pt x="24460" y="36573"/>
                  </a:lnTo>
                  <a:lnTo>
                    <a:pt x="19403" y="41629"/>
                  </a:lnTo>
                  <a:lnTo>
                    <a:pt x="16921" y="46934"/>
                  </a:lnTo>
                  <a:lnTo>
                    <a:pt x="13954" y="71531"/>
                  </a:lnTo>
                  <a:lnTo>
                    <a:pt x="6744" y="82321"/>
                  </a:lnTo>
                  <a:lnTo>
                    <a:pt x="4615" y="97978"/>
                  </a:lnTo>
                  <a:lnTo>
                    <a:pt x="471" y="105491"/>
                  </a:lnTo>
                  <a:lnTo>
                    <a:pt x="0" y="110035"/>
                  </a:lnTo>
                  <a:lnTo>
                    <a:pt x="8111" y="153510"/>
                  </a:lnTo>
                  <a:lnTo>
                    <a:pt x="13587" y="171737"/>
                  </a:lnTo>
                  <a:lnTo>
                    <a:pt x="15727" y="185529"/>
                  </a:lnTo>
                  <a:lnTo>
                    <a:pt x="24612" y="198279"/>
                  </a:lnTo>
                  <a:lnTo>
                    <a:pt x="29114" y="202986"/>
                  </a:lnTo>
                  <a:lnTo>
                    <a:pt x="34642" y="205784"/>
                  </a:lnTo>
                  <a:lnTo>
                    <a:pt x="48048" y="207892"/>
                  </a:lnTo>
                  <a:lnTo>
                    <a:pt x="53641" y="205143"/>
                  </a:lnTo>
                  <a:lnTo>
                    <a:pt x="56614" y="202928"/>
                  </a:lnTo>
                  <a:lnTo>
                    <a:pt x="59917" y="197645"/>
                  </a:lnTo>
                  <a:lnTo>
                    <a:pt x="60798" y="194754"/>
                  </a:lnTo>
                  <a:lnTo>
                    <a:pt x="62444" y="192827"/>
                  </a:lnTo>
                  <a:lnTo>
                    <a:pt x="75663" y="184424"/>
                  </a:lnTo>
                  <a:lnTo>
                    <a:pt x="78966" y="176015"/>
                  </a:lnTo>
                  <a:lnTo>
                    <a:pt x="81493" y="166281"/>
                  </a:lnTo>
                  <a:lnTo>
                    <a:pt x="91739" y="151408"/>
                  </a:lnTo>
                  <a:lnTo>
                    <a:pt x="103954" y="133222"/>
                  </a:lnTo>
                  <a:lnTo>
                    <a:pt x="108339" y="120479"/>
                  </a:lnTo>
                  <a:lnTo>
                    <a:pt x="110137" y="73250"/>
                  </a:lnTo>
                  <a:lnTo>
                    <a:pt x="109124" y="39675"/>
                  </a:lnTo>
                  <a:lnTo>
                    <a:pt x="102580" y="23969"/>
                  </a:lnTo>
                  <a:lnTo>
                    <a:pt x="96927" y="15802"/>
                  </a:lnTo>
                  <a:lnTo>
                    <a:pt x="90887" y="11466"/>
                  </a:lnTo>
                  <a:lnTo>
                    <a:pt x="84675" y="8481"/>
                  </a:lnTo>
                  <a:lnTo>
                    <a:pt x="75227" y="1909"/>
                  </a:lnTo>
                  <a:lnTo>
                    <a:pt x="68896" y="0"/>
                  </a:lnTo>
                  <a:lnTo>
                    <a:pt x="66783" y="549"/>
                  </a:lnTo>
                  <a:lnTo>
                    <a:pt x="65376" y="1974"/>
                  </a:lnTo>
                  <a:lnTo>
                    <a:pt x="64437" y="3982"/>
                  </a:lnTo>
                  <a:lnTo>
                    <a:pt x="62753" y="5320"/>
                  </a:lnTo>
                  <a:lnTo>
                    <a:pt x="55326" y="8263"/>
                  </a:lnTo>
                  <a:lnTo>
                    <a:pt x="40219" y="21151"/>
                  </a:lnTo>
                  <a:lnTo>
                    <a:pt x="21275" y="47989"/>
                  </a:lnTo>
                  <a:lnTo>
                    <a:pt x="17753" y="57874"/>
                  </a:lnTo>
                  <a:lnTo>
                    <a:pt x="6403" y="105452"/>
                  </a:lnTo>
                  <a:lnTo>
                    <a:pt x="5449" y="148094"/>
                  </a:lnTo>
                  <a:lnTo>
                    <a:pt x="8249" y="157752"/>
                  </a:lnTo>
                  <a:lnTo>
                    <a:pt x="11963" y="165572"/>
                  </a:lnTo>
                  <a:lnTo>
                    <a:pt x="15113" y="175924"/>
                  </a:lnTo>
                  <a:lnTo>
                    <a:pt x="21220" y="185695"/>
                  </a:lnTo>
                  <a:lnTo>
                    <a:pt x="24558" y="195292"/>
                  </a:lnTo>
                  <a:lnTo>
                    <a:pt x="29090" y="201660"/>
                  </a:lnTo>
                  <a:lnTo>
                    <a:pt x="34632" y="205195"/>
                  </a:lnTo>
                  <a:lnTo>
                    <a:pt x="46813" y="207464"/>
                  </a:lnTo>
                  <a:lnTo>
                    <a:pt x="65746" y="207974"/>
                  </a:lnTo>
                  <a:lnTo>
                    <a:pt x="72090" y="205179"/>
                  </a:lnTo>
                  <a:lnTo>
                    <a:pt x="112036" y="176223"/>
                  </a:lnTo>
                  <a:lnTo>
                    <a:pt x="145087" y="128713"/>
                  </a:lnTo>
                  <a:lnTo>
                    <a:pt x="153570" y="115850"/>
                  </a:lnTo>
                  <a:lnTo>
                    <a:pt x="159795" y="95899"/>
                  </a:lnTo>
                  <a:lnTo>
                    <a:pt x="172888" y="71588"/>
                  </a:lnTo>
                  <a:lnTo>
                    <a:pt x="176075" y="56268"/>
                  </a:lnTo>
                  <a:lnTo>
                    <a:pt x="176856" y="27609"/>
                  </a:lnTo>
                  <a:lnTo>
                    <a:pt x="171802" y="27214"/>
                  </a:lnTo>
                  <a:lnTo>
                    <a:pt x="170313" y="28217"/>
                  </a:lnTo>
                  <a:lnTo>
                    <a:pt x="169321" y="29944"/>
                  </a:lnTo>
                  <a:lnTo>
                    <a:pt x="168659" y="32154"/>
                  </a:lnTo>
                  <a:lnTo>
                    <a:pt x="159970" y="46352"/>
                  </a:lnTo>
                  <a:lnTo>
                    <a:pt x="157866" y="86438"/>
                  </a:lnTo>
                  <a:lnTo>
                    <a:pt x="157811" y="133867"/>
                  </a:lnTo>
                  <a:lnTo>
                    <a:pt x="157810" y="152570"/>
                  </a:lnTo>
                  <a:lnTo>
                    <a:pt x="160632" y="159741"/>
                  </a:lnTo>
                  <a:lnTo>
                    <a:pt x="164356" y="166456"/>
                  </a:lnTo>
                  <a:lnTo>
                    <a:pt x="166011" y="172968"/>
                  </a:lnTo>
                  <a:lnTo>
                    <a:pt x="167511" y="175128"/>
                  </a:lnTo>
                  <a:lnTo>
                    <a:pt x="169569" y="176568"/>
                  </a:lnTo>
                  <a:lnTo>
                    <a:pt x="171999" y="177528"/>
                  </a:lnTo>
                  <a:lnTo>
                    <a:pt x="173619" y="179227"/>
                  </a:lnTo>
                  <a:lnTo>
                    <a:pt x="175420" y="183936"/>
                  </a:lnTo>
                  <a:lnTo>
                    <a:pt x="176958" y="185615"/>
                  </a:lnTo>
                  <a:lnTo>
                    <a:pt x="184934" y="188531"/>
                  </a:lnTo>
                  <a:lnTo>
                    <a:pt x="191012" y="188842"/>
                  </a:lnTo>
                  <a:lnTo>
                    <a:pt x="196555" y="186093"/>
                  </a:lnTo>
                  <a:lnTo>
                    <a:pt x="203681" y="180761"/>
                  </a:lnTo>
                  <a:lnTo>
                    <a:pt x="204655" y="177209"/>
                  </a:lnTo>
                  <a:lnTo>
                    <a:pt x="204915" y="174781"/>
                  </a:lnTo>
                  <a:lnTo>
                    <a:pt x="208026" y="169260"/>
                  </a:lnTo>
                  <a:lnTo>
                    <a:pt x="229878" y="143439"/>
                  </a:lnTo>
                  <a:lnTo>
                    <a:pt x="236016" y="124279"/>
                  </a:lnTo>
                  <a:lnTo>
                    <a:pt x="249091" y="105626"/>
                  </a:lnTo>
                  <a:lnTo>
                    <a:pt x="252711" y="72208"/>
                  </a:lnTo>
                  <a:lnTo>
                    <a:pt x="253056" y="28386"/>
                  </a:lnTo>
                  <a:lnTo>
                    <a:pt x="251999" y="24765"/>
                  </a:lnTo>
                  <a:lnTo>
                    <a:pt x="250236" y="22351"/>
                  </a:lnTo>
                  <a:lnTo>
                    <a:pt x="236813" y="11613"/>
                  </a:lnTo>
                  <a:lnTo>
                    <a:pt x="230670" y="9605"/>
                  </a:lnTo>
                  <a:lnTo>
                    <a:pt x="228608" y="8011"/>
                  </a:lnTo>
                  <a:lnTo>
                    <a:pt x="226317" y="3418"/>
                  </a:lnTo>
                  <a:lnTo>
                    <a:pt x="224648" y="2828"/>
                  </a:lnTo>
                  <a:lnTo>
                    <a:pt x="222477" y="3493"/>
                  </a:lnTo>
                  <a:lnTo>
                    <a:pt x="217243" y="5996"/>
                  </a:lnTo>
                  <a:lnTo>
                    <a:pt x="208346" y="8463"/>
                  </a:lnTo>
                  <a:lnTo>
                    <a:pt x="192700" y="21178"/>
                  </a:lnTo>
                  <a:lnTo>
                    <a:pt x="189192" y="27261"/>
                  </a:lnTo>
                  <a:lnTo>
                    <a:pt x="186574" y="33493"/>
                  </a:lnTo>
                  <a:lnTo>
                    <a:pt x="180209" y="42951"/>
                  </a:lnTo>
                  <a:lnTo>
                    <a:pt x="168305" y="80141"/>
                  </a:lnTo>
                  <a:lnTo>
                    <a:pt x="167335" y="937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235"/>
            <p:cNvSpPr/>
            <p:nvPr>
              <p:custDataLst>
                <p:tags r:id="rId346"/>
              </p:custDataLst>
            </p:nvPr>
          </p:nvSpPr>
          <p:spPr>
            <a:xfrm>
              <a:off x="1400185" y="2105025"/>
              <a:ext cx="304791" cy="219038"/>
            </a:xfrm>
            <a:custGeom>
              <a:avLst/>
              <a:gdLst/>
              <a:ahLst/>
              <a:cxnLst/>
              <a:rect l="0" t="0" r="0" b="0"/>
              <a:pathLst>
                <a:path w="304791" h="219038">
                  <a:moveTo>
                    <a:pt x="19040" y="76200"/>
                  </a:moveTo>
                  <a:lnTo>
                    <a:pt x="19040" y="76200"/>
                  </a:lnTo>
                  <a:lnTo>
                    <a:pt x="4469" y="76200"/>
                  </a:lnTo>
                  <a:lnTo>
                    <a:pt x="2976" y="77258"/>
                  </a:lnTo>
                  <a:lnTo>
                    <a:pt x="1981" y="79022"/>
                  </a:lnTo>
                  <a:lnTo>
                    <a:pt x="383" y="89458"/>
                  </a:lnTo>
                  <a:lnTo>
                    <a:pt x="0" y="122546"/>
                  </a:lnTo>
                  <a:lnTo>
                    <a:pt x="2817" y="131370"/>
                  </a:lnTo>
                  <a:lnTo>
                    <a:pt x="6538" y="139879"/>
                  </a:lnTo>
                  <a:lnTo>
                    <a:pt x="15984" y="184062"/>
                  </a:lnTo>
                  <a:lnTo>
                    <a:pt x="18921" y="207541"/>
                  </a:lnTo>
                  <a:lnTo>
                    <a:pt x="28530" y="219036"/>
                  </a:lnTo>
                  <a:lnTo>
                    <a:pt x="42753" y="204885"/>
                  </a:lnTo>
                  <a:lnTo>
                    <a:pt x="45454" y="199362"/>
                  </a:lnTo>
                  <a:lnTo>
                    <a:pt x="46174" y="196408"/>
                  </a:lnTo>
                  <a:lnTo>
                    <a:pt x="64034" y="163894"/>
                  </a:lnTo>
                  <a:lnTo>
                    <a:pt x="66554" y="156450"/>
                  </a:lnTo>
                  <a:lnTo>
                    <a:pt x="81751" y="135543"/>
                  </a:lnTo>
                  <a:lnTo>
                    <a:pt x="87754" y="116301"/>
                  </a:lnTo>
                  <a:lnTo>
                    <a:pt x="91913" y="108839"/>
                  </a:lnTo>
                  <a:lnTo>
                    <a:pt x="95313" y="98689"/>
                  </a:lnTo>
                  <a:lnTo>
                    <a:pt x="104727" y="85775"/>
                  </a:lnTo>
                  <a:lnTo>
                    <a:pt x="99697" y="85740"/>
                  </a:lnTo>
                  <a:lnTo>
                    <a:pt x="98212" y="86793"/>
                  </a:lnTo>
                  <a:lnTo>
                    <a:pt x="97221" y="88554"/>
                  </a:lnTo>
                  <a:lnTo>
                    <a:pt x="96561" y="90786"/>
                  </a:lnTo>
                  <a:lnTo>
                    <a:pt x="87875" y="105023"/>
                  </a:lnTo>
                  <a:lnTo>
                    <a:pt x="84941" y="120683"/>
                  </a:lnTo>
                  <a:lnTo>
                    <a:pt x="78232" y="133356"/>
                  </a:lnTo>
                  <a:lnTo>
                    <a:pt x="76195" y="180975"/>
                  </a:lnTo>
                  <a:lnTo>
                    <a:pt x="76193" y="184150"/>
                  </a:lnTo>
                  <a:lnTo>
                    <a:pt x="77251" y="186267"/>
                  </a:lnTo>
                  <a:lnTo>
                    <a:pt x="79014" y="187678"/>
                  </a:lnTo>
                  <a:lnTo>
                    <a:pt x="81248" y="188619"/>
                  </a:lnTo>
                  <a:lnTo>
                    <a:pt x="82737" y="190304"/>
                  </a:lnTo>
                  <a:lnTo>
                    <a:pt x="84392" y="194999"/>
                  </a:lnTo>
                  <a:lnTo>
                    <a:pt x="85891" y="196674"/>
                  </a:lnTo>
                  <a:lnTo>
                    <a:pt x="93800" y="199584"/>
                  </a:lnTo>
                  <a:lnTo>
                    <a:pt x="108371" y="199986"/>
                  </a:lnTo>
                  <a:lnTo>
                    <a:pt x="110344" y="198941"/>
                  </a:lnTo>
                  <a:lnTo>
                    <a:pt x="111659" y="197186"/>
                  </a:lnTo>
                  <a:lnTo>
                    <a:pt x="112536" y="194957"/>
                  </a:lnTo>
                  <a:lnTo>
                    <a:pt x="114179" y="193471"/>
                  </a:lnTo>
                  <a:lnTo>
                    <a:pt x="124420" y="188265"/>
                  </a:lnTo>
                  <a:lnTo>
                    <a:pt x="130434" y="184215"/>
                  </a:lnTo>
                  <a:lnTo>
                    <a:pt x="139770" y="180877"/>
                  </a:lnTo>
                  <a:lnTo>
                    <a:pt x="166415" y="157388"/>
                  </a:lnTo>
                  <a:lnTo>
                    <a:pt x="169206" y="151795"/>
                  </a:lnTo>
                  <a:lnTo>
                    <a:pt x="169951" y="148821"/>
                  </a:lnTo>
                  <a:lnTo>
                    <a:pt x="171506" y="146839"/>
                  </a:lnTo>
                  <a:lnTo>
                    <a:pt x="190336" y="133480"/>
                  </a:lnTo>
                  <a:lnTo>
                    <a:pt x="195500" y="133388"/>
                  </a:lnTo>
                  <a:lnTo>
                    <a:pt x="197005" y="134434"/>
                  </a:lnTo>
                  <a:lnTo>
                    <a:pt x="198009" y="136189"/>
                  </a:lnTo>
                  <a:lnTo>
                    <a:pt x="199619" y="146611"/>
                  </a:lnTo>
                  <a:lnTo>
                    <a:pt x="200012" y="178166"/>
                  </a:lnTo>
                  <a:lnTo>
                    <a:pt x="208951" y="201561"/>
                  </a:lnTo>
                  <a:lnTo>
                    <a:pt x="209540" y="219037"/>
                  </a:lnTo>
                  <a:lnTo>
                    <a:pt x="209540" y="201465"/>
                  </a:lnTo>
                  <a:lnTo>
                    <a:pt x="202994" y="192705"/>
                  </a:lnTo>
                  <a:lnTo>
                    <a:pt x="200898" y="183862"/>
                  </a:lnTo>
                  <a:lnTo>
                    <a:pt x="200408" y="177672"/>
                  </a:lnTo>
                  <a:lnTo>
                    <a:pt x="197367" y="171393"/>
                  </a:lnTo>
                  <a:lnTo>
                    <a:pt x="193546" y="165075"/>
                  </a:lnTo>
                  <a:lnTo>
                    <a:pt x="190337" y="155568"/>
                  </a:lnTo>
                  <a:lnTo>
                    <a:pt x="184212" y="146048"/>
                  </a:lnTo>
                  <a:lnTo>
                    <a:pt x="180869" y="136524"/>
                  </a:lnTo>
                  <a:lnTo>
                    <a:pt x="174704" y="127000"/>
                  </a:lnTo>
                  <a:lnTo>
                    <a:pt x="172891" y="120650"/>
                  </a:lnTo>
                  <a:lnTo>
                    <a:pt x="171349" y="118533"/>
                  </a:lnTo>
                  <a:lnTo>
                    <a:pt x="169263" y="117122"/>
                  </a:lnTo>
                  <a:lnTo>
                    <a:pt x="166813" y="116181"/>
                  </a:lnTo>
                  <a:lnTo>
                    <a:pt x="165180" y="114496"/>
                  </a:lnTo>
                  <a:lnTo>
                    <a:pt x="163366" y="109801"/>
                  </a:lnTo>
                  <a:lnTo>
                    <a:pt x="162345" y="101208"/>
                  </a:lnTo>
                  <a:lnTo>
                    <a:pt x="161143" y="99222"/>
                  </a:lnTo>
                  <a:lnTo>
                    <a:pt x="159284" y="97898"/>
                  </a:lnTo>
                  <a:lnTo>
                    <a:pt x="156986" y="97015"/>
                  </a:lnTo>
                  <a:lnTo>
                    <a:pt x="155454" y="95368"/>
                  </a:lnTo>
                  <a:lnTo>
                    <a:pt x="152793" y="87204"/>
                  </a:lnTo>
                  <a:lnTo>
                    <a:pt x="152393" y="68127"/>
                  </a:lnTo>
                  <a:lnTo>
                    <a:pt x="153451" y="67643"/>
                  </a:lnTo>
                  <a:lnTo>
                    <a:pt x="157448" y="67105"/>
                  </a:lnTo>
                  <a:lnTo>
                    <a:pt x="158937" y="65903"/>
                  </a:lnTo>
                  <a:lnTo>
                    <a:pt x="162712" y="56999"/>
                  </a:lnTo>
                  <a:lnTo>
                    <a:pt x="176093" y="42996"/>
                  </a:lnTo>
                  <a:lnTo>
                    <a:pt x="181622" y="40276"/>
                  </a:lnTo>
                  <a:lnTo>
                    <a:pt x="184578" y="39551"/>
                  </a:lnTo>
                  <a:lnTo>
                    <a:pt x="200073" y="30752"/>
                  </a:lnTo>
                  <a:lnTo>
                    <a:pt x="203228" y="30026"/>
                  </a:lnTo>
                  <a:lnTo>
                    <a:pt x="216956" y="22316"/>
                  </a:lnTo>
                  <a:lnTo>
                    <a:pt x="243583" y="18278"/>
                  </a:lnTo>
                  <a:lnTo>
                    <a:pt x="256991" y="11568"/>
                  </a:lnTo>
                  <a:lnTo>
                    <a:pt x="293274" y="6756"/>
                  </a:lnTo>
                  <a:lnTo>
                    <a:pt x="3047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236"/>
            <p:cNvSpPr/>
            <p:nvPr>
              <p:custDataLst>
                <p:tags r:id="rId347"/>
              </p:custDataLst>
            </p:nvPr>
          </p:nvSpPr>
          <p:spPr>
            <a:xfrm>
              <a:off x="638175" y="2362200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47514" y="9525"/>
                  </a:lnTo>
                  <a:lnTo>
                    <a:pt x="64913" y="9525"/>
                  </a:lnTo>
                  <a:lnTo>
                    <a:pt x="74721" y="17726"/>
                  </a:lnTo>
                  <a:lnTo>
                    <a:pt x="75543" y="21284"/>
                  </a:lnTo>
                  <a:lnTo>
                    <a:pt x="762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237"/>
            <p:cNvSpPr/>
            <p:nvPr>
              <p:custDataLst>
                <p:tags r:id="rId348"/>
              </p:custDataLst>
            </p:nvPr>
          </p:nvSpPr>
          <p:spPr>
            <a:xfrm>
              <a:off x="657228" y="2447925"/>
              <a:ext cx="57148" cy="19051"/>
            </a:xfrm>
            <a:custGeom>
              <a:avLst/>
              <a:gdLst/>
              <a:ahLst/>
              <a:cxnLst/>
              <a:rect l="0" t="0" r="0" b="0"/>
              <a:pathLst>
                <a:path w="57148" h="19051">
                  <a:moveTo>
                    <a:pt x="9522" y="0"/>
                  </a:moveTo>
                  <a:lnTo>
                    <a:pt x="9522" y="0"/>
                  </a:lnTo>
                  <a:lnTo>
                    <a:pt x="9522" y="8201"/>
                  </a:lnTo>
                  <a:lnTo>
                    <a:pt x="0" y="19047"/>
                  </a:lnTo>
                  <a:lnTo>
                    <a:pt x="14462" y="19050"/>
                  </a:lnTo>
                  <a:lnTo>
                    <a:pt x="15990" y="17992"/>
                  </a:lnTo>
                  <a:lnTo>
                    <a:pt x="17009" y="16228"/>
                  </a:lnTo>
                  <a:lnTo>
                    <a:pt x="17689" y="13994"/>
                  </a:lnTo>
                  <a:lnTo>
                    <a:pt x="19200" y="13562"/>
                  </a:lnTo>
                  <a:lnTo>
                    <a:pt x="23701" y="15905"/>
                  </a:lnTo>
                  <a:lnTo>
                    <a:pt x="26383" y="15895"/>
                  </a:lnTo>
                  <a:lnTo>
                    <a:pt x="47680" y="7169"/>
                  </a:lnTo>
                  <a:lnTo>
                    <a:pt x="571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SMARTInkShape-1238"/>
          <p:cNvSpPr/>
          <p:nvPr>
            <p:custDataLst>
              <p:tags r:id="rId1"/>
            </p:custDataLst>
          </p:nvPr>
        </p:nvSpPr>
        <p:spPr>
          <a:xfrm>
            <a:off x="3209925" y="1285875"/>
            <a:ext cx="142876" cy="3152776"/>
          </a:xfrm>
          <a:custGeom>
            <a:avLst/>
            <a:gdLst/>
            <a:ahLst/>
            <a:cxnLst/>
            <a:rect l="0" t="0" r="0" b="0"/>
            <a:pathLst>
              <a:path w="142876" h="3152776">
                <a:moveTo>
                  <a:pt x="133350" y="0"/>
                </a:moveTo>
                <a:lnTo>
                  <a:pt x="133350" y="0"/>
                </a:lnTo>
                <a:lnTo>
                  <a:pt x="133350" y="44721"/>
                </a:lnTo>
                <a:lnTo>
                  <a:pt x="133350" y="88901"/>
                </a:lnTo>
                <a:lnTo>
                  <a:pt x="133350" y="136460"/>
                </a:lnTo>
                <a:lnTo>
                  <a:pt x="133350" y="178231"/>
                </a:lnTo>
                <a:lnTo>
                  <a:pt x="133350" y="222275"/>
                </a:lnTo>
                <a:lnTo>
                  <a:pt x="136172" y="269524"/>
                </a:lnTo>
                <a:lnTo>
                  <a:pt x="142286" y="316559"/>
                </a:lnTo>
                <a:lnTo>
                  <a:pt x="142823" y="364132"/>
                </a:lnTo>
                <a:lnTo>
                  <a:pt x="142868" y="409862"/>
                </a:lnTo>
                <a:lnTo>
                  <a:pt x="142875" y="457238"/>
                </a:lnTo>
                <a:lnTo>
                  <a:pt x="142875" y="504830"/>
                </a:lnTo>
                <a:lnTo>
                  <a:pt x="142875" y="552451"/>
                </a:lnTo>
                <a:lnTo>
                  <a:pt x="142875" y="593373"/>
                </a:lnTo>
                <a:lnTo>
                  <a:pt x="142875" y="636851"/>
                </a:lnTo>
                <a:lnTo>
                  <a:pt x="142875" y="677072"/>
                </a:lnTo>
                <a:lnTo>
                  <a:pt x="142875" y="724685"/>
                </a:lnTo>
                <a:lnTo>
                  <a:pt x="142875" y="769799"/>
                </a:lnTo>
                <a:lnTo>
                  <a:pt x="142875" y="816888"/>
                </a:lnTo>
                <a:lnTo>
                  <a:pt x="141817" y="854346"/>
                </a:lnTo>
                <a:lnTo>
                  <a:pt x="136329" y="892255"/>
                </a:lnTo>
                <a:lnTo>
                  <a:pt x="134233" y="931357"/>
                </a:lnTo>
                <a:lnTo>
                  <a:pt x="133612" y="974928"/>
                </a:lnTo>
                <a:lnTo>
                  <a:pt x="132369" y="1016178"/>
                </a:lnTo>
                <a:lnTo>
                  <a:pt x="126827" y="1061444"/>
                </a:lnTo>
                <a:lnTo>
                  <a:pt x="124714" y="1107311"/>
                </a:lnTo>
                <a:lnTo>
                  <a:pt x="124089" y="1149241"/>
                </a:lnTo>
                <a:lnTo>
                  <a:pt x="123903" y="1194708"/>
                </a:lnTo>
                <a:lnTo>
                  <a:pt x="122790" y="1241694"/>
                </a:lnTo>
                <a:lnTo>
                  <a:pt x="117286" y="1289130"/>
                </a:lnTo>
                <a:lnTo>
                  <a:pt x="115627" y="1320835"/>
                </a:lnTo>
                <a:lnTo>
                  <a:pt x="114889" y="1355388"/>
                </a:lnTo>
                <a:lnTo>
                  <a:pt x="114562" y="1390853"/>
                </a:lnTo>
                <a:lnTo>
                  <a:pt x="114417" y="1424254"/>
                </a:lnTo>
                <a:lnTo>
                  <a:pt x="111530" y="1456738"/>
                </a:lnTo>
                <a:lnTo>
                  <a:pt x="106719" y="1489872"/>
                </a:lnTo>
                <a:lnTo>
                  <a:pt x="101053" y="1525765"/>
                </a:lnTo>
                <a:lnTo>
                  <a:pt x="97829" y="1562884"/>
                </a:lnTo>
                <a:lnTo>
                  <a:pt x="96396" y="1600549"/>
                </a:lnTo>
                <a:lnTo>
                  <a:pt x="95760" y="1638455"/>
                </a:lnTo>
                <a:lnTo>
                  <a:pt x="92654" y="1676469"/>
                </a:lnTo>
                <a:lnTo>
                  <a:pt x="87746" y="1714531"/>
                </a:lnTo>
                <a:lnTo>
                  <a:pt x="82037" y="1752614"/>
                </a:lnTo>
                <a:lnTo>
                  <a:pt x="78794" y="1790706"/>
                </a:lnTo>
                <a:lnTo>
                  <a:pt x="76295" y="1828803"/>
                </a:lnTo>
                <a:lnTo>
                  <a:pt x="71656" y="1866902"/>
                </a:lnTo>
                <a:lnTo>
                  <a:pt x="68889" y="1907823"/>
                </a:lnTo>
                <a:lnTo>
                  <a:pt x="66601" y="1949646"/>
                </a:lnTo>
                <a:lnTo>
                  <a:pt x="62056" y="1989401"/>
                </a:lnTo>
                <a:lnTo>
                  <a:pt x="59330" y="2031059"/>
                </a:lnTo>
                <a:lnTo>
                  <a:pt x="57061" y="2073209"/>
                </a:lnTo>
                <a:lnTo>
                  <a:pt x="52524" y="2113110"/>
                </a:lnTo>
                <a:lnTo>
                  <a:pt x="49802" y="2154832"/>
                </a:lnTo>
                <a:lnTo>
                  <a:pt x="47534" y="2198070"/>
                </a:lnTo>
                <a:lnTo>
                  <a:pt x="42999" y="2241981"/>
                </a:lnTo>
                <a:lnTo>
                  <a:pt x="40277" y="2283370"/>
                </a:lnTo>
                <a:lnTo>
                  <a:pt x="38009" y="2323989"/>
                </a:lnTo>
                <a:lnTo>
                  <a:pt x="33473" y="2366737"/>
                </a:lnTo>
                <a:lnTo>
                  <a:pt x="30752" y="2410430"/>
                </a:lnTo>
                <a:lnTo>
                  <a:pt x="29542" y="2454544"/>
                </a:lnTo>
                <a:lnTo>
                  <a:pt x="29005" y="2498845"/>
                </a:lnTo>
                <a:lnTo>
                  <a:pt x="25944" y="2543228"/>
                </a:lnTo>
                <a:lnTo>
                  <a:pt x="22114" y="2586591"/>
                </a:lnTo>
                <a:lnTo>
                  <a:pt x="20412" y="2627029"/>
                </a:lnTo>
                <a:lnTo>
                  <a:pt x="16833" y="2668991"/>
                </a:lnTo>
                <a:lnTo>
                  <a:pt x="12773" y="2711276"/>
                </a:lnTo>
                <a:lnTo>
                  <a:pt x="10969" y="2751237"/>
                </a:lnTo>
                <a:lnTo>
                  <a:pt x="10166" y="2792986"/>
                </a:lnTo>
                <a:lnTo>
                  <a:pt x="9810" y="2836236"/>
                </a:lnTo>
                <a:lnTo>
                  <a:pt x="9651" y="2880152"/>
                </a:lnTo>
                <a:lnTo>
                  <a:pt x="9581" y="2921543"/>
                </a:lnTo>
                <a:lnTo>
                  <a:pt x="8492" y="2961105"/>
                </a:lnTo>
                <a:lnTo>
                  <a:pt x="4480" y="2999854"/>
                </a:lnTo>
                <a:lnTo>
                  <a:pt x="1991" y="3038244"/>
                </a:lnTo>
                <a:lnTo>
                  <a:pt x="885" y="3076472"/>
                </a:lnTo>
                <a:lnTo>
                  <a:pt x="393" y="3114629"/>
                </a:lnTo>
                <a:lnTo>
                  <a:pt x="0" y="315277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SMARTInkShape-Group355"/>
          <p:cNvGrpSpPr/>
          <p:nvPr/>
        </p:nvGrpSpPr>
        <p:grpSpPr>
          <a:xfrm>
            <a:off x="276631" y="2638428"/>
            <a:ext cx="1733144" cy="466719"/>
            <a:chOff x="276631" y="2638428"/>
            <a:chExt cx="1733144" cy="466719"/>
          </a:xfrm>
        </p:grpSpPr>
        <p:sp>
          <p:nvSpPr>
            <p:cNvPr id="38" name="SMARTInkShape-1239"/>
            <p:cNvSpPr/>
            <p:nvPr>
              <p:custDataLst>
                <p:tags r:id="rId328"/>
              </p:custDataLst>
            </p:nvPr>
          </p:nvSpPr>
          <p:spPr>
            <a:xfrm>
              <a:off x="1219201" y="2695575"/>
              <a:ext cx="142875" cy="95251"/>
            </a:xfrm>
            <a:custGeom>
              <a:avLst/>
              <a:gdLst/>
              <a:ahLst/>
              <a:cxnLst/>
              <a:rect l="0" t="0" r="0" b="0"/>
              <a:pathLst>
                <a:path w="142875" h="95251">
                  <a:moveTo>
                    <a:pt x="9524" y="95250"/>
                  </a:moveTo>
                  <a:lnTo>
                    <a:pt x="9524" y="95250"/>
                  </a:lnTo>
                  <a:lnTo>
                    <a:pt x="1323" y="95250"/>
                  </a:lnTo>
                  <a:lnTo>
                    <a:pt x="882" y="94192"/>
                  </a:lnTo>
                  <a:lnTo>
                    <a:pt x="0" y="76602"/>
                  </a:lnTo>
                  <a:lnTo>
                    <a:pt x="23679" y="52521"/>
                  </a:lnTo>
                  <a:lnTo>
                    <a:pt x="29221" y="49801"/>
                  </a:lnTo>
                  <a:lnTo>
                    <a:pt x="32180" y="49076"/>
                  </a:lnTo>
                  <a:lnTo>
                    <a:pt x="47681" y="40277"/>
                  </a:lnTo>
                  <a:lnTo>
                    <a:pt x="50837" y="39551"/>
                  </a:lnTo>
                  <a:lnTo>
                    <a:pt x="64796" y="30026"/>
                  </a:lnTo>
                  <a:lnTo>
                    <a:pt x="73907" y="22315"/>
                  </a:lnTo>
                  <a:lnTo>
                    <a:pt x="79767" y="20501"/>
                  </a:lnTo>
                  <a:lnTo>
                    <a:pt x="98698" y="18278"/>
                  </a:lnTo>
                  <a:lnTo>
                    <a:pt x="113848" y="10433"/>
                  </a:lnTo>
                  <a:lnTo>
                    <a:pt x="118685" y="9929"/>
                  </a:lnTo>
                  <a:lnTo>
                    <a:pt x="124362" y="6882"/>
                  </a:lnTo>
                  <a:lnTo>
                    <a:pt x="130413" y="3059"/>
                  </a:lnTo>
                  <a:lnTo>
                    <a:pt x="14287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240"/>
            <p:cNvSpPr/>
            <p:nvPr>
              <p:custDataLst>
                <p:tags r:id="rId329"/>
              </p:custDataLst>
            </p:nvPr>
          </p:nvSpPr>
          <p:spPr>
            <a:xfrm>
              <a:off x="1914525" y="2638428"/>
              <a:ext cx="95250" cy="142873"/>
            </a:xfrm>
            <a:custGeom>
              <a:avLst/>
              <a:gdLst/>
              <a:ahLst/>
              <a:cxnLst/>
              <a:rect l="0" t="0" r="0" b="0"/>
              <a:pathLst>
                <a:path w="95250" h="142873">
                  <a:moveTo>
                    <a:pt x="0" y="28572"/>
                  </a:moveTo>
                  <a:lnTo>
                    <a:pt x="0" y="28572"/>
                  </a:lnTo>
                  <a:lnTo>
                    <a:pt x="0" y="23516"/>
                  </a:lnTo>
                  <a:lnTo>
                    <a:pt x="1058" y="22026"/>
                  </a:lnTo>
                  <a:lnTo>
                    <a:pt x="2822" y="21033"/>
                  </a:lnTo>
                  <a:lnTo>
                    <a:pt x="5057" y="20371"/>
                  </a:lnTo>
                  <a:lnTo>
                    <a:pt x="5488" y="19930"/>
                  </a:lnTo>
                  <a:lnTo>
                    <a:pt x="4717" y="19636"/>
                  </a:lnTo>
                  <a:lnTo>
                    <a:pt x="3145" y="19439"/>
                  </a:lnTo>
                  <a:lnTo>
                    <a:pt x="3155" y="18250"/>
                  </a:lnTo>
                  <a:lnTo>
                    <a:pt x="8477" y="10880"/>
                  </a:lnTo>
                  <a:lnTo>
                    <a:pt x="11882" y="10126"/>
                  </a:lnTo>
                  <a:lnTo>
                    <a:pt x="14271" y="9924"/>
                  </a:lnTo>
                  <a:lnTo>
                    <a:pt x="15864" y="8732"/>
                  </a:lnTo>
                  <a:lnTo>
                    <a:pt x="18630" y="1356"/>
                  </a:lnTo>
                  <a:lnTo>
                    <a:pt x="21686" y="601"/>
                  </a:lnTo>
                  <a:lnTo>
                    <a:pt x="43005" y="0"/>
                  </a:lnTo>
                  <a:lnTo>
                    <a:pt x="44545" y="1057"/>
                  </a:lnTo>
                  <a:lnTo>
                    <a:pt x="45571" y="2820"/>
                  </a:lnTo>
                  <a:lnTo>
                    <a:pt x="47354" y="9698"/>
                  </a:lnTo>
                  <a:lnTo>
                    <a:pt x="47625" y="46171"/>
                  </a:lnTo>
                  <a:lnTo>
                    <a:pt x="46567" y="46655"/>
                  </a:lnTo>
                  <a:lnTo>
                    <a:pt x="42568" y="47192"/>
                  </a:lnTo>
                  <a:lnTo>
                    <a:pt x="41079" y="48394"/>
                  </a:lnTo>
                  <a:lnTo>
                    <a:pt x="38115" y="57094"/>
                  </a:lnTo>
                  <a:lnTo>
                    <a:pt x="38101" y="57144"/>
                  </a:lnTo>
                  <a:lnTo>
                    <a:pt x="43157" y="57146"/>
                  </a:lnTo>
                  <a:lnTo>
                    <a:pt x="44646" y="56088"/>
                  </a:lnTo>
                  <a:lnTo>
                    <a:pt x="45639" y="54324"/>
                  </a:lnTo>
                  <a:lnTo>
                    <a:pt x="46301" y="52090"/>
                  </a:lnTo>
                  <a:lnTo>
                    <a:pt x="47801" y="50601"/>
                  </a:lnTo>
                  <a:lnTo>
                    <a:pt x="56723" y="47738"/>
                  </a:lnTo>
                  <a:lnTo>
                    <a:pt x="85295" y="47622"/>
                  </a:lnTo>
                  <a:lnTo>
                    <a:pt x="85597" y="52678"/>
                  </a:lnTo>
                  <a:lnTo>
                    <a:pt x="86698" y="54168"/>
                  </a:lnTo>
                  <a:lnTo>
                    <a:pt x="93915" y="56755"/>
                  </a:lnTo>
                  <a:lnTo>
                    <a:pt x="94656" y="59794"/>
                  </a:lnTo>
                  <a:lnTo>
                    <a:pt x="95249" y="89328"/>
                  </a:lnTo>
                  <a:lnTo>
                    <a:pt x="94191" y="91301"/>
                  </a:lnTo>
                  <a:lnTo>
                    <a:pt x="92427" y="92616"/>
                  </a:lnTo>
                  <a:lnTo>
                    <a:pt x="90193" y="93493"/>
                  </a:lnTo>
                  <a:lnTo>
                    <a:pt x="88704" y="95136"/>
                  </a:lnTo>
                  <a:lnTo>
                    <a:pt x="83491" y="105377"/>
                  </a:lnTo>
                  <a:lnTo>
                    <a:pt x="72584" y="117592"/>
                  </a:lnTo>
                  <a:lnTo>
                    <a:pt x="38100" y="1428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241"/>
            <p:cNvSpPr/>
            <p:nvPr>
              <p:custDataLst>
                <p:tags r:id="rId330"/>
              </p:custDataLst>
            </p:nvPr>
          </p:nvSpPr>
          <p:spPr>
            <a:xfrm>
              <a:off x="1485901" y="2771789"/>
              <a:ext cx="371475" cy="151049"/>
            </a:xfrm>
            <a:custGeom>
              <a:avLst/>
              <a:gdLst/>
              <a:ahLst/>
              <a:cxnLst/>
              <a:rect l="0" t="0" r="0" b="0"/>
              <a:pathLst>
                <a:path w="371475" h="151049">
                  <a:moveTo>
                    <a:pt x="38099" y="28561"/>
                  </a:moveTo>
                  <a:lnTo>
                    <a:pt x="38099" y="28561"/>
                  </a:lnTo>
                  <a:lnTo>
                    <a:pt x="47231" y="28561"/>
                  </a:lnTo>
                  <a:lnTo>
                    <a:pt x="47614" y="19428"/>
                  </a:lnTo>
                  <a:lnTo>
                    <a:pt x="52677" y="19152"/>
                  </a:lnTo>
                  <a:lnTo>
                    <a:pt x="54168" y="18055"/>
                  </a:lnTo>
                  <a:lnTo>
                    <a:pt x="57114" y="9628"/>
                  </a:lnTo>
                  <a:lnTo>
                    <a:pt x="57139" y="4489"/>
                  </a:lnTo>
                  <a:lnTo>
                    <a:pt x="56084" y="2988"/>
                  </a:lnTo>
                  <a:lnTo>
                    <a:pt x="54322" y="1987"/>
                  </a:lnTo>
                  <a:lnTo>
                    <a:pt x="47448" y="250"/>
                  </a:lnTo>
                  <a:lnTo>
                    <a:pt x="42959" y="103"/>
                  </a:lnTo>
                  <a:lnTo>
                    <a:pt x="41339" y="1123"/>
                  </a:lnTo>
                  <a:lnTo>
                    <a:pt x="40259" y="2860"/>
                  </a:lnTo>
                  <a:lnTo>
                    <a:pt x="39539" y="5077"/>
                  </a:lnTo>
                  <a:lnTo>
                    <a:pt x="38001" y="6555"/>
                  </a:lnTo>
                  <a:lnTo>
                    <a:pt x="33469" y="8197"/>
                  </a:lnTo>
                  <a:lnTo>
                    <a:pt x="31837" y="9693"/>
                  </a:lnTo>
                  <a:lnTo>
                    <a:pt x="30025" y="14178"/>
                  </a:lnTo>
                  <a:lnTo>
                    <a:pt x="28483" y="15797"/>
                  </a:lnTo>
                  <a:lnTo>
                    <a:pt x="15444" y="23666"/>
                  </a:lnTo>
                  <a:lnTo>
                    <a:pt x="12155" y="29208"/>
                  </a:lnTo>
                  <a:lnTo>
                    <a:pt x="9635" y="35199"/>
                  </a:lnTo>
                  <a:lnTo>
                    <a:pt x="3325" y="44521"/>
                  </a:lnTo>
                  <a:lnTo>
                    <a:pt x="985" y="55045"/>
                  </a:lnTo>
                  <a:lnTo>
                    <a:pt x="6" y="101509"/>
                  </a:lnTo>
                  <a:lnTo>
                    <a:pt x="0" y="117451"/>
                  </a:lnTo>
                  <a:lnTo>
                    <a:pt x="2822" y="123806"/>
                  </a:lnTo>
                  <a:lnTo>
                    <a:pt x="17333" y="140980"/>
                  </a:lnTo>
                  <a:lnTo>
                    <a:pt x="21108" y="142025"/>
                  </a:lnTo>
                  <a:lnTo>
                    <a:pt x="32155" y="142696"/>
                  </a:lnTo>
                  <a:lnTo>
                    <a:pt x="34137" y="143809"/>
                  </a:lnTo>
                  <a:lnTo>
                    <a:pt x="35458" y="145610"/>
                  </a:lnTo>
                  <a:lnTo>
                    <a:pt x="36338" y="147868"/>
                  </a:lnTo>
                  <a:lnTo>
                    <a:pt x="37983" y="149374"/>
                  </a:lnTo>
                  <a:lnTo>
                    <a:pt x="42633" y="151048"/>
                  </a:lnTo>
                  <a:lnTo>
                    <a:pt x="45355" y="150435"/>
                  </a:lnTo>
                  <a:lnTo>
                    <a:pt x="57328" y="144671"/>
                  </a:lnTo>
                  <a:lnTo>
                    <a:pt x="73048" y="142041"/>
                  </a:lnTo>
                  <a:lnTo>
                    <a:pt x="85729" y="135369"/>
                  </a:lnTo>
                  <a:lnTo>
                    <a:pt x="88902" y="134692"/>
                  </a:lnTo>
                  <a:lnTo>
                    <a:pt x="102893" y="125254"/>
                  </a:lnTo>
                  <a:lnTo>
                    <a:pt x="128357" y="100224"/>
                  </a:lnTo>
                  <a:lnTo>
                    <a:pt x="131131" y="94631"/>
                  </a:lnTo>
                  <a:lnTo>
                    <a:pt x="132911" y="87473"/>
                  </a:lnTo>
                  <a:lnTo>
                    <a:pt x="141511" y="77665"/>
                  </a:lnTo>
                  <a:lnTo>
                    <a:pt x="142863" y="66789"/>
                  </a:lnTo>
                  <a:lnTo>
                    <a:pt x="142871" y="71755"/>
                  </a:lnTo>
                  <a:lnTo>
                    <a:pt x="141813" y="73232"/>
                  </a:lnTo>
                  <a:lnTo>
                    <a:pt x="137816" y="74873"/>
                  </a:lnTo>
                  <a:lnTo>
                    <a:pt x="136327" y="76370"/>
                  </a:lnTo>
                  <a:lnTo>
                    <a:pt x="133741" y="84272"/>
                  </a:lnTo>
                  <a:lnTo>
                    <a:pt x="133352" y="109298"/>
                  </a:lnTo>
                  <a:lnTo>
                    <a:pt x="134409" y="110961"/>
                  </a:lnTo>
                  <a:lnTo>
                    <a:pt x="136172" y="112068"/>
                  </a:lnTo>
                  <a:lnTo>
                    <a:pt x="138407" y="112808"/>
                  </a:lnTo>
                  <a:lnTo>
                    <a:pt x="139896" y="114359"/>
                  </a:lnTo>
                  <a:lnTo>
                    <a:pt x="141551" y="118905"/>
                  </a:lnTo>
                  <a:lnTo>
                    <a:pt x="143050" y="120540"/>
                  </a:lnTo>
                  <a:lnTo>
                    <a:pt x="151972" y="123683"/>
                  </a:lnTo>
                  <a:lnTo>
                    <a:pt x="169721" y="123807"/>
                  </a:lnTo>
                  <a:lnTo>
                    <a:pt x="178712" y="117264"/>
                  </a:lnTo>
                  <a:lnTo>
                    <a:pt x="184555" y="115610"/>
                  </a:lnTo>
                  <a:lnTo>
                    <a:pt x="186536" y="114110"/>
                  </a:lnTo>
                  <a:lnTo>
                    <a:pt x="190383" y="108002"/>
                  </a:lnTo>
                  <a:lnTo>
                    <a:pt x="203602" y="100131"/>
                  </a:lnTo>
                  <a:lnTo>
                    <a:pt x="222284" y="82408"/>
                  </a:lnTo>
                  <a:lnTo>
                    <a:pt x="225792" y="76129"/>
                  </a:lnTo>
                  <a:lnTo>
                    <a:pt x="228410" y="69811"/>
                  </a:lnTo>
                  <a:lnTo>
                    <a:pt x="234775" y="60303"/>
                  </a:lnTo>
                  <a:lnTo>
                    <a:pt x="238190" y="50784"/>
                  </a:lnTo>
                  <a:lnTo>
                    <a:pt x="244376" y="41260"/>
                  </a:lnTo>
                  <a:lnTo>
                    <a:pt x="246679" y="31736"/>
                  </a:lnTo>
                  <a:lnTo>
                    <a:pt x="247649" y="1349"/>
                  </a:lnTo>
                  <a:lnTo>
                    <a:pt x="247649" y="22412"/>
                  </a:lnTo>
                  <a:lnTo>
                    <a:pt x="246591" y="24461"/>
                  </a:lnTo>
                  <a:lnTo>
                    <a:pt x="244827" y="25828"/>
                  </a:lnTo>
                  <a:lnTo>
                    <a:pt x="242592" y="26739"/>
                  </a:lnTo>
                  <a:lnTo>
                    <a:pt x="241103" y="28405"/>
                  </a:lnTo>
                  <a:lnTo>
                    <a:pt x="239448" y="33078"/>
                  </a:lnTo>
                  <a:lnTo>
                    <a:pt x="238159" y="60346"/>
                  </a:lnTo>
                  <a:lnTo>
                    <a:pt x="240962" y="66677"/>
                  </a:lnTo>
                  <a:lnTo>
                    <a:pt x="244677" y="73018"/>
                  </a:lnTo>
                  <a:lnTo>
                    <a:pt x="247258" y="83830"/>
                  </a:lnTo>
                  <a:lnTo>
                    <a:pt x="247533" y="90210"/>
                  </a:lnTo>
                  <a:lnTo>
                    <a:pt x="248630" y="91886"/>
                  </a:lnTo>
                  <a:lnTo>
                    <a:pt x="250420" y="93003"/>
                  </a:lnTo>
                  <a:lnTo>
                    <a:pt x="252671" y="93747"/>
                  </a:lnTo>
                  <a:lnTo>
                    <a:pt x="254172" y="95302"/>
                  </a:lnTo>
                  <a:lnTo>
                    <a:pt x="256778" y="103306"/>
                  </a:lnTo>
                  <a:lnTo>
                    <a:pt x="259820" y="104114"/>
                  </a:lnTo>
                  <a:lnTo>
                    <a:pt x="275796" y="104758"/>
                  </a:lnTo>
                  <a:lnTo>
                    <a:pt x="283744" y="98214"/>
                  </a:lnTo>
                  <a:lnTo>
                    <a:pt x="289444" y="96560"/>
                  </a:lnTo>
                  <a:lnTo>
                    <a:pt x="291388" y="95060"/>
                  </a:lnTo>
                  <a:lnTo>
                    <a:pt x="299819" y="82095"/>
                  </a:lnTo>
                  <a:lnTo>
                    <a:pt x="305408" y="78812"/>
                  </a:lnTo>
                  <a:lnTo>
                    <a:pt x="308380" y="77937"/>
                  </a:lnTo>
                  <a:lnTo>
                    <a:pt x="310361" y="76295"/>
                  </a:lnTo>
                  <a:lnTo>
                    <a:pt x="330731" y="47558"/>
                  </a:lnTo>
                  <a:lnTo>
                    <a:pt x="333258" y="41237"/>
                  </a:lnTo>
                  <a:lnTo>
                    <a:pt x="339572" y="31729"/>
                  </a:lnTo>
                  <a:lnTo>
                    <a:pt x="341420" y="25383"/>
                  </a:lnTo>
                  <a:lnTo>
                    <a:pt x="342972" y="23267"/>
                  </a:lnTo>
                  <a:lnTo>
                    <a:pt x="345064" y="21857"/>
                  </a:lnTo>
                  <a:lnTo>
                    <a:pt x="347518" y="20917"/>
                  </a:lnTo>
                  <a:lnTo>
                    <a:pt x="349153" y="19231"/>
                  </a:lnTo>
                  <a:lnTo>
                    <a:pt x="350970" y="14536"/>
                  </a:lnTo>
                  <a:lnTo>
                    <a:pt x="352423" y="0"/>
                  </a:lnTo>
                  <a:lnTo>
                    <a:pt x="352424" y="41300"/>
                  </a:lnTo>
                  <a:lnTo>
                    <a:pt x="349602" y="47628"/>
                  </a:lnTo>
                  <a:lnTo>
                    <a:pt x="345878" y="53969"/>
                  </a:lnTo>
                  <a:lnTo>
                    <a:pt x="343488" y="66663"/>
                  </a:lnTo>
                  <a:lnTo>
                    <a:pt x="343291" y="69837"/>
                  </a:lnTo>
                  <a:lnTo>
                    <a:pt x="344219" y="71954"/>
                  </a:lnTo>
                  <a:lnTo>
                    <a:pt x="345896" y="73364"/>
                  </a:lnTo>
                  <a:lnTo>
                    <a:pt x="348072" y="74305"/>
                  </a:lnTo>
                  <a:lnTo>
                    <a:pt x="349522" y="75990"/>
                  </a:lnTo>
                  <a:lnTo>
                    <a:pt x="351135" y="80685"/>
                  </a:lnTo>
                  <a:lnTo>
                    <a:pt x="352421" y="95190"/>
                  </a:lnTo>
                  <a:lnTo>
                    <a:pt x="366613" y="95235"/>
                  </a:lnTo>
                  <a:lnTo>
                    <a:pt x="368233" y="94177"/>
                  </a:lnTo>
                  <a:lnTo>
                    <a:pt x="369314" y="92413"/>
                  </a:lnTo>
                  <a:lnTo>
                    <a:pt x="371474" y="857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242"/>
            <p:cNvSpPr/>
            <p:nvPr>
              <p:custDataLst>
                <p:tags r:id="rId331"/>
              </p:custDataLst>
            </p:nvPr>
          </p:nvSpPr>
          <p:spPr>
            <a:xfrm>
              <a:off x="733425" y="28956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9525"/>
                  </a:moveTo>
                  <a:lnTo>
                    <a:pt x="0" y="9525"/>
                  </a:lnTo>
                  <a:lnTo>
                    <a:pt x="0" y="18658"/>
                  </a:lnTo>
                  <a:lnTo>
                    <a:pt x="8201" y="19015"/>
                  </a:lnTo>
                  <a:lnTo>
                    <a:pt x="8642" y="17969"/>
                  </a:lnTo>
                  <a:lnTo>
                    <a:pt x="9409" y="10846"/>
                  </a:lnTo>
                  <a:lnTo>
                    <a:pt x="12296" y="10112"/>
                  </a:lnTo>
                  <a:lnTo>
                    <a:pt x="17716" y="9641"/>
                  </a:lnTo>
                  <a:lnTo>
                    <a:pt x="28148" y="396"/>
                  </a:lnTo>
                  <a:lnTo>
                    <a:pt x="74721" y="0"/>
                  </a:lnTo>
                  <a:lnTo>
                    <a:pt x="80818" y="0"/>
                  </a:lnTo>
                  <a:lnTo>
                    <a:pt x="82454" y="1058"/>
                  </a:lnTo>
                  <a:lnTo>
                    <a:pt x="83544" y="2822"/>
                  </a:lnTo>
                  <a:lnTo>
                    <a:pt x="85597" y="9133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243"/>
            <p:cNvSpPr/>
            <p:nvPr>
              <p:custDataLst>
                <p:tags r:id="rId332"/>
              </p:custDataLst>
            </p:nvPr>
          </p:nvSpPr>
          <p:spPr>
            <a:xfrm>
              <a:off x="342938" y="2914653"/>
              <a:ext cx="141500" cy="190494"/>
            </a:xfrm>
            <a:custGeom>
              <a:avLst/>
              <a:gdLst/>
              <a:ahLst/>
              <a:cxnLst/>
              <a:rect l="0" t="0" r="0" b="0"/>
              <a:pathLst>
                <a:path w="141500" h="190494">
                  <a:moveTo>
                    <a:pt x="9487" y="9522"/>
                  </a:moveTo>
                  <a:lnTo>
                    <a:pt x="9487" y="9522"/>
                  </a:lnTo>
                  <a:lnTo>
                    <a:pt x="19009" y="0"/>
                  </a:lnTo>
                  <a:lnTo>
                    <a:pt x="19011" y="5055"/>
                  </a:lnTo>
                  <a:lnTo>
                    <a:pt x="20070" y="6544"/>
                  </a:lnTo>
                  <a:lnTo>
                    <a:pt x="21834" y="7536"/>
                  </a:lnTo>
                  <a:lnTo>
                    <a:pt x="24068" y="8199"/>
                  </a:lnTo>
                  <a:lnTo>
                    <a:pt x="25558" y="9698"/>
                  </a:lnTo>
                  <a:lnTo>
                    <a:pt x="29334" y="19145"/>
                  </a:lnTo>
                  <a:lnTo>
                    <a:pt x="35006" y="26367"/>
                  </a:lnTo>
                  <a:lnTo>
                    <a:pt x="38215" y="35210"/>
                  </a:lnTo>
                  <a:lnTo>
                    <a:pt x="44340" y="44532"/>
                  </a:lnTo>
                  <a:lnTo>
                    <a:pt x="47683" y="53997"/>
                  </a:lnTo>
                  <a:lnTo>
                    <a:pt x="52216" y="60333"/>
                  </a:lnTo>
                  <a:lnTo>
                    <a:pt x="57758" y="63855"/>
                  </a:lnTo>
                  <a:lnTo>
                    <a:pt x="63749" y="66478"/>
                  </a:lnTo>
                  <a:lnTo>
                    <a:pt x="95217" y="92477"/>
                  </a:lnTo>
                  <a:lnTo>
                    <a:pt x="98390" y="93400"/>
                  </a:lnTo>
                  <a:lnTo>
                    <a:pt x="100506" y="95074"/>
                  </a:lnTo>
                  <a:lnTo>
                    <a:pt x="104542" y="101428"/>
                  </a:lnTo>
                  <a:lnTo>
                    <a:pt x="117829" y="109388"/>
                  </a:lnTo>
                  <a:lnTo>
                    <a:pt x="132765" y="123302"/>
                  </a:lnTo>
                  <a:lnTo>
                    <a:pt x="133150" y="128724"/>
                  </a:lnTo>
                  <a:lnTo>
                    <a:pt x="134262" y="130265"/>
                  </a:lnTo>
                  <a:lnTo>
                    <a:pt x="136062" y="131292"/>
                  </a:lnTo>
                  <a:lnTo>
                    <a:pt x="138320" y="131977"/>
                  </a:lnTo>
                  <a:lnTo>
                    <a:pt x="139826" y="133492"/>
                  </a:lnTo>
                  <a:lnTo>
                    <a:pt x="141499" y="137998"/>
                  </a:lnTo>
                  <a:lnTo>
                    <a:pt x="140887" y="139623"/>
                  </a:lnTo>
                  <a:lnTo>
                    <a:pt x="139420" y="140706"/>
                  </a:lnTo>
                  <a:lnTo>
                    <a:pt x="134518" y="142444"/>
                  </a:lnTo>
                  <a:lnTo>
                    <a:pt x="133848" y="145504"/>
                  </a:lnTo>
                  <a:lnTo>
                    <a:pt x="133670" y="147802"/>
                  </a:lnTo>
                  <a:lnTo>
                    <a:pt x="132492" y="149334"/>
                  </a:lnTo>
                  <a:lnTo>
                    <a:pt x="128361" y="151035"/>
                  </a:lnTo>
                  <a:lnTo>
                    <a:pt x="126837" y="152548"/>
                  </a:lnTo>
                  <a:lnTo>
                    <a:pt x="125142" y="157050"/>
                  </a:lnTo>
                  <a:lnTo>
                    <a:pt x="123632" y="158674"/>
                  </a:lnTo>
                  <a:lnTo>
                    <a:pt x="106561" y="168183"/>
                  </a:lnTo>
                  <a:lnTo>
                    <a:pt x="92813" y="171538"/>
                  </a:lnTo>
                  <a:lnTo>
                    <a:pt x="90438" y="173624"/>
                  </a:lnTo>
                  <a:lnTo>
                    <a:pt x="88854" y="176074"/>
                  </a:lnTo>
                  <a:lnTo>
                    <a:pt x="86740" y="177707"/>
                  </a:lnTo>
                  <a:lnTo>
                    <a:pt x="58974" y="188320"/>
                  </a:lnTo>
                  <a:lnTo>
                    <a:pt x="15447" y="190493"/>
                  </a:lnTo>
                  <a:lnTo>
                    <a:pt x="13461" y="189436"/>
                  </a:lnTo>
                  <a:lnTo>
                    <a:pt x="12136" y="187673"/>
                  </a:lnTo>
                  <a:lnTo>
                    <a:pt x="11253" y="185439"/>
                  </a:lnTo>
                  <a:lnTo>
                    <a:pt x="9606" y="183950"/>
                  </a:lnTo>
                  <a:lnTo>
                    <a:pt x="1441" y="181364"/>
                  </a:lnTo>
                  <a:lnTo>
                    <a:pt x="619" y="178324"/>
                  </a:lnTo>
                  <a:lnTo>
                    <a:pt x="0" y="166794"/>
                  </a:lnTo>
                  <a:lnTo>
                    <a:pt x="2801" y="161265"/>
                  </a:lnTo>
                  <a:lnTo>
                    <a:pt x="9487" y="1523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244"/>
            <p:cNvSpPr/>
            <p:nvPr>
              <p:custDataLst>
                <p:tags r:id="rId333"/>
              </p:custDataLst>
            </p:nvPr>
          </p:nvSpPr>
          <p:spPr>
            <a:xfrm>
              <a:off x="476250" y="2813914"/>
              <a:ext cx="209551" cy="224524"/>
            </a:xfrm>
            <a:custGeom>
              <a:avLst/>
              <a:gdLst/>
              <a:ahLst/>
              <a:cxnLst/>
              <a:rect l="0" t="0" r="0" b="0"/>
              <a:pathLst>
                <a:path w="209551" h="224524">
                  <a:moveTo>
                    <a:pt x="0" y="15011"/>
                  </a:moveTo>
                  <a:lnTo>
                    <a:pt x="0" y="15011"/>
                  </a:lnTo>
                  <a:lnTo>
                    <a:pt x="9522" y="5489"/>
                  </a:lnTo>
                  <a:lnTo>
                    <a:pt x="9525" y="13687"/>
                  </a:lnTo>
                  <a:lnTo>
                    <a:pt x="16071" y="22354"/>
                  </a:lnTo>
                  <a:lnTo>
                    <a:pt x="18167" y="31180"/>
                  </a:lnTo>
                  <a:lnTo>
                    <a:pt x="18658" y="37367"/>
                  </a:lnTo>
                  <a:lnTo>
                    <a:pt x="21698" y="43644"/>
                  </a:lnTo>
                  <a:lnTo>
                    <a:pt x="23990" y="46800"/>
                  </a:lnTo>
                  <a:lnTo>
                    <a:pt x="33229" y="74015"/>
                  </a:lnTo>
                  <a:lnTo>
                    <a:pt x="43684" y="88834"/>
                  </a:lnTo>
                  <a:lnTo>
                    <a:pt x="49669" y="108223"/>
                  </a:lnTo>
                  <a:lnTo>
                    <a:pt x="62711" y="132413"/>
                  </a:lnTo>
                  <a:lnTo>
                    <a:pt x="66559" y="144224"/>
                  </a:lnTo>
                  <a:lnTo>
                    <a:pt x="81760" y="165210"/>
                  </a:lnTo>
                  <a:lnTo>
                    <a:pt x="87764" y="184458"/>
                  </a:lnTo>
                  <a:lnTo>
                    <a:pt x="91923" y="191921"/>
                  </a:lnTo>
                  <a:lnTo>
                    <a:pt x="94812" y="203512"/>
                  </a:lnTo>
                  <a:lnTo>
                    <a:pt x="103412" y="213537"/>
                  </a:lnTo>
                  <a:lnTo>
                    <a:pt x="104371" y="219648"/>
                  </a:lnTo>
                  <a:lnTo>
                    <a:pt x="105564" y="221286"/>
                  </a:lnTo>
                  <a:lnTo>
                    <a:pt x="107418" y="222378"/>
                  </a:lnTo>
                  <a:lnTo>
                    <a:pt x="114181" y="224523"/>
                  </a:lnTo>
                  <a:lnTo>
                    <a:pt x="114290" y="211300"/>
                  </a:lnTo>
                  <a:lnTo>
                    <a:pt x="115351" y="209370"/>
                  </a:lnTo>
                  <a:lnTo>
                    <a:pt x="117118" y="208084"/>
                  </a:lnTo>
                  <a:lnTo>
                    <a:pt x="119353" y="207226"/>
                  </a:lnTo>
                  <a:lnTo>
                    <a:pt x="120844" y="205596"/>
                  </a:lnTo>
                  <a:lnTo>
                    <a:pt x="122500" y="200963"/>
                  </a:lnTo>
                  <a:lnTo>
                    <a:pt x="126596" y="174060"/>
                  </a:lnTo>
                  <a:lnTo>
                    <a:pt x="132016" y="156024"/>
                  </a:lnTo>
                  <a:lnTo>
                    <a:pt x="134330" y="126017"/>
                  </a:lnTo>
                  <a:lnTo>
                    <a:pt x="140873" y="108042"/>
                  </a:lnTo>
                  <a:lnTo>
                    <a:pt x="145645" y="69529"/>
                  </a:lnTo>
                  <a:lnTo>
                    <a:pt x="153195" y="44051"/>
                  </a:lnTo>
                  <a:lnTo>
                    <a:pt x="158868" y="36433"/>
                  </a:lnTo>
                  <a:lnTo>
                    <a:pt x="161019" y="27473"/>
                  </a:lnTo>
                  <a:lnTo>
                    <a:pt x="161522" y="21255"/>
                  </a:lnTo>
                  <a:lnTo>
                    <a:pt x="162715" y="19174"/>
                  </a:lnTo>
                  <a:lnTo>
                    <a:pt x="164568" y="17786"/>
                  </a:lnTo>
                  <a:lnTo>
                    <a:pt x="166862" y="16861"/>
                  </a:lnTo>
                  <a:lnTo>
                    <a:pt x="168391" y="15186"/>
                  </a:lnTo>
                  <a:lnTo>
                    <a:pt x="171047" y="6972"/>
                  </a:lnTo>
                  <a:lnTo>
                    <a:pt x="174093" y="6146"/>
                  </a:lnTo>
                  <a:lnTo>
                    <a:pt x="195045" y="5497"/>
                  </a:lnTo>
                  <a:lnTo>
                    <a:pt x="196705" y="4435"/>
                  </a:lnTo>
                  <a:lnTo>
                    <a:pt x="197811" y="2669"/>
                  </a:lnTo>
                  <a:lnTo>
                    <a:pt x="198549" y="433"/>
                  </a:lnTo>
                  <a:lnTo>
                    <a:pt x="200099" y="0"/>
                  </a:lnTo>
                  <a:lnTo>
                    <a:pt x="209550" y="54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245"/>
            <p:cNvSpPr/>
            <p:nvPr>
              <p:custDataLst>
                <p:tags r:id="rId334"/>
              </p:custDataLst>
            </p:nvPr>
          </p:nvSpPr>
          <p:spPr>
            <a:xfrm>
              <a:off x="276631" y="2867028"/>
              <a:ext cx="94845" cy="237564"/>
            </a:xfrm>
            <a:custGeom>
              <a:avLst/>
              <a:gdLst/>
              <a:ahLst/>
              <a:cxnLst/>
              <a:rect l="0" t="0" r="0" b="0"/>
              <a:pathLst>
                <a:path w="94845" h="237564">
                  <a:moveTo>
                    <a:pt x="94844" y="38097"/>
                  </a:moveTo>
                  <a:lnTo>
                    <a:pt x="94844" y="38097"/>
                  </a:lnTo>
                  <a:lnTo>
                    <a:pt x="94844" y="8"/>
                  </a:lnTo>
                  <a:lnTo>
                    <a:pt x="89788" y="0"/>
                  </a:lnTo>
                  <a:lnTo>
                    <a:pt x="88298" y="1058"/>
                  </a:lnTo>
                  <a:lnTo>
                    <a:pt x="87305" y="2821"/>
                  </a:lnTo>
                  <a:lnTo>
                    <a:pt x="85581" y="9698"/>
                  </a:lnTo>
                  <a:lnTo>
                    <a:pt x="85353" y="22663"/>
                  </a:lnTo>
                  <a:lnTo>
                    <a:pt x="82512" y="28768"/>
                  </a:lnTo>
                  <a:lnTo>
                    <a:pt x="78780" y="35009"/>
                  </a:lnTo>
                  <a:lnTo>
                    <a:pt x="76384" y="47639"/>
                  </a:lnTo>
                  <a:lnTo>
                    <a:pt x="74998" y="55038"/>
                  </a:lnTo>
                  <a:lnTo>
                    <a:pt x="58471" y="101762"/>
                  </a:lnTo>
                  <a:lnTo>
                    <a:pt x="56027" y="120484"/>
                  </a:lnTo>
                  <a:lnTo>
                    <a:pt x="40527" y="154778"/>
                  </a:lnTo>
                  <a:lnTo>
                    <a:pt x="32301" y="168154"/>
                  </a:lnTo>
                  <a:lnTo>
                    <a:pt x="26163" y="188279"/>
                  </a:lnTo>
                  <a:lnTo>
                    <a:pt x="11765" y="209352"/>
                  </a:lnTo>
                  <a:lnTo>
                    <a:pt x="8409" y="225396"/>
                  </a:lnTo>
                  <a:lnTo>
                    <a:pt x="0" y="237563"/>
                  </a:lnTo>
                  <a:lnTo>
                    <a:pt x="9119" y="2285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246"/>
            <p:cNvSpPr/>
            <p:nvPr>
              <p:custDataLst>
                <p:tags r:id="rId335"/>
              </p:custDataLst>
            </p:nvPr>
          </p:nvSpPr>
          <p:spPr>
            <a:xfrm>
              <a:off x="1221858" y="2800350"/>
              <a:ext cx="102115" cy="151971"/>
            </a:xfrm>
            <a:custGeom>
              <a:avLst/>
              <a:gdLst/>
              <a:ahLst/>
              <a:cxnLst/>
              <a:rect l="0" t="0" r="0" b="0"/>
              <a:pathLst>
                <a:path w="102115" h="151971">
                  <a:moveTo>
                    <a:pt x="25917" y="0"/>
                  </a:moveTo>
                  <a:lnTo>
                    <a:pt x="25917" y="0"/>
                  </a:lnTo>
                  <a:lnTo>
                    <a:pt x="0" y="0"/>
                  </a:lnTo>
                  <a:lnTo>
                    <a:pt x="3186" y="0"/>
                  </a:lnTo>
                  <a:lnTo>
                    <a:pt x="4413" y="1058"/>
                  </a:lnTo>
                  <a:lnTo>
                    <a:pt x="5776" y="5056"/>
                  </a:lnTo>
                  <a:lnTo>
                    <a:pt x="7198" y="6546"/>
                  </a:lnTo>
                  <a:lnTo>
                    <a:pt x="11600" y="8201"/>
                  </a:lnTo>
                  <a:lnTo>
                    <a:pt x="13198" y="9701"/>
                  </a:lnTo>
                  <a:lnTo>
                    <a:pt x="17170" y="19148"/>
                  </a:lnTo>
                  <a:lnTo>
                    <a:pt x="21324" y="23680"/>
                  </a:lnTo>
                  <a:lnTo>
                    <a:pt x="26698" y="26399"/>
                  </a:lnTo>
                  <a:lnTo>
                    <a:pt x="29612" y="27125"/>
                  </a:lnTo>
                  <a:lnTo>
                    <a:pt x="31556" y="28666"/>
                  </a:lnTo>
                  <a:lnTo>
                    <a:pt x="33715" y="33202"/>
                  </a:lnTo>
                  <a:lnTo>
                    <a:pt x="35349" y="34835"/>
                  </a:lnTo>
                  <a:lnTo>
                    <a:pt x="52731" y="46174"/>
                  </a:lnTo>
                  <a:lnTo>
                    <a:pt x="71329" y="63410"/>
                  </a:lnTo>
                  <a:lnTo>
                    <a:pt x="77145" y="65224"/>
                  </a:lnTo>
                  <a:lnTo>
                    <a:pt x="79119" y="66766"/>
                  </a:lnTo>
                  <a:lnTo>
                    <a:pt x="100663" y="93772"/>
                  </a:lnTo>
                  <a:lnTo>
                    <a:pt x="101686" y="99869"/>
                  </a:lnTo>
                  <a:lnTo>
                    <a:pt x="102114" y="127404"/>
                  </a:lnTo>
                  <a:lnTo>
                    <a:pt x="101056" y="129386"/>
                  </a:lnTo>
                  <a:lnTo>
                    <a:pt x="99293" y="130707"/>
                  </a:lnTo>
                  <a:lnTo>
                    <a:pt x="97059" y="131588"/>
                  </a:lnTo>
                  <a:lnTo>
                    <a:pt x="95570" y="133234"/>
                  </a:lnTo>
                  <a:lnTo>
                    <a:pt x="91795" y="142948"/>
                  </a:lnTo>
                  <a:lnTo>
                    <a:pt x="84425" y="150946"/>
                  </a:lnTo>
                  <a:lnTo>
                    <a:pt x="78413" y="151970"/>
                  </a:lnTo>
                  <a:lnTo>
                    <a:pt x="72885" y="149386"/>
                  </a:lnTo>
                  <a:lnTo>
                    <a:pt x="65769" y="144161"/>
                  </a:lnTo>
                  <a:lnTo>
                    <a:pt x="64796" y="140625"/>
                  </a:lnTo>
                  <a:lnTo>
                    <a:pt x="64536" y="138200"/>
                  </a:lnTo>
                  <a:lnTo>
                    <a:pt x="61425" y="132683"/>
                  </a:lnTo>
                  <a:lnTo>
                    <a:pt x="54492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247"/>
            <p:cNvSpPr/>
            <p:nvPr>
              <p:custDataLst>
                <p:tags r:id="rId336"/>
              </p:custDataLst>
            </p:nvPr>
          </p:nvSpPr>
          <p:spPr>
            <a:xfrm>
              <a:off x="752475" y="2952750"/>
              <a:ext cx="104776" cy="50341"/>
            </a:xfrm>
            <a:custGeom>
              <a:avLst/>
              <a:gdLst/>
              <a:ahLst/>
              <a:cxnLst/>
              <a:rect l="0" t="0" r="0" b="0"/>
              <a:pathLst>
                <a:path w="104776" h="50341">
                  <a:moveTo>
                    <a:pt x="0" y="28575"/>
                  </a:moveTo>
                  <a:lnTo>
                    <a:pt x="0" y="28575"/>
                  </a:lnTo>
                  <a:lnTo>
                    <a:pt x="0" y="50340"/>
                  </a:lnTo>
                  <a:lnTo>
                    <a:pt x="0" y="47672"/>
                  </a:lnTo>
                  <a:lnTo>
                    <a:pt x="8201" y="47629"/>
                  </a:lnTo>
                  <a:lnTo>
                    <a:pt x="8642" y="46569"/>
                  </a:lnTo>
                  <a:lnTo>
                    <a:pt x="9409" y="39425"/>
                  </a:lnTo>
                  <a:lnTo>
                    <a:pt x="12296" y="38689"/>
                  </a:lnTo>
                  <a:lnTo>
                    <a:pt x="14547" y="38492"/>
                  </a:lnTo>
                  <a:lnTo>
                    <a:pt x="16048" y="37303"/>
                  </a:lnTo>
                  <a:lnTo>
                    <a:pt x="17716" y="33160"/>
                  </a:lnTo>
                  <a:lnTo>
                    <a:pt x="19219" y="31631"/>
                  </a:lnTo>
                  <a:lnTo>
                    <a:pt x="27134" y="28977"/>
                  </a:lnTo>
                  <a:lnTo>
                    <a:pt x="33205" y="28694"/>
                  </a:lnTo>
                  <a:lnTo>
                    <a:pt x="38746" y="25806"/>
                  </a:lnTo>
                  <a:lnTo>
                    <a:pt x="44737" y="22052"/>
                  </a:lnTo>
                  <a:lnTo>
                    <a:pt x="57207" y="19643"/>
                  </a:lnTo>
                  <a:lnTo>
                    <a:pt x="60363" y="19446"/>
                  </a:lnTo>
                  <a:lnTo>
                    <a:pt x="66692" y="16404"/>
                  </a:lnTo>
                  <a:lnTo>
                    <a:pt x="73032" y="12582"/>
                  </a:lnTo>
                  <a:lnTo>
                    <a:pt x="82552" y="9372"/>
                  </a:lnTo>
                  <a:lnTo>
                    <a:pt x="92076" y="3247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248"/>
            <p:cNvSpPr/>
            <p:nvPr>
              <p:custDataLst>
                <p:tags r:id="rId337"/>
              </p:custDataLst>
            </p:nvPr>
          </p:nvSpPr>
          <p:spPr>
            <a:xfrm>
              <a:off x="1019294" y="2752728"/>
              <a:ext cx="171332" cy="247633"/>
            </a:xfrm>
            <a:custGeom>
              <a:avLst/>
              <a:gdLst/>
              <a:ahLst/>
              <a:cxnLst/>
              <a:rect l="0" t="0" r="0" b="0"/>
              <a:pathLst>
                <a:path w="171332" h="247633">
                  <a:moveTo>
                    <a:pt x="57031" y="47622"/>
                  </a:moveTo>
                  <a:lnTo>
                    <a:pt x="57031" y="47622"/>
                  </a:lnTo>
                  <a:lnTo>
                    <a:pt x="47623" y="47622"/>
                  </a:lnTo>
                  <a:lnTo>
                    <a:pt x="47506" y="85711"/>
                  </a:lnTo>
                  <a:lnTo>
                    <a:pt x="42449" y="85719"/>
                  </a:lnTo>
                  <a:lnTo>
                    <a:pt x="40960" y="84661"/>
                  </a:lnTo>
                  <a:lnTo>
                    <a:pt x="39967" y="82898"/>
                  </a:lnTo>
                  <a:lnTo>
                    <a:pt x="38243" y="76021"/>
                  </a:lnTo>
                  <a:lnTo>
                    <a:pt x="38098" y="71533"/>
                  </a:lnTo>
                  <a:lnTo>
                    <a:pt x="40855" y="66010"/>
                  </a:lnTo>
                  <a:lnTo>
                    <a:pt x="44550" y="60028"/>
                  </a:lnTo>
                  <a:lnTo>
                    <a:pt x="47117" y="49465"/>
                  </a:lnTo>
                  <a:lnTo>
                    <a:pt x="47503" y="15837"/>
                  </a:lnTo>
                  <a:lnTo>
                    <a:pt x="48562" y="13733"/>
                  </a:lnTo>
                  <a:lnTo>
                    <a:pt x="50327" y="12329"/>
                  </a:lnTo>
                  <a:lnTo>
                    <a:pt x="52562" y="11393"/>
                  </a:lnTo>
                  <a:lnTo>
                    <a:pt x="54052" y="9711"/>
                  </a:lnTo>
                  <a:lnTo>
                    <a:pt x="56914" y="438"/>
                  </a:lnTo>
                  <a:lnTo>
                    <a:pt x="71495" y="0"/>
                  </a:lnTo>
                  <a:lnTo>
                    <a:pt x="73024" y="1058"/>
                  </a:lnTo>
                  <a:lnTo>
                    <a:pt x="74043" y="2821"/>
                  </a:lnTo>
                  <a:lnTo>
                    <a:pt x="75477" y="10359"/>
                  </a:lnTo>
                  <a:lnTo>
                    <a:pt x="75962" y="22387"/>
                  </a:lnTo>
                  <a:lnTo>
                    <a:pt x="78850" y="28645"/>
                  </a:lnTo>
                  <a:lnTo>
                    <a:pt x="82604" y="34955"/>
                  </a:lnTo>
                  <a:lnTo>
                    <a:pt x="84717" y="45515"/>
                  </a:lnTo>
                  <a:lnTo>
                    <a:pt x="85591" y="93087"/>
                  </a:lnTo>
                  <a:lnTo>
                    <a:pt x="84547" y="135751"/>
                  </a:lnTo>
                  <a:lnTo>
                    <a:pt x="77405" y="155052"/>
                  </a:lnTo>
                  <a:lnTo>
                    <a:pt x="75284" y="174715"/>
                  </a:lnTo>
                  <a:lnTo>
                    <a:pt x="64338" y="199842"/>
                  </a:lnTo>
                  <a:lnTo>
                    <a:pt x="60278" y="206292"/>
                  </a:lnTo>
                  <a:lnTo>
                    <a:pt x="56935" y="215873"/>
                  </a:lnTo>
                  <a:lnTo>
                    <a:pt x="50770" y="225415"/>
                  </a:lnTo>
                  <a:lnTo>
                    <a:pt x="47415" y="234945"/>
                  </a:lnTo>
                  <a:lnTo>
                    <a:pt x="42880" y="241296"/>
                  </a:lnTo>
                  <a:lnTo>
                    <a:pt x="37336" y="244824"/>
                  </a:lnTo>
                  <a:lnTo>
                    <a:pt x="28976" y="247482"/>
                  </a:lnTo>
                  <a:lnTo>
                    <a:pt x="20301" y="247632"/>
                  </a:lnTo>
                  <a:lnTo>
                    <a:pt x="14280" y="242586"/>
                  </a:lnTo>
                  <a:lnTo>
                    <a:pt x="11572" y="237284"/>
                  </a:lnTo>
                  <a:lnTo>
                    <a:pt x="9834" y="230313"/>
                  </a:lnTo>
                  <a:lnTo>
                    <a:pt x="2944" y="221332"/>
                  </a:lnTo>
                  <a:lnTo>
                    <a:pt x="284" y="211308"/>
                  </a:lnTo>
                  <a:lnTo>
                    <a:pt x="0" y="205013"/>
                  </a:lnTo>
                  <a:lnTo>
                    <a:pt x="1019" y="203349"/>
                  </a:lnTo>
                  <a:lnTo>
                    <a:pt x="2756" y="202240"/>
                  </a:lnTo>
                  <a:lnTo>
                    <a:pt x="4973" y="201501"/>
                  </a:lnTo>
                  <a:lnTo>
                    <a:pt x="6451" y="199949"/>
                  </a:lnTo>
                  <a:lnTo>
                    <a:pt x="9017" y="191951"/>
                  </a:lnTo>
                  <a:lnTo>
                    <a:pt x="12055" y="191143"/>
                  </a:lnTo>
                  <a:lnTo>
                    <a:pt x="57084" y="190498"/>
                  </a:lnTo>
                  <a:lnTo>
                    <a:pt x="104068" y="190497"/>
                  </a:lnTo>
                  <a:lnTo>
                    <a:pt x="135047" y="190497"/>
                  </a:lnTo>
                  <a:lnTo>
                    <a:pt x="142152" y="187675"/>
                  </a:lnTo>
                  <a:lnTo>
                    <a:pt x="148838" y="183951"/>
                  </a:lnTo>
                  <a:lnTo>
                    <a:pt x="158552" y="180796"/>
                  </a:lnTo>
                  <a:lnTo>
                    <a:pt x="171331" y="1714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SMARTInkShape-Group356"/>
          <p:cNvGrpSpPr/>
          <p:nvPr/>
        </p:nvGrpSpPr>
        <p:grpSpPr>
          <a:xfrm>
            <a:off x="266700" y="3286125"/>
            <a:ext cx="361951" cy="238126"/>
            <a:chOff x="266700" y="3286125"/>
            <a:chExt cx="361951" cy="238126"/>
          </a:xfrm>
        </p:grpSpPr>
        <p:sp>
          <p:nvSpPr>
            <p:cNvPr id="49" name="SMARTInkShape-1249"/>
            <p:cNvSpPr/>
            <p:nvPr>
              <p:custDataLst>
                <p:tags r:id="rId326"/>
              </p:custDataLst>
            </p:nvPr>
          </p:nvSpPr>
          <p:spPr>
            <a:xfrm>
              <a:off x="534737" y="3286125"/>
              <a:ext cx="93914" cy="219065"/>
            </a:xfrm>
            <a:custGeom>
              <a:avLst/>
              <a:gdLst/>
              <a:ahLst/>
              <a:cxnLst/>
              <a:rect l="0" t="0" r="0" b="0"/>
              <a:pathLst>
                <a:path w="93914" h="219065">
                  <a:moveTo>
                    <a:pt x="17713" y="171450"/>
                  </a:moveTo>
                  <a:lnTo>
                    <a:pt x="17713" y="171450"/>
                  </a:lnTo>
                  <a:lnTo>
                    <a:pt x="17713" y="185915"/>
                  </a:lnTo>
                  <a:lnTo>
                    <a:pt x="18771" y="187444"/>
                  </a:lnTo>
                  <a:lnTo>
                    <a:pt x="20535" y="188463"/>
                  </a:lnTo>
                  <a:lnTo>
                    <a:pt x="22769" y="189142"/>
                  </a:lnTo>
                  <a:lnTo>
                    <a:pt x="24259" y="190653"/>
                  </a:lnTo>
                  <a:lnTo>
                    <a:pt x="26846" y="198581"/>
                  </a:lnTo>
                  <a:lnTo>
                    <a:pt x="27228" y="214177"/>
                  </a:lnTo>
                  <a:lnTo>
                    <a:pt x="28289" y="215810"/>
                  </a:lnTo>
                  <a:lnTo>
                    <a:pt x="30056" y="216898"/>
                  </a:lnTo>
                  <a:lnTo>
                    <a:pt x="36647" y="219037"/>
                  </a:lnTo>
                  <a:lnTo>
                    <a:pt x="41785" y="219064"/>
                  </a:lnTo>
                  <a:lnTo>
                    <a:pt x="43286" y="218010"/>
                  </a:lnTo>
                  <a:lnTo>
                    <a:pt x="44287" y="216248"/>
                  </a:lnTo>
                  <a:lnTo>
                    <a:pt x="44954" y="214015"/>
                  </a:lnTo>
                  <a:lnTo>
                    <a:pt x="46457" y="212527"/>
                  </a:lnTo>
                  <a:lnTo>
                    <a:pt x="50949" y="210873"/>
                  </a:lnTo>
                  <a:lnTo>
                    <a:pt x="52570" y="209374"/>
                  </a:lnTo>
                  <a:lnTo>
                    <a:pt x="54372" y="204886"/>
                  </a:lnTo>
                  <a:lnTo>
                    <a:pt x="55386" y="196409"/>
                  </a:lnTo>
                  <a:lnTo>
                    <a:pt x="56586" y="194439"/>
                  </a:lnTo>
                  <a:lnTo>
                    <a:pt x="58445" y="193126"/>
                  </a:lnTo>
                  <a:lnTo>
                    <a:pt x="60743" y="192251"/>
                  </a:lnTo>
                  <a:lnTo>
                    <a:pt x="62275" y="190609"/>
                  </a:lnTo>
                  <a:lnTo>
                    <a:pt x="67555" y="180369"/>
                  </a:lnTo>
                  <a:lnTo>
                    <a:pt x="71615" y="174356"/>
                  </a:lnTo>
                  <a:lnTo>
                    <a:pt x="73901" y="165020"/>
                  </a:lnTo>
                  <a:lnTo>
                    <a:pt x="74435" y="158714"/>
                  </a:lnTo>
                  <a:lnTo>
                    <a:pt x="77495" y="152384"/>
                  </a:lnTo>
                  <a:lnTo>
                    <a:pt x="83026" y="144754"/>
                  </a:lnTo>
                  <a:lnTo>
                    <a:pt x="83985" y="138375"/>
                  </a:lnTo>
                  <a:lnTo>
                    <a:pt x="81386" y="132761"/>
                  </a:lnTo>
                  <a:lnTo>
                    <a:pt x="77762" y="126738"/>
                  </a:lnTo>
                  <a:lnTo>
                    <a:pt x="76152" y="120534"/>
                  </a:lnTo>
                  <a:lnTo>
                    <a:pt x="74664" y="118456"/>
                  </a:lnTo>
                  <a:lnTo>
                    <a:pt x="72613" y="117070"/>
                  </a:lnTo>
                  <a:lnTo>
                    <a:pt x="70188" y="116147"/>
                  </a:lnTo>
                  <a:lnTo>
                    <a:pt x="68572" y="114473"/>
                  </a:lnTo>
                  <a:lnTo>
                    <a:pt x="66775" y="109791"/>
                  </a:lnTo>
                  <a:lnTo>
                    <a:pt x="65238" y="108119"/>
                  </a:lnTo>
                  <a:lnTo>
                    <a:pt x="60707" y="106261"/>
                  </a:lnTo>
                  <a:lnTo>
                    <a:pt x="49175" y="104010"/>
                  </a:lnTo>
                  <a:lnTo>
                    <a:pt x="38607" y="96613"/>
                  </a:lnTo>
                  <a:lnTo>
                    <a:pt x="28724" y="95370"/>
                  </a:lnTo>
                  <a:lnTo>
                    <a:pt x="19927" y="88728"/>
                  </a:lnTo>
                  <a:lnTo>
                    <a:pt x="9943" y="86121"/>
                  </a:lnTo>
                  <a:lnTo>
                    <a:pt x="9358" y="84930"/>
                  </a:lnTo>
                  <a:lnTo>
                    <a:pt x="8342" y="77558"/>
                  </a:lnTo>
                  <a:lnTo>
                    <a:pt x="5434" y="76804"/>
                  </a:lnTo>
                  <a:lnTo>
                    <a:pt x="3177" y="76602"/>
                  </a:lnTo>
                  <a:lnTo>
                    <a:pt x="1672" y="75410"/>
                  </a:lnTo>
                  <a:lnTo>
                    <a:pt x="0" y="71263"/>
                  </a:lnTo>
                  <a:lnTo>
                    <a:pt x="613" y="68675"/>
                  </a:lnTo>
                  <a:lnTo>
                    <a:pt x="7830" y="57662"/>
                  </a:lnTo>
                  <a:lnTo>
                    <a:pt x="34928" y="30412"/>
                  </a:lnTo>
                  <a:lnTo>
                    <a:pt x="62603" y="13494"/>
                  </a:lnTo>
                  <a:lnTo>
                    <a:pt x="82280" y="7487"/>
                  </a:lnTo>
                  <a:lnTo>
                    <a:pt x="9391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250"/>
            <p:cNvSpPr/>
            <p:nvPr>
              <p:custDataLst>
                <p:tags r:id="rId327"/>
              </p:custDataLst>
            </p:nvPr>
          </p:nvSpPr>
          <p:spPr>
            <a:xfrm>
              <a:off x="266700" y="3352800"/>
              <a:ext cx="219076" cy="171451"/>
            </a:xfrm>
            <a:custGeom>
              <a:avLst/>
              <a:gdLst/>
              <a:ahLst/>
              <a:cxnLst/>
              <a:rect l="0" t="0" r="0" b="0"/>
              <a:pathLst>
                <a:path w="219076" h="17145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16048" y="16868"/>
                  </a:lnTo>
                  <a:lnTo>
                    <a:pt x="18161" y="25694"/>
                  </a:lnTo>
                  <a:lnTo>
                    <a:pt x="19043" y="73203"/>
                  </a:lnTo>
                  <a:lnTo>
                    <a:pt x="19050" y="119483"/>
                  </a:lnTo>
                  <a:lnTo>
                    <a:pt x="19050" y="146005"/>
                  </a:lnTo>
                  <a:lnTo>
                    <a:pt x="21872" y="152380"/>
                  </a:lnTo>
                  <a:lnTo>
                    <a:pt x="25596" y="158741"/>
                  </a:lnTo>
                  <a:lnTo>
                    <a:pt x="28565" y="171401"/>
                  </a:lnTo>
                  <a:lnTo>
                    <a:pt x="33628" y="166379"/>
                  </a:lnTo>
                  <a:lnTo>
                    <a:pt x="36112" y="161082"/>
                  </a:lnTo>
                  <a:lnTo>
                    <a:pt x="40870" y="134725"/>
                  </a:lnTo>
                  <a:lnTo>
                    <a:pt x="44623" y="127611"/>
                  </a:lnTo>
                  <a:lnTo>
                    <a:pt x="46736" y="116598"/>
                  </a:lnTo>
                  <a:lnTo>
                    <a:pt x="48420" y="101457"/>
                  </a:lnTo>
                  <a:lnTo>
                    <a:pt x="59368" y="76378"/>
                  </a:lnTo>
                  <a:lnTo>
                    <a:pt x="63428" y="69929"/>
                  </a:lnTo>
                  <a:lnTo>
                    <a:pt x="65713" y="60348"/>
                  </a:lnTo>
                  <a:lnTo>
                    <a:pt x="66247" y="53985"/>
                  </a:lnTo>
                  <a:lnTo>
                    <a:pt x="67448" y="51865"/>
                  </a:lnTo>
                  <a:lnTo>
                    <a:pt x="69307" y="50452"/>
                  </a:lnTo>
                  <a:lnTo>
                    <a:pt x="75797" y="47790"/>
                  </a:lnTo>
                  <a:lnTo>
                    <a:pt x="81137" y="47674"/>
                  </a:lnTo>
                  <a:lnTo>
                    <a:pt x="82666" y="48716"/>
                  </a:lnTo>
                  <a:lnTo>
                    <a:pt x="83686" y="50469"/>
                  </a:lnTo>
                  <a:lnTo>
                    <a:pt x="85121" y="57993"/>
                  </a:lnTo>
                  <a:lnTo>
                    <a:pt x="85606" y="70017"/>
                  </a:lnTo>
                  <a:lnTo>
                    <a:pt x="88494" y="76274"/>
                  </a:lnTo>
                  <a:lnTo>
                    <a:pt x="92247" y="82583"/>
                  </a:lnTo>
                  <a:lnTo>
                    <a:pt x="94657" y="95257"/>
                  </a:lnTo>
                  <a:lnTo>
                    <a:pt x="95133" y="107951"/>
                  </a:lnTo>
                  <a:lnTo>
                    <a:pt x="98020" y="114300"/>
                  </a:lnTo>
                  <a:lnTo>
                    <a:pt x="103441" y="121943"/>
                  </a:lnTo>
                  <a:lnTo>
                    <a:pt x="104658" y="131861"/>
                  </a:lnTo>
                  <a:lnTo>
                    <a:pt x="105755" y="132357"/>
                  </a:lnTo>
                  <a:lnTo>
                    <a:pt x="112966" y="133219"/>
                  </a:lnTo>
                  <a:lnTo>
                    <a:pt x="113411" y="132204"/>
                  </a:lnTo>
                  <a:lnTo>
                    <a:pt x="113905" y="128255"/>
                  </a:lnTo>
                  <a:lnTo>
                    <a:pt x="115095" y="126778"/>
                  </a:lnTo>
                  <a:lnTo>
                    <a:pt x="119239" y="125138"/>
                  </a:lnTo>
                  <a:lnTo>
                    <a:pt x="120768" y="123642"/>
                  </a:lnTo>
                  <a:lnTo>
                    <a:pt x="122466" y="119157"/>
                  </a:lnTo>
                  <a:lnTo>
                    <a:pt x="123977" y="117539"/>
                  </a:lnTo>
                  <a:lnTo>
                    <a:pt x="128479" y="115739"/>
                  </a:lnTo>
                  <a:lnTo>
                    <a:pt x="130103" y="114201"/>
                  </a:lnTo>
                  <a:lnTo>
                    <a:pt x="140699" y="95058"/>
                  </a:lnTo>
                  <a:lnTo>
                    <a:pt x="141424" y="91947"/>
                  </a:lnTo>
                  <a:lnTo>
                    <a:pt x="150223" y="76183"/>
                  </a:lnTo>
                  <a:lnTo>
                    <a:pt x="150949" y="73014"/>
                  </a:lnTo>
                  <a:lnTo>
                    <a:pt x="152491" y="70901"/>
                  </a:lnTo>
                  <a:lnTo>
                    <a:pt x="154577" y="69492"/>
                  </a:lnTo>
                  <a:lnTo>
                    <a:pt x="157026" y="68554"/>
                  </a:lnTo>
                  <a:lnTo>
                    <a:pt x="158659" y="66869"/>
                  </a:lnTo>
                  <a:lnTo>
                    <a:pt x="161495" y="58639"/>
                  </a:lnTo>
                  <a:lnTo>
                    <a:pt x="164556" y="57812"/>
                  </a:lnTo>
                  <a:lnTo>
                    <a:pt x="179531" y="57161"/>
                  </a:lnTo>
                  <a:lnTo>
                    <a:pt x="180013" y="58216"/>
                  </a:lnTo>
                  <a:lnTo>
                    <a:pt x="181949" y="73397"/>
                  </a:lnTo>
                  <a:lnTo>
                    <a:pt x="189165" y="83893"/>
                  </a:lnTo>
                  <a:lnTo>
                    <a:pt x="190236" y="92967"/>
                  </a:lnTo>
                  <a:lnTo>
                    <a:pt x="190383" y="98821"/>
                  </a:lnTo>
                  <a:lnTo>
                    <a:pt x="193270" y="104951"/>
                  </a:lnTo>
                  <a:lnTo>
                    <a:pt x="197023" y="111204"/>
                  </a:lnTo>
                  <a:lnTo>
                    <a:pt x="199432" y="123841"/>
                  </a:lnTo>
                  <a:lnTo>
                    <a:pt x="200015" y="155575"/>
                  </a:lnTo>
                  <a:lnTo>
                    <a:pt x="202843" y="161925"/>
                  </a:lnTo>
                  <a:lnTo>
                    <a:pt x="209540" y="171436"/>
                  </a:lnTo>
                  <a:lnTo>
                    <a:pt x="21907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357"/>
          <p:cNvGrpSpPr/>
          <p:nvPr/>
        </p:nvGrpSpPr>
        <p:grpSpPr>
          <a:xfrm>
            <a:off x="209550" y="2990850"/>
            <a:ext cx="2781301" cy="533401"/>
            <a:chOff x="209550" y="2990850"/>
            <a:chExt cx="2781301" cy="533401"/>
          </a:xfrm>
        </p:grpSpPr>
        <p:sp>
          <p:nvSpPr>
            <p:cNvPr id="52" name="SMARTInkShape-1251"/>
            <p:cNvSpPr/>
            <p:nvPr>
              <p:custDataLst>
                <p:tags r:id="rId321"/>
              </p:custDataLst>
            </p:nvPr>
          </p:nvSpPr>
          <p:spPr>
            <a:xfrm>
              <a:off x="209550" y="2990850"/>
              <a:ext cx="2781301" cy="209551"/>
            </a:xfrm>
            <a:custGeom>
              <a:avLst/>
              <a:gdLst/>
              <a:ahLst/>
              <a:cxnLst/>
              <a:rect l="0" t="0" r="0" b="0"/>
              <a:pathLst>
                <a:path w="2781301" h="209551">
                  <a:moveTo>
                    <a:pt x="0" y="209550"/>
                  </a:moveTo>
                  <a:lnTo>
                    <a:pt x="0" y="209550"/>
                  </a:lnTo>
                  <a:lnTo>
                    <a:pt x="0" y="204494"/>
                  </a:lnTo>
                  <a:lnTo>
                    <a:pt x="1058" y="203004"/>
                  </a:lnTo>
                  <a:lnTo>
                    <a:pt x="2822" y="202011"/>
                  </a:lnTo>
                  <a:lnTo>
                    <a:pt x="9701" y="200286"/>
                  </a:lnTo>
                  <a:lnTo>
                    <a:pt x="17610" y="200060"/>
                  </a:lnTo>
                  <a:lnTo>
                    <a:pt x="26370" y="193486"/>
                  </a:lnTo>
                  <a:lnTo>
                    <a:pt x="35212" y="191385"/>
                  </a:lnTo>
                  <a:lnTo>
                    <a:pt x="55059" y="189519"/>
                  </a:lnTo>
                  <a:lnTo>
                    <a:pt x="78054" y="182309"/>
                  </a:lnTo>
                  <a:lnTo>
                    <a:pt x="122105" y="181010"/>
                  </a:lnTo>
                  <a:lnTo>
                    <a:pt x="165185" y="172335"/>
                  </a:lnTo>
                  <a:lnTo>
                    <a:pt x="209555" y="171502"/>
                  </a:lnTo>
                  <a:lnTo>
                    <a:pt x="250473" y="171455"/>
                  </a:lnTo>
                  <a:lnTo>
                    <a:pt x="297509" y="171450"/>
                  </a:lnTo>
                  <a:lnTo>
                    <a:pt x="314260" y="170392"/>
                  </a:lnTo>
                  <a:lnTo>
                    <a:pt x="353880" y="163249"/>
                  </a:lnTo>
                  <a:lnTo>
                    <a:pt x="400242" y="162100"/>
                  </a:lnTo>
                  <a:lnTo>
                    <a:pt x="447700" y="161948"/>
                  </a:lnTo>
                  <a:lnTo>
                    <a:pt x="495303" y="161928"/>
                  </a:lnTo>
                  <a:lnTo>
                    <a:pt x="534459" y="161926"/>
                  </a:lnTo>
                  <a:lnTo>
                    <a:pt x="579039" y="161925"/>
                  </a:lnTo>
                  <a:lnTo>
                    <a:pt x="618733" y="161925"/>
                  </a:lnTo>
                  <a:lnTo>
                    <a:pt x="663694" y="155379"/>
                  </a:lnTo>
                  <a:lnTo>
                    <a:pt x="707068" y="152989"/>
                  </a:lnTo>
                  <a:lnTo>
                    <a:pt x="743607" y="152575"/>
                  </a:lnTo>
                  <a:lnTo>
                    <a:pt x="781245" y="149630"/>
                  </a:lnTo>
                  <a:lnTo>
                    <a:pt x="819208" y="144876"/>
                  </a:lnTo>
                  <a:lnTo>
                    <a:pt x="857267" y="143468"/>
                  </a:lnTo>
                  <a:lnTo>
                    <a:pt x="895355" y="140229"/>
                  </a:lnTo>
                  <a:lnTo>
                    <a:pt x="933451" y="135388"/>
                  </a:lnTo>
                  <a:lnTo>
                    <a:pt x="974373" y="133954"/>
                  </a:lnTo>
                  <a:lnTo>
                    <a:pt x="1017189" y="130707"/>
                  </a:lnTo>
                  <a:lnTo>
                    <a:pt x="1059509" y="125864"/>
                  </a:lnTo>
                  <a:lnTo>
                    <a:pt x="1102740" y="121607"/>
                  </a:lnTo>
                  <a:lnTo>
                    <a:pt x="1145182" y="116465"/>
                  </a:lnTo>
                  <a:lnTo>
                    <a:pt x="1191272" y="112119"/>
                  </a:lnTo>
                  <a:lnTo>
                    <a:pt x="1238442" y="106951"/>
                  </a:lnTo>
                  <a:lnTo>
                    <a:pt x="1283110" y="105420"/>
                  </a:lnTo>
                  <a:lnTo>
                    <a:pt x="1325978" y="102144"/>
                  </a:lnTo>
                  <a:lnTo>
                    <a:pt x="1357673" y="98314"/>
                  </a:lnTo>
                  <a:lnTo>
                    <a:pt x="1392927" y="96612"/>
                  </a:lnTo>
                  <a:lnTo>
                    <a:pt x="1426940" y="93032"/>
                  </a:lnTo>
                  <a:lnTo>
                    <a:pt x="1459696" y="88973"/>
                  </a:lnTo>
                  <a:lnTo>
                    <a:pt x="1491892" y="87169"/>
                  </a:lnTo>
                  <a:lnTo>
                    <a:pt x="1523841" y="83544"/>
                  </a:lnTo>
                  <a:lnTo>
                    <a:pt x="1555679" y="79464"/>
                  </a:lnTo>
                  <a:lnTo>
                    <a:pt x="1587468" y="77651"/>
                  </a:lnTo>
                  <a:lnTo>
                    <a:pt x="1619236" y="74023"/>
                  </a:lnTo>
                  <a:lnTo>
                    <a:pt x="1650994" y="69940"/>
                  </a:lnTo>
                  <a:lnTo>
                    <a:pt x="1682747" y="68126"/>
                  </a:lnTo>
                  <a:lnTo>
                    <a:pt x="1714499" y="64498"/>
                  </a:lnTo>
                  <a:lnTo>
                    <a:pt x="1747308" y="60415"/>
                  </a:lnTo>
                  <a:lnTo>
                    <a:pt x="1783056" y="58601"/>
                  </a:lnTo>
                  <a:lnTo>
                    <a:pt x="1817289" y="54973"/>
                  </a:lnTo>
                  <a:lnTo>
                    <a:pt x="1851200" y="50890"/>
                  </a:lnTo>
                  <a:lnTo>
                    <a:pt x="1887439" y="49076"/>
                  </a:lnTo>
                  <a:lnTo>
                    <a:pt x="1921890" y="45448"/>
                  </a:lnTo>
                  <a:lnTo>
                    <a:pt x="1955898" y="40307"/>
                  </a:lnTo>
                  <a:lnTo>
                    <a:pt x="1992180" y="34495"/>
                  </a:lnTo>
                  <a:lnTo>
                    <a:pt x="2026649" y="31206"/>
                  </a:lnTo>
                  <a:lnTo>
                    <a:pt x="2059608" y="29745"/>
                  </a:lnTo>
                  <a:lnTo>
                    <a:pt x="2091895" y="29094"/>
                  </a:lnTo>
                  <a:lnTo>
                    <a:pt x="2126706" y="25984"/>
                  </a:lnTo>
                  <a:lnTo>
                    <a:pt x="2162286" y="22132"/>
                  </a:lnTo>
                  <a:lnTo>
                    <a:pt x="2195738" y="20420"/>
                  </a:lnTo>
                  <a:lnTo>
                    <a:pt x="2231068" y="16836"/>
                  </a:lnTo>
                  <a:lnTo>
                    <a:pt x="2266877" y="12774"/>
                  </a:lnTo>
                  <a:lnTo>
                    <a:pt x="2300431" y="10969"/>
                  </a:lnTo>
                  <a:lnTo>
                    <a:pt x="2335806" y="10167"/>
                  </a:lnTo>
                  <a:lnTo>
                    <a:pt x="2371636" y="9810"/>
                  </a:lnTo>
                  <a:lnTo>
                    <a:pt x="2405200" y="9652"/>
                  </a:lnTo>
                  <a:lnTo>
                    <a:pt x="2440577" y="9581"/>
                  </a:lnTo>
                  <a:lnTo>
                    <a:pt x="2476410" y="9550"/>
                  </a:lnTo>
                  <a:lnTo>
                    <a:pt x="2509974" y="9536"/>
                  </a:lnTo>
                  <a:lnTo>
                    <a:pt x="2542530" y="6708"/>
                  </a:lnTo>
                  <a:lnTo>
                    <a:pt x="2574638" y="2981"/>
                  </a:lnTo>
                  <a:lnTo>
                    <a:pt x="2606548" y="1325"/>
                  </a:lnTo>
                  <a:lnTo>
                    <a:pt x="2638368" y="589"/>
                  </a:lnTo>
                  <a:lnTo>
                    <a:pt x="2670150" y="262"/>
                  </a:lnTo>
                  <a:lnTo>
                    <a:pt x="2701914" y="116"/>
                  </a:lnTo>
                  <a:lnTo>
                    <a:pt x="2733670" y="52"/>
                  </a:lnTo>
                  <a:lnTo>
                    <a:pt x="2781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252"/>
            <p:cNvSpPr/>
            <p:nvPr>
              <p:custDataLst>
                <p:tags r:id="rId322"/>
              </p:custDataLst>
            </p:nvPr>
          </p:nvSpPr>
          <p:spPr>
            <a:xfrm>
              <a:off x="1266825" y="3162301"/>
              <a:ext cx="104738" cy="276225"/>
            </a:xfrm>
            <a:custGeom>
              <a:avLst/>
              <a:gdLst/>
              <a:ahLst/>
              <a:cxnLst/>
              <a:rect l="0" t="0" r="0" b="0"/>
              <a:pathLst>
                <a:path w="104738" h="276225">
                  <a:moveTo>
                    <a:pt x="0" y="57149"/>
                  </a:moveTo>
                  <a:lnTo>
                    <a:pt x="0" y="57149"/>
                  </a:lnTo>
                  <a:lnTo>
                    <a:pt x="0" y="14521"/>
                  </a:lnTo>
                  <a:lnTo>
                    <a:pt x="1058" y="12856"/>
                  </a:lnTo>
                  <a:lnTo>
                    <a:pt x="2822" y="11745"/>
                  </a:lnTo>
                  <a:lnTo>
                    <a:pt x="5057" y="11005"/>
                  </a:lnTo>
                  <a:lnTo>
                    <a:pt x="6546" y="9453"/>
                  </a:lnTo>
                  <a:lnTo>
                    <a:pt x="8201" y="4906"/>
                  </a:lnTo>
                  <a:lnTo>
                    <a:pt x="9701" y="3271"/>
                  </a:lnTo>
                  <a:lnTo>
                    <a:pt x="17610" y="429"/>
                  </a:lnTo>
                  <a:lnTo>
                    <a:pt x="52135" y="0"/>
                  </a:lnTo>
                  <a:lnTo>
                    <a:pt x="57743" y="2822"/>
                  </a:lnTo>
                  <a:lnTo>
                    <a:pt x="63764" y="6545"/>
                  </a:lnTo>
                  <a:lnTo>
                    <a:pt x="73103" y="9700"/>
                  </a:lnTo>
                  <a:lnTo>
                    <a:pt x="79410" y="14188"/>
                  </a:lnTo>
                  <a:lnTo>
                    <a:pt x="82918" y="19710"/>
                  </a:lnTo>
                  <a:lnTo>
                    <a:pt x="85536" y="25693"/>
                  </a:lnTo>
                  <a:lnTo>
                    <a:pt x="91901" y="35011"/>
                  </a:lnTo>
                  <a:lnTo>
                    <a:pt x="95316" y="44475"/>
                  </a:lnTo>
                  <a:lnTo>
                    <a:pt x="101502" y="53982"/>
                  </a:lnTo>
                  <a:lnTo>
                    <a:pt x="103805" y="63501"/>
                  </a:lnTo>
                  <a:lnTo>
                    <a:pt x="104737" y="93956"/>
                  </a:lnTo>
                  <a:lnTo>
                    <a:pt x="101936" y="102788"/>
                  </a:lnTo>
                  <a:lnTo>
                    <a:pt x="98222" y="111300"/>
                  </a:lnTo>
                  <a:lnTo>
                    <a:pt x="95072" y="126934"/>
                  </a:lnTo>
                  <a:lnTo>
                    <a:pt x="88965" y="139797"/>
                  </a:lnTo>
                  <a:lnTo>
                    <a:pt x="84951" y="167307"/>
                  </a:lnTo>
                  <a:lnTo>
                    <a:pt x="79263" y="178571"/>
                  </a:lnTo>
                  <a:lnTo>
                    <a:pt x="76049" y="193785"/>
                  </a:lnTo>
                  <a:lnTo>
                    <a:pt x="68840" y="208944"/>
                  </a:lnTo>
                  <a:lnTo>
                    <a:pt x="66700" y="253730"/>
                  </a:lnTo>
                  <a:lnTo>
                    <a:pt x="66675" y="2762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253"/>
            <p:cNvSpPr/>
            <p:nvPr>
              <p:custDataLst>
                <p:tags r:id="rId323"/>
              </p:custDataLst>
            </p:nvPr>
          </p:nvSpPr>
          <p:spPr>
            <a:xfrm>
              <a:off x="1409700" y="3505200"/>
              <a:ext cx="27242" cy="19051"/>
            </a:xfrm>
            <a:custGeom>
              <a:avLst/>
              <a:gdLst/>
              <a:ahLst/>
              <a:cxnLst/>
              <a:rect l="0" t="0" r="0" b="0"/>
              <a:pathLst>
                <a:path w="27242" h="19051">
                  <a:moveTo>
                    <a:pt x="9525" y="0"/>
                  </a:moveTo>
                  <a:lnTo>
                    <a:pt x="9525" y="0"/>
                  </a:lnTo>
                  <a:lnTo>
                    <a:pt x="27241" y="17716"/>
                  </a:lnTo>
                  <a:lnTo>
                    <a:pt x="26627" y="18161"/>
                  </a:lnTo>
                  <a:lnTo>
                    <a:pt x="10852" y="1905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254"/>
            <p:cNvSpPr/>
            <p:nvPr>
              <p:custDataLst>
                <p:tags r:id="rId324"/>
              </p:custDataLst>
            </p:nvPr>
          </p:nvSpPr>
          <p:spPr>
            <a:xfrm>
              <a:off x="885825" y="336232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28575"/>
                  </a:moveTo>
                  <a:lnTo>
                    <a:pt x="0" y="28575"/>
                  </a:lnTo>
                  <a:lnTo>
                    <a:pt x="0" y="19167"/>
                  </a:lnTo>
                  <a:lnTo>
                    <a:pt x="8201" y="10859"/>
                  </a:lnTo>
                  <a:lnTo>
                    <a:pt x="17610" y="9642"/>
                  </a:lnTo>
                  <a:lnTo>
                    <a:pt x="23680" y="9559"/>
                  </a:lnTo>
                  <a:lnTo>
                    <a:pt x="29222" y="6718"/>
                  </a:lnTo>
                  <a:lnTo>
                    <a:pt x="35213" y="2986"/>
                  </a:lnTo>
                  <a:lnTo>
                    <a:pt x="45781" y="393"/>
                  </a:lnTo>
                  <a:lnTo>
                    <a:pt x="83854" y="0"/>
                  </a:lnTo>
                  <a:lnTo>
                    <a:pt x="93762" y="8201"/>
                  </a:lnTo>
                  <a:lnTo>
                    <a:pt x="94588" y="11759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255"/>
            <p:cNvSpPr/>
            <p:nvPr>
              <p:custDataLst>
                <p:tags r:id="rId325"/>
              </p:custDataLst>
            </p:nvPr>
          </p:nvSpPr>
          <p:spPr>
            <a:xfrm>
              <a:off x="923925" y="3400425"/>
              <a:ext cx="133351" cy="47592"/>
            </a:xfrm>
            <a:custGeom>
              <a:avLst/>
              <a:gdLst/>
              <a:ahLst/>
              <a:cxnLst/>
              <a:rect l="0" t="0" r="0" b="0"/>
              <a:pathLst>
                <a:path w="133351" h="47592">
                  <a:moveTo>
                    <a:pt x="0" y="38100"/>
                  </a:moveTo>
                  <a:lnTo>
                    <a:pt x="0" y="38100"/>
                  </a:lnTo>
                  <a:lnTo>
                    <a:pt x="0" y="47508"/>
                  </a:lnTo>
                  <a:lnTo>
                    <a:pt x="5057" y="47591"/>
                  </a:lnTo>
                  <a:lnTo>
                    <a:pt x="10361" y="44788"/>
                  </a:lnTo>
                  <a:lnTo>
                    <a:pt x="17334" y="39421"/>
                  </a:lnTo>
                  <a:lnTo>
                    <a:pt x="26315" y="37303"/>
                  </a:lnTo>
                  <a:lnTo>
                    <a:pt x="35196" y="31631"/>
                  </a:lnTo>
                  <a:lnTo>
                    <a:pt x="47678" y="29179"/>
                  </a:lnTo>
                  <a:lnTo>
                    <a:pt x="50836" y="28977"/>
                  </a:lnTo>
                  <a:lnTo>
                    <a:pt x="57166" y="25931"/>
                  </a:lnTo>
                  <a:lnTo>
                    <a:pt x="74910" y="15353"/>
                  </a:lnTo>
                  <a:lnTo>
                    <a:pt x="87577" y="11252"/>
                  </a:lnTo>
                  <a:lnTo>
                    <a:pt x="114962" y="693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84" name="SMARTInkShape-Group358"/>
          <p:cNvGrpSpPr/>
          <p:nvPr/>
        </p:nvGrpSpPr>
        <p:grpSpPr>
          <a:xfrm>
            <a:off x="3486543" y="1447800"/>
            <a:ext cx="2476108" cy="733426"/>
            <a:chOff x="3486543" y="1447800"/>
            <a:chExt cx="2476108" cy="733426"/>
          </a:xfrm>
        </p:grpSpPr>
        <p:sp>
          <p:nvSpPr>
            <p:cNvPr id="58" name="SMARTInkShape-1256"/>
            <p:cNvSpPr/>
            <p:nvPr>
              <p:custDataLst>
                <p:tags r:id="rId315"/>
              </p:custDataLst>
            </p:nvPr>
          </p:nvSpPr>
          <p:spPr>
            <a:xfrm>
              <a:off x="3486543" y="1828800"/>
              <a:ext cx="637783" cy="66676"/>
            </a:xfrm>
            <a:custGeom>
              <a:avLst/>
              <a:gdLst/>
              <a:ahLst/>
              <a:cxnLst/>
              <a:rect l="0" t="0" r="0" b="0"/>
              <a:pathLst>
                <a:path w="637783" h="66676">
                  <a:moveTo>
                    <a:pt x="9132" y="66675"/>
                  </a:moveTo>
                  <a:lnTo>
                    <a:pt x="9132" y="66675"/>
                  </a:lnTo>
                  <a:lnTo>
                    <a:pt x="0" y="57542"/>
                  </a:lnTo>
                  <a:lnTo>
                    <a:pt x="17330" y="57150"/>
                  </a:lnTo>
                  <a:lnTo>
                    <a:pt x="17772" y="56092"/>
                  </a:lnTo>
                  <a:lnTo>
                    <a:pt x="18264" y="52094"/>
                  </a:lnTo>
                  <a:lnTo>
                    <a:pt x="19453" y="50604"/>
                  </a:lnTo>
                  <a:lnTo>
                    <a:pt x="26824" y="48017"/>
                  </a:lnTo>
                  <a:lnTo>
                    <a:pt x="42336" y="47635"/>
                  </a:lnTo>
                  <a:lnTo>
                    <a:pt x="47878" y="44807"/>
                  </a:lnTo>
                  <a:lnTo>
                    <a:pt x="53869" y="41081"/>
                  </a:lnTo>
                  <a:lnTo>
                    <a:pt x="66339" y="38689"/>
                  </a:lnTo>
                  <a:lnTo>
                    <a:pt x="106626" y="38103"/>
                  </a:lnTo>
                  <a:lnTo>
                    <a:pt x="113493" y="35279"/>
                  </a:lnTo>
                  <a:lnTo>
                    <a:pt x="120074" y="31555"/>
                  </a:lnTo>
                  <a:lnTo>
                    <a:pt x="130786" y="29458"/>
                  </a:lnTo>
                  <a:lnTo>
                    <a:pt x="178387" y="28582"/>
                  </a:lnTo>
                  <a:lnTo>
                    <a:pt x="221328" y="28575"/>
                  </a:lnTo>
                  <a:lnTo>
                    <a:pt x="250029" y="28575"/>
                  </a:lnTo>
                  <a:lnTo>
                    <a:pt x="293186" y="19442"/>
                  </a:lnTo>
                  <a:lnTo>
                    <a:pt x="339423" y="19057"/>
                  </a:lnTo>
                  <a:lnTo>
                    <a:pt x="384749" y="19050"/>
                  </a:lnTo>
                  <a:lnTo>
                    <a:pt x="428288" y="19050"/>
                  </a:lnTo>
                  <a:lnTo>
                    <a:pt x="439899" y="17992"/>
                  </a:lnTo>
                  <a:lnTo>
                    <a:pt x="458798" y="11511"/>
                  </a:lnTo>
                  <a:lnTo>
                    <a:pt x="501374" y="9641"/>
                  </a:lnTo>
                  <a:lnTo>
                    <a:pt x="543125" y="9530"/>
                  </a:lnTo>
                  <a:lnTo>
                    <a:pt x="555496" y="8469"/>
                  </a:lnTo>
                  <a:lnTo>
                    <a:pt x="596875" y="589"/>
                  </a:lnTo>
                  <a:lnTo>
                    <a:pt x="63778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257"/>
            <p:cNvSpPr/>
            <p:nvPr>
              <p:custDataLst>
                <p:tags r:id="rId316"/>
              </p:custDataLst>
            </p:nvPr>
          </p:nvSpPr>
          <p:spPr>
            <a:xfrm>
              <a:off x="4171950" y="1447800"/>
              <a:ext cx="828676" cy="666751"/>
            </a:xfrm>
            <a:custGeom>
              <a:avLst/>
              <a:gdLst/>
              <a:ahLst/>
              <a:cxnLst/>
              <a:rect l="0" t="0" r="0" b="0"/>
              <a:pathLst>
                <a:path w="828676" h="666751">
                  <a:moveTo>
                    <a:pt x="0" y="85725"/>
                  </a:moveTo>
                  <a:lnTo>
                    <a:pt x="0" y="85725"/>
                  </a:lnTo>
                  <a:lnTo>
                    <a:pt x="45419" y="85725"/>
                  </a:lnTo>
                  <a:lnTo>
                    <a:pt x="79802" y="85725"/>
                  </a:lnTo>
                  <a:lnTo>
                    <a:pt x="85915" y="82903"/>
                  </a:lnTo>
                  <a:lnTo>
                    <a:pt x="92159" y="79179"/>
                  </a:lnTo>
                  <a:lnTo>
                    <a:pt x="104791" y="76788"/>
                  </a:lnTo>
                  <a:lnTo>
                    <a:pt x="131234" y="75165"/>
                  </a:lnTo>
                  <a:lnTo>
                    <a:pt x="157867" y="67560"/>
                  </a:lnTo>
                  <a:lnTo>
                    <a:pt x="191284" y="63905"/>
                  </a:lnTo>
                  <a:lnTo>
                    <a:pt x="209783" y="59151"/>
                  </a:lnTo>
                  <a:lnTo>
                    <a:pt x="240272" y="56355"/>
                  </a:lnTo>
                  <a:lnTo>
                    <a:pt x="254872" y="50682"/>
                  </a:lnTo>
                  <a:lnTo>
                    <a:pt x="297830" y="46835"/>
                  </a:lnTo>
                  <a:lnTo>
                    <a:pt x="336496" y="39006"/>
                  </a:lnTo>
                  <a:lnTo>
                    <a:pt x="381191" y="37121"/>
                  </a:lnTo>
                  <a:lnTo>
                    <a:pt x="428450" y="29168"/>
                  </a:lnTo>
                  <a:lnTo>
                    <a:pt x="474249" y="25805"/>
                  </a:lnTo>
                  <a:lnTo>
                    <a:pt x="501254" y="20384"/>
                  </a:lnTo>
                  <a:lnTo>
                    <a:pt x="533348" y="16404"/>
                  </a:lnTo>
                  <a:lnTo>
                    <a:pt x="553733" y="10884"/>
                  </a:lnTo>
                  <a:lnTo>
                    <a:pt x="586382" y="8546"/>
                  </a:lnTo>
                  <a:lnTo>
                    <a:pt x="597664" y="3003"/>
                  </a:lnTo>
                  <a:lnTo>
                    <a:pt x="644421" y="2"/>
                  </a:lnTo>
                  <a:lnTo>
                    <a:pt x="647662" y="0"/>
                  </a:lnTo>
                  <a:lnTo>
                    <a:pt x="647700" y="44481"/>
                  </a:lnTo>
                  <a:lnTo>
                    <a:pt x="647700" y="60329"/>
                  </a:lnTo>
                  <a:lnTo>
                    <a:pt x="658021" y="107885"/>
                  </a:lnTo>
                  <a:lnTo>
                    <a:pt x="664713" y="126007"/>
                  </a:lnTo>
                  <a:lnTo>
                    <a:pt x="668968" y="143522"/>
                  </a:lnTo>
                  <a:lnTo>
                    <a:pt x="683173" y="181032"/>
                  </a:lnTo>
                  <a:lnTo>
                    <a:pt x="687844" y="200042"/>
                  </a:lnTo>
                  <a:lnTo>
                    <a:pt x="705029" y="245665"/>
                  </a:lnTo>
                  <a:lnTo>
                    <a:pt x="721093" y="285576"/>
                  </a:lnTo>
                  <a:lnTo>
                    <a:pt x="725891" y="304748"/>
                  </a:lnTo>
                  <a:lnTo>
                    <a:pt x="746242" y="349247"/>
                  </a:lnTo>
                  <a:lnTo>
                    <a:pt x="758656" y="393700"/>
                  </a:lnTo>
                  <a:lnTo>
                    <a:pt x="769343" y="438150"/>
                  </a:lnTo>
                  <a:lnTo>
                    <a:pt x="771613" y="449792"/>
                  </a:lnTo>
                  <a:lnTo>
                    <a:pt x="777784" y="463354"/>
                  </a:lnTo>
                  <a:lnTo>
                    <a:pt x="780859" y="504999"/>
                  </a:lnTo>
                  <a:lnTo>
                    <a:pt x="782023" y="517603"/>
                  </a:lnTo>
                  <a:lnTo>
                    <a:pt x="789982" y="554440"/>
                  </a:lnTo>
                  <a:lnTo>
                    <a:pt x="791611" y="593627"/>
                  </a:lnTo>
                  <a:lnTo>
                    <a:pt x="798773" y="612344"/>
                  </a:lnTo>
                  <a:lnTo>
                    <a:pt x="801081" y="634975"/>
                  </a:lnTo>
                  <a:lnTo>
                    <a:pt x="808291" y="645815"/>
                  </a:lnTo>
                  <a:lnTo>
                    <a:pt x="809508" y="655736"/>
                  </a:lnTo>
                  <a:lnTo>
                    <a:pt x="818755" y="666319"/>
                  </a:lnTo>
                  <a:lnTo>
                    <a:pt x="828675" y="666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258"/>
            <p:cNvSpPr/>
            <p:nvPr>
              <p:custDataLst>
                <p:tags r:id="rId317"/>
              </p:custDataLst>
            </p:nvPr>
          </p:nvSpPr>
          <p:spPr>
            <a:xfrm>
              <a:off x="4257675" y="2143125"/>
              <a:ext cx="628651" cy="38100"/>
            </a:xfrm>
            <a:custGeom>
              <a:avLst/>
              <a:gdLst/>
              <a:ahLst/>
              <a:cxnLst/>
              <a:rect l="0" t="0" r="0" b="0"/>
              <a:pathLst>
                <a:path w="628651" h="38100">
                  <a:moveTo>
                    <a:pt x="0" y="28575"/>
                  </a:moveTo>
                  <a:lnTo>
                    <a:pt x="0" y="28575"/>
                  </a:lnTo>
                  <a:lnTo>
                    <a:pt x="9409" y="28575"/>
                  </a:lnTo>
                  <a:lnTo>
                    <a:pt x="18655" y="37708"/>
                  </a:lnTo>
                  <a:lnTo>
                    <a:pt x="56262" y="38099"/>
                  </a:lnTo>
                  <a:lnTo>
                    <a:pt x="64869" y="35277"/>
                  </a:lnTo>
                  <a:lnTo>
                    <a:pt x="72222" y="31554"/>
                  </a:lnTo>
                  <a:lnTo>
                    <a:pt x="116141" y="20408"/>
                  </a:lnTo>
                  <a:lnTo>
                    <a:pt x="156927" y="18071"/>
                  </a:lnTo>
                  <a:lnTo>
                    <a:pt x="202343" y="10415"/>
                  </a:lnTo>
                  <a:lnTo>
                    <a:pt x="247771" y="9603"/>
                  </a:lnTo>
                  <a:lnTo>
                    <a:pt x="278444" y="6718"/>
                  </a:lnTo>
                  <a:lnTo>
                    <a:pt x="326031" y="590"/>
                  </a:lnTo>
                  <a:lnTo>
                    <a:pt x="370703" y="78"/>
                  </a:lnTo>
                  <a:lnTo>
                    <a:pt x="410937" y="10"/>
                  </a:lnTo>
                  <a:lnTo>
                    <a:pt x="449841" y="1"/>
                  </a:lnTo>
                  <a:lnTo>
                    <a:pt x="494654" y="0"/>
                  </a:lnTo>
                  <a:lnTo>
                    <a:pt x="539713" y="0"/>
                  </a:lnTo>
                  <a:lnTo>
                    <a:pt x="583009" y="0"/>
                  </a:lnTo>
                  <a:lnTo>
                    <a:pt x="6286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259"/>
            <p:cNvSpPr/>
            <p:nvPr>
              <p:custDataLst>
                <p:tags r:id="rId318"/>
              </p:custDataLst>
            </p:nvPr>
          </p:nvSpPr>
          <p:spPr>
            <a:xfrm>
              <a:off x="4200525" y="1714501"/>
              <a:ext cx="76201" cy="466725"/>
            </a:xfrm>
            <a:custGeom>
              <a:avLst/>
              <a:gdLst/>
              <a:ahLst/>
              <a:cxnLst/>
              <a:rect l="0" t="0" r="0" b="0"/>
              <a:pathLst>
                <a:path w="76201" h="466725">
                  <a:moveTo>
                    <a:pt x="0" y="19049"/>
                  </a:moveTo>
                  <a:lnTo>
                    <a:pt x="0" y="19049"/>
                  </a:lnTo>
                  <a:lnTo>
                    <a:pt x="0" y="507"/>
                  </a:lnTo>
                  <a:lnTo>
                    <a:pt x="9491" y="0"/>
                  </a:lnTo>
                  <a:lnTo>
                    <a:pt x="17723" y="8200"/>
                  </a:lnTo>
                  <a:lnTo>
                    <a:pt x="18657" y="14188"/>
                  </a:lnTo>
                  <a:lnTo>
                    <a:pt x="20031" y="26752"/>
                  </a:lnTo>
                  <a:lnTo>
                    <a:pt x="27241" y="49514"/>
                  </a:lnTo>
                  <a:lnTo>
                    <a:pt x="31221" y="76866"/>
                  </a:lnTo>
                  <a:lnTo>
                    <a:pt x="36062" y="95447"/>
                  </a:lnTo>
                  <a:lnTo>
                    <a:pt x="40744" y="136189"/>
                  </a:lnTo>
                  <a:lnTo>
                    <a:pt x="49843" y="183209"/>
                  </a:lnTo>
                  <a:lnTo>
                    <a:pt x="59330" y="230781"/>
                  </a:lnTo>
                  <a:lnTo>
                    <a:pt x="68852" y="275579"/>
                  </a:lnTo>
                  <a:lnTo>
                    <a:pt x="74023" y="295083"/>
                  </a:lnTo>
                  <a:lnTo>
                    <a:pt x="76072" y="339713"/>
                  </a:lnTo>
                  <a:lnTo>
                    <a:pt x="76195" y="382985"/>
                  </a:lnTo>
                  <a:lnTo>
                    <a:pt x="76200" y="430344"/>
                  </a:lnTo>
                  <a:lnTo>
                    <a:pt x="73378" y="437502"/>
                  </a:lnTo>
                  <a:lnTo>
                    <a:pt x="67999" y="445665"/>
                  </a:lnTo>
                  <a:lnTo>
                    <a:pt x="66849" y="457770"/>
                  </a:lnTo>
                  <a:lnTo>
                    <a:pt x="66675" y="4667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260"/>
            <p:cNvSpPr/>
            <p:nvPr>
              <p:custDataLst>
                <p:tags r:id="rId319"/>
              </p:custDataLst>
            </p:nvPr>
          </p:nvSpPr>
          <p:spPr>
            <a:xfrm>
              <a:off x="4200525" y="1562100"/>
              <a:ext cx="38101" cy="200026"/>
            </a:xfrm>
            <a:custGeom>
              <a:avLst/>
              <a:gdLst/>
              <a:ahLst/>
              <a:cxnLst/>
              <a:rect l="0" t="0" r="0" b="0"/>
              <a:pathLst>
                <a:path w="38101" h="200026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0" y="44897"/>
                  </a:lnTo>
                  <a:lnTo>
                    <a:pt x="1058" y="89877"/>
                  </a:lnTo>
                  <a:lnTo>
                    <a:pt x="11759" y="136229"/>
                  </a:lnTo>
                  <a:lnTo>
                    <a:pt x="28771" y="180392"/>
                  </a:lnTo>
                  <a:lnTo>
                    <a:pt x="3810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261"/>
            <p:cNvSpPr/>
            <p:nvPr>
              <p:custDataLst>
                <p:tags r:id="rId320"/>
              </p:custDataLst>
            </p:nvPr>
          </p:nvSpPr>
          <p:spPr>
            <a:xfrm>
              <a:off x="5019675" y="1647825"/>
              <a:ext cx="942976" cy="104776"/>
            </a:xfrm>
            <a:custGeom>
              <a:avLst/>
              <a:gdLst/>
              <a:ahLst/>
              <a:cxnLst/>
              <a:rect l="0" t="0" r="0" b="0"/>
              <a:pathLst>
                <a:path w="942976" h="104776">
                  <a:moveTo>
                    <a:pt x="19050" y="104775"/>
                  </a:moveTo>
                  <a:lnTo>
                    <a:pt x="19050" y="104775"/>
                  </a:lnTo>
                  <a:lnTo>
                    <a:pt x="19050" y="96574"/>
                  </a:lnTo>
                  <a:lnTo>
                    <a:pt x="17992" y="96133"/>
                  </a:lnTo>
                  <a:lnTo>
                    <a:pt x="0" y="95250"/>
                  </a:lnTo>
                  <a:lnTo>
                    <a:pt x="0" y="87049"/>
                  </a:lnTo>
                  <a:lnTo>
                    <a:pt x="1058" y="86608"/>
                  </a:lnTo>
                  <a:lnTo>
                    <a:pt x="22748" y="85728"/>
                  </a:lnTo>
                  <a:lnTo>
                    <a:pt x="24690" y="84669"/>
                  </a:lnTo>
                  <a:lnTo>
                    <a:pt x="25986" y="82904"/>
                  </a:lnTo>
                  <a:lnTo>
                    <a:pt x="26848" y="80669"/>
                  </a:lnTo>
                  <a:lnTo>
                    <a:pt x="28482" y="79180"/>
                  </a:lnTo>
                  <a:lnTo>
                    <a:pt x="33119" y="77524"/>
                  </a:lnTo>
                  <a:lnTo>
                    <a:pt x="78062" y="76210"/>
                  </a:lnTo>
                  <a:lnTo>
                    <a:pt x="85141" y="73382"/>
                  </a:lnTo>
                  <a:lnTo>
                    <a:pt x="88511" y="71147"/>
                  </a:lnTo>
                  <a:lnTo>
                    <a:pt x="103366" y="68000"/>
                  </a:lnTo>
                  <a:lnTo>
                    <a:pt x="149663" y="66709"/>
                  </a:lnTo>
                  <a:lnTo>
                    <a:pt x="185058" y="65619"/>
                  </a:lnTo>
                  <a:lnTo>
                    <a:pt x="215784" y="58033"/>
                  </a:lnTo>
                  <a:lnTo>
                    <a:pt x="257354" y="57202"/>
                  </a:lnTo>
                  <a:lnTo>
                    <a:pt x="269954" y="56115"/>
                  </a:lnTo>
                  <a:lnTo>
                    <a:pt x="307982" y="48510"/>
                  </a:lnTo>
                  <a:lnTo>
                    <a:pt x="352621" y="47703"/>
                  </a:lnTo>
                  <a:lnTo>
                    <a:pt x="393438" y="46574"/>
                  </a:lnTo>
                  <a:lnTo>
                    <a:pt x="438323" y="38983"/>
                  </a:lnTo>
                  <a:lnTo>
                    <a:pt x="480220" y="37119"/>
                  </a:lnTo>
                  <a:lnTo>
                    <a:pt x="527203" y="29464"/>
                  </a:lnTo>
                  <a:lnTo>
                    <a:pt x="571938" y="28692"/>
                  </a:lnTo>
                  <a:lnTo>
                    <a:pt x="615431" y="20384"/>
                  </a:lnTo>
                  <a:lnTo>
                    <a:pt x="662206" y="19167"/>
                  </a:lnTo>
                  <a:lnTo>
                    <a:pt x="709756" y="10859"/>
                  </a:lnTo>
                  <a:lnTo>
                    <a:pt x="754230" y="9642"/>
                  </a:lnTo>
                  <a:lnTo>
                    <a:pt x="783318" y="8490"/>
                  </a:lnTo>
                  <a:lnTo>
                    <a:pt x="828621" y="590"/>
                  </a:lnTo>
                  <a:lnTo>
                    <a:pt x="873122" y="34"/>
                  </a:lnTo>
                  <a:lnTo>
                    <a:pt x="914988" y="1"/>
                  </a:lnTo>
                  <a:lnTo>
                    <a:pt x="9429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3" name="SMARTInkShape-Group359"/>
          <p:cNvGrpSpPr/>
          <p:nvPr/>
        </p:nvGrpSpPr>
        <p:grpSpPr>
          <a:xfrm>
            <a:off x="4267200" y="1733550"/>
            <a:ext cx="647701" cy="409576"/>
            <a:chOff x="4267200" y="1733550"/>
            <a:chExt cx="647701" cy="409576"/>
          </a:xfrm>
        </p:grpSpPr>
        <p:sp>
          <p:nvSpPr>
            <p:cNvPr id="16385" name="SMARTInkShape-1262"/>
            <p:cNvSpPr/>
            <p:nvPr>
              <p:custDataLst>
                <p:tags r:id="rId308"/>
              </p:custDataLst>
            </p:nvPr>
          </p:nvSpPr>
          <p:spPr>
            <a:xfrm>
              <a:off x="4343400" y="1876425"/>
              <a:ext cx="133351" cy="228601"/>
            </a:xfrm>
            <a:custGeom>
              <a:avLst/>
              <a:gdLst/>
              <a:ahLst/>
              <a:cxnLst/>
              <a:rect l="0" t="0" r="0" b="0"/>
              <a:pathLst>
                <a:path w="133351" h="228601">
                  <a:moveTo>
                    <a:pt x="133350" y="0"/>
                  </a:moveTo>
                  <a:lnTo>
                    <a:pt x="133350" y="0"/>
                  </a:lnTo>
                  <a:lnTo>
                    <a:pt x="128294" y="5056"/>
                  </a:lnTo>
                  <a:lnTo>
                    <a:pt x="125811" y="10361"/>
                  </a:lnTo>
                  <a:lnTo>
                    <a:pt x="125149" y="13258"/>
                  </a:lnTo>
                  <a:lnTo>
                    <a:pt x="123649" y="15188"/>
                  </a:lnTo>
                  <a:lnTo>
                    <a:pt x="119161" y="17334"/>
                  </a:lnTo>
                  <a:lnTo>
                    <a:pt x="113638" y="23932"/>
                  </a:lnTo>
                  <a:lnTo>
                    <a:pt x="85546" y="69047"/>
                  </a:lnTo>
                  <a:lnTo>
                    <a:pt x="57145" y="116348"/>
                  </a:lnTo>
                  <a:lnTo>
                    <a:pt x="28575" y="163964"/>
                  </a:lnTo>
                  <a:lnTo>
                    <a:pt x="13758" y="187398"/>
                  </a:lnTo>
                  <a:lnTo>
                    <a:pt x="7539" y="207369"/>
                  </a:lnTo>
                  <a:lnTo>
                    <a:pt x="3350" y="214931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1263"/>
            <p:cNvSpPr/>
            <p:nvPr>
              <p:custDataLst>
                <p:tags r:id="rId309"/>
              </p:custDataLst>
            </p:nvPr>
          </p:nvSpPr>
          <p:spPr>
            <a:xfrm>
              <a:off x="4267200" y="1733550"/>
              <a:ext cx="581026" cy="66676"/>
            </a:xfrm>
            <a:custGeom>
              <a:avLst/>
              <a:gdLst/>
              <a:ahLst/>
              <a:cxnLst/>
              <a:rect l="0" t="0" r="0" b="0"/>
              <a:pathLst>
                <a:path w="581026" h="66676">
                  <a:moveTo>
                    <a:pt x="0" y="66675"/>
                  </a:moveTo>
                  <a:lnTo>
                    <a:pt x="0" y="66675"/>
                  </a:lnTo>
                  <a:lnTo>
                    <a:pt x="23704" y="66675"/>
                  </a:lnTo>
                  <a:lnTo>
                    <a:pt x="25328" y="65617"/>
                  </a:lnTo>
                  <a:lnTo>
                    <a:pt x="26410" y="63853"/>
                  </a:lnTo>
                  <a:lnTo>
                    <a:pt x="27131" y="61619"/>
                  </a:lnTo>
                  <a:lnTo>
                    <a:pt x="28671" y="60129"/>
                  </a:lnTo>
                  <a:lnTo>
                    <a:pt x="33204" y="58474"/>
                  </a:lnTo>
                  <a:lnTo>
                    <a:pt x="63524" y="56115"/>
                  </a:lnTo>
                  <a:lnTo>
                    <a:pt x="76205" y="49615"/>
                  </a:lnTo>
                  <a:lnTo>
                    <a:pt x="101600" y="46644"/>
                  </a:lnTo>
                  <a:lnTo>
                    <a:pt x="114300" y="40101"/>
                  </a:lnTo>
                  <a:lnTo>
                    <a:pt x="161925" y="38105"/>
                  </a:lnTo>
                  <a:lnTo>
                    <a:pt x="209354" y="38100"/>
                  </a:lnTo>
                  <a:lnTo>
                    <a:pt x="214049" y="38100"/>
                  </a:lnTo>
                  <a:lnTo>
                    <a:pt x="219663" y="35278"/>
                  </a:lnTo>
                  <a:lnTo>
                    <a:pt x="225687" y="31554"/>
                  </a:lnTo>
                  <a:lnTo>
                    <a:pt x="238177" y="29164"/>
                  </a:lnTo>
                  <a:lnTo>
                    <a:pt x="285802" y="28576"/>
                  </a:lnTo>
                  <a:lnTo>
                    <a:pt x="302921" y="28575"/>
                  </a:lnTo>
                  <a:lnTo>
                    <a:pt x="312033" y="22029"/>
                  </a:lnTo>
                  <a:lnTo>
                    <a:pt x="320937" y="19933"/>
                  </a:lnTo>
                  <a:lnTo>
                    <a:pt x="367504" y="19051"/>
                  </a:lnTo>
                  <a:lnTo>
                    <a:pt x="414946" y="19050"/>
                  </a:lnTo>
                  <a:lnTo>
                    <a:pt x="457241" y="19050"/>
                  </a:lnTo>
                  <a:lnTo>
                    <a:pt x="465332" y="16228"/>
                  </a:lnTo>
                  <a:lnTo>
                    <a:pt x="474093" y="10849"/>
                  </a:lnTo>
                  <a:lnTo>
                    <a:pt x="489318" y="9641"/>
                  </a:lnTo>
                  <a:lnTo>
                    <a:pt x="517535" y="9528"/>
                  </a:lnTo>
                  <a:lnTo>
                    <a:pt x="519648" y="8469"/>
                  </a:lnTo>
                  <a:lnTo>
                    <a:pt x="521057" y="6704"/>
                  </a:lnTo>
                  <a:lnTo>
                    <a:pt x="521996" y="4469"/>
                  </a:lnTo>
                  <a:lnTo>
                    <a:pt x="523681" y="2980"/>
                  </a:lnTo>
                  <a:lnTo>
                    <a:pt x="528375" y="1324"/>
                  </a:lnTo>
                  <a:lnTo>
                    <a:pt x="574127" y="0"/>
                  </a:lnTo>
                  <a:lnTo>
                    <a:pt x="5810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1264"/>
            <p:cNvSpPr/>
            <p:nvPr>
              <p:custDataLst>
                <p:tags r:id="rId310"/>
              </p:custDataLst>
            </p:nvPr>
          </p:nvSpPr>
          <p:spPr>
            <a:xfrm>
              <a:off x="4295775" y="1838325"/>
              <a:ext cx="66676" cy="114301"/>
            </a:xfrm>
            <a:custGeom>
              <a:avLst/>
              <a:gdLst/>
              <a:ahLst/>
              <a:cxnLst/>
              <a:rect l="0" t="0" r="0" b="0"/>
              <a:pathLst>
                <a:path w="66676" h="114301">
                  <a:moveTo>
                    <a:pt x="66675" y="0"/>
                  </a:moveTo>
                  <a:lnTo>
                    <a:pt x="66675" y="0"/>
                  </a:lnTo>
                  <a:lnTo>
                    <a:pt x="52486" y="14189"/>
                  </a:lnTo>
                  <a:lnTo>
                    <a:pt x="49785" y="19712"/>
                  </a:lnTo>
                  <a:lnTo>
                    <a:pt x="49065" y="22666"/>
                  </a:lnTo>
                  <a:lnTo>
                    <a:pt x="47527" y="24636"/>
                  </a:lnTo>
                  <a:lnTo>
                    <a:pt x="42995" y="26824"/>
                  </a:lnTo>
                  <a:lnTo>
                    <a:pt x="41363" y="28466"/>
                  </a:lnTo>
                  <a:lnTo>
                    <a:pt x="33472" y="41679"/>
                  </a:lnTo>
                  <a:lnTo>
                    <a:pt x="24970" y="50920"/>
                  </a:lnTo>
                  <a:lnTo>
                    <a:pt x="21681" y="60025"/>
                  </a:lnTo>
                  <a:lnTo>
                    <a:pt x="20804" y="65417"/>
                  </a:lnTo>
                  <a:lnTo>
                    <a:pt x="19161" y="69011"/>
                  </a:lnTo>
                  <a:lnTo>
                    <a:pt x="17007" y="71407"/>
                  </a:lnTo>
                  <a:lnTo>
                    <a:pt x="14513" y="73005"/>
                  </a:lnTo>
                  <a:lnTo>
                    <a:pt x="12850" y="76187"/>
                  </a:lnTo>
                  <a:lnTo>
                    <a:pt x="9452" y="88661"/>
                  </a:lnTo>
                  <a:lnTo>
                    <a:pt x="7360" y="90857"/>
                  </a:lnTo>
                  <a:lnTo>
                    <a:pt x="4906" y="92321"/>
                  </a:lnTo>
                  <a:lnTo>
                    <a:pt x="3271" y="94356"/>
                  </a:lnTo>
                  <a:lnTo>
                    <a:pt x="1454" y="99439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1265"/>
            <p:cNvSpPr/>
            <p:nvPr>
              <p:custDataLst>
                <p:tags r:id="rId311"/>
              </p:custDataLst>
            </p:nvPr>
          </p:nvSpPr>
          <p:spPr>
            <a:xfrm>
              <a:off x="4514850" y="1838325"/>
              <a:ext cx="133351" cy="238126"/>
            </a:xfrm>
            <a:custGeom>
              <a:avLst/>
              <a:gdLst/>
              <a:ahLst/>
              <a:cxnLst/>
              <a:rect l="0" t="0" r="0" b="0"/>
              <a:pathLst>
                <a:path w="133351" h="238126">
                  <a:moveTo>
                    <a:pt x="133350" y="0"/>
                  </a:moveTo>
                  <a:lnTo>
                    <a:pt x="133350" y="0"/>
                  </a:lnTo>
                  <a:lnTo>
                    <a:pt x="128294" y="5056"/>
                  </a:lnTo>
                  <a:lnTo>
                    <a:pt x="125811" y="10361"/>
                  </a:lnTo>
                  <a:lnTo>
                    <a:pt x="125149" y="13258"/>
                  </a:lnTo>
                  <a:lnTo>
                    <a:pt x="119161" y="22390"/>
                  </a:lnTo>
                  <a:lnTo>
                    <a:pt x="110684" y="31799"/>
                  </a:lnTo>
                  <a:lnTo>
                    <a:pt x="107401" y="40944"/>
                  </a:lnTo>
                  <a:lnTo>
                    <a:pt x="104884" y="51006"/>
                  </a:lnTo>
                  <a:lnTo>
                    <a:pt x="79296" y="97661"/>
                  </a:lnTo>
                  <a:lnTo>
                    <a:pt x="63489" y="122013"/>
                  </a:lnTo>
                  <a:lnTo>
                    <a:pt x="52650" y="153813"/>
                  </a:lnTo>
                  <a:lnTo>
                    <a:pt x="23260" y="195937"/>
                  </a:lnTo>
                  <a:lnTo>
                    <a:pt x="17059" y="209370"/>
                  </a:lnTo>
                  <a:lnTo>
                    <a:pt x="12874" y="215820"/>
                  </a:lnTo>
                  <a:lnTo>
                    <a:pt x="11013" y="222214"/>
                  </a:lnTo>
                  <a:lnTo>
                    <a:pt x="9459" y="224343"/>
                  </a:lnTo>
                  <a:lnTo>
                    <a:pt x="7365" y="225762"/>
                  </a:lnTo>
                  <a:lnTo>
                    <a:pt x="4910" y="226708"/>
                  </a:lnTo>
                  <a:lnTo>
                    <a:pt x="3273" y="228397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1266"/>
            <p:cNvSpPr/>
            <p:nvPr>
              <p:custDataLst>
                <p:tags r:id="rId312"/>
              </p:custDataLst>
            </p:nvPr>
          </p:nvSpPr>
          <p:spPr>
            <a:xfrm>
              <a:off x="4667250" y="1857375"/>
              <a:ext cx="104776" cy="200026"/>
            </a:xfrm>
            <a:custGeom>
              <a:avLst/>
              <a:gdLst/>
              <a:ahLst/>
              <a:cxnLst/>
              <a:rect l="0" t="0" r="0" b="0"/>
              <a:pathLst>
                <a:path w="104776" h="200026">
                  <a:moveTo>
                    <a:pt x="104775" y="0"/>
                  </a:moveTo>
                  <a:lnTo>
                    <a:pt x="104775" y="0"/>
                  </a:lnTo>
                  <a:lnTo>
                    <a:pt x="99719" y="0"/>
                  </a:lnTo>
                  <a:lnTo>
                    <a:pt x="98230" y="1058"/>
                  </a:lnTo>
                  <a:lnTo>
                    <a:pt x="97236" y="2822"/>
                  </a:lnTo>
                  <a:lnTo>
                    <a:pt x="94454" y="16247"/>
                  </a:lnTo>
                  <a:lnTo>
                    <a:pt x="88781" y="25510"/>
                  </a:lnTo>
                  <a:lnTo>
                    <a:pt x="85573" y="34958"/>
                  </a:lnTo>
                  <a:lnTo>
                    <a:pt x="79447" y="44460"/>
                  </a:lnTo>
                  <a:lnTo>
                    <a:pt x="68881" y="70047"/>
                  </a:lnTo>
                  <a:lnTo>
                    <a:pt x="38083" y="116482"/>
                  </a:lnTo>
                  <a:lnTo>
                    <a:pt x="31392" y="131174"/>
                  </a:lnTo>
                  <a:lnTo>
                    <a:pt x="28769" y="138733"/>
                  </a:lnTo>
                  <a:lnTo>
                    <a:pt x="12173" y="161868"/>
                  </a:lnTo>
                  <a:lnTo>
                    <a:pt x="9644" y="168250"/>
                  </a:lnTo>
                  <a:lnTo>
                    <a:pt x="3328" y="177793"/>
                  </a:lnTo>
                  <a:lnTo>
                    <a:pt x="986" y="187323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1267"/>
            <p:cNvSpPr/>
            <p:nvPr>
              <p:custDataLst>
                <p:tags r:id="rId313"/>
              </p:custDataLst>
            </p:nvPr>
          </p:nvSpPr>
          <p:spPr>
            <a:xfrm>
              <a:off x="4810125" y="1905000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76200" y="0"/>
                  </a:moveTo>
                  <a:lnTo>
                    <a:pt x="76200" y="0"/>
                  </a:lnTo>
                  <a:lnTo>
                    <a:pt x="71144" y="0"/>
                  </a:lnTo>
                  <a:lnTo>
                    <a:pt x="69655" y="1058"/>
                  </a:lnTo>
                  <a:lnTo>
                    <a:pt x="68661" y="2822"/>
                  </a:lnTo>
                  <a:lnTo>
                    <a:pt x="67263" y="13183"/>
                  </a:lnTo>
                  <a:lnTo>
                    <a:pt x="65879" y="22793"/>
                  </a:lnTo>
                  <a:lnTo>
                    <a:pt x="59187" y="37585"/>
                  </a:lnTo>
                  <a:lnTo>
                    <a:pt x="58508" y="40931"/>
                  </a:lnTo>
                  <a:lnTo>
                    <a:pt x="52496" y="50698"/>
                  </a:lnTo>
                  <a:lnTo>
                    <a:pt x="44012" y="60295"/>
                  </a:lnTo>
                  <a:lnTo>
                    <a:pt x="40727" y="69484"/>
                  </a:lnTo>
                  <a:lnTo>
                    <a:pt x="38210" y="79565"/>
                  </a:lnTo>
                  <a:lnTo>
                    <a:pt x="27969" y="94660"/>
                  </a:lnTo>
                  <a:lnTo>
                    <a:pt x="13678" y="111047"/>
                  </a:lnTo>
                  <a:lnTo>
                    <a:pt x="7524" y="123810"/>
                  </a:lnTo>
                  <a:lnTo>
                    <a:pt x="1486" y="131465"/>
                  </a:lnTo>
                  <a:lnTo>
                    <a:pt x="440" y="137848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1268"/>
            <p:cNvSpPr/>
            <p:nvPr>
              <p:custDataLst>
                <p:tags r:id="rId314"/>
              </p:custDataLst>
            </p:nvPr>
          </p:nvSpPr>
          <p:spPr>
            <a:xfrm>
              <a:off x="4829175" y="1971675"/>
              <a:ext cx="85726" cy="171451"/>
            </a:xfrm>
            <a:custGeom>
              <a:avLst/>
              <a:gdLst/>
              <a:ahLst/>
              <a:cxnLst/>
              <a:rect l="0" t="0" r="0" b="0"/>
              <a:pathLst>
                <a:path w="85726" h="171451">
                  <a:moveTo>
                    <a:pt x="85725" y="0"/>
                  </a:moveTo>
                  <a:lnTo>
                    <a:pt x="85725" y="0"/>
                  </a:lnTo>
                  <a:lnTo>
                    <a:pt x="85725" y="5056"/>
                  </a:lnTo>
                  <a:lnTo>
                    <a:pt x="84667" y="6546"/>
                  </a:lnTo>
                  <a:lnTo>
                    <a:pt x="82903" y="7539"/>
                  </a:lnTo>
                  <a:lnTo>
                    <a:pt x="80669" y="8201"/>
                  </a:lnTo>
                  <a:lnTo>
                    <a:pt x="79180" y="9701"/>
                  </a:lnTo>
                  <a:lnTo>
                    <a:pt x="76593" y="17610"/>
                  </a:lnTo>
                  <a:lnTo>
                    <a:pt x="76316" y="23680"/>
                  </a:lnTo>
                  <a:lnTo>
                    <a:pt x="73429" y="29222"/>
                  </a:lnTo>
                  <a:lnTo>
                    <a:pt x="61018" y="44535"/>
                  </a:lnTo>
                  <a:lnTo>
                    <a:pt x="55092" y="57167"/>
                  </a:lnTo>
                  <a:lnTo>
                    <a:pt x="50944" y="63507"/>
                  </a:lnTo>
                  <a:lnTo>
                    <a:pt x="31465" y="107263"/>
                  </a:lnTo>
                  <a:lnTo>
                    <a:pt x="13734" y="136382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8" name="SMARTInkShape-Group360"/>
          <p:cNvGrpSpPr/>
          <p:nvPr/>
        </p:nvGrpSpPr>
        <p:grpSpPr>
          <a:xfrm>
            <a:off x="3495675" y="2085975"/>
            <a:ext cx="390526" cy="409576"/>
            <a:chOff x="3495675" y="2085975"/>
            <a:chExt cx="390526" cy="409576"/>
          </a:xfrm>
        </p:grpSpPr>
        <p:sp>
          <p:nvSpPr>
            <p:cNvPr id="16394" name="SMARTInkShape-1269"/>
            <p:cNvSpPr/>
            <p:nvPr>
              <p:custDataLst>
                <p:tags r:id="rId304"/>
              </p:custDataLst>
            </p:nvPr>
          </p:nvSpPr>
          <p:spPr>
            <a:xfrm>
              <a:off x="3686175" y="20859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9132" y="9525"/>
                  </a:lnTo>
                  <a:lnTo>
                    <a:pt x="17052" y="2979"/>
                  </a:lnTo>
                  <a:lnTo>
                    <a:pt x="26849" y="392"/>
                  </a:lnTo>
                  <a:lnTo>
                    <a:pt x="74230" y="1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5" name="SMARTInkShape-1270"/>
            <p:cNvSpPr/>
            <p:nvPr>
              <p:custDataLst>
                <p:tags r:id="rId305"/>
              </p:custDataLst>
            </p:nvPr>
          </p:nvSpPr>
          <p:spPr>
            <a:xfrm>
              <a:off x="3686175" y="2228888"/>
              <a:ext cx="76201" cy="161888"/>
            </a:xfrm>
            <a:custGeom>
              <a:avLst/>
              <a:gdLst/>
              <a:ahLst/>
              <a:cxnLst/>
              <a:rect l="0" t="0" r="0" b="0"/>
              <a:pathLst>
                <a:path w="76201" h="161888">
                  <a:moveTo>
                    <a:pt x="0" y="133312"/>
                  </a:moveTo>
                  <a:lnTo>
                    <a:pt x="0" y="133312"/>
                  </a:lnTo>
                  <a:lnTo>
                    <a:pt x="0" y="115978"/>
                  </a:lnTo>
                  <a:lnTo>
                    <a:pt x="6546" y="106997"/>
                  </a:lnTo>
                  <a:lnTo>
                    <a:pt x="8642" y="98116"/>
                  </a:lnTo>
                  <a:lnTo>
                    <a:pt x="9132" y="91917"/>
                  </a:lnTo>
                  <a:lnTo>
                    <a:pt x="12173" y="85634"/>
                  </a:lnTo>
                  <a:lnTo>
                    <a:pt x="15994" y="79313"/>
                  </a:lnTo>
                  <a:lnTo>
                    <a:pt x="19202" y="69805"/>
                  </a:lnTo>
                  <a:lnTo>
                    <a:pt x="25328" y="60285"/>
                  </a:lnTo>
                  <a:lnTo>
                    <a:pt x="27613" y="50761"/>
                  </a:lnTo>
                  <a:lnTo>
                    <a:pt x="28147" y="44412"/>
                  </a:lnTo>
                  <a:lnTo>
                    <a:pt x="31207" y="38062"/>
                  </a:lnTo>
                  <a:lnTo>
                    <a:pt x="35037" y="31712"/>
                  </a:lnTo>
                  <a:lnTo>
                    <a:pt x="37697" y="20893"/>
                  </a:lnTo>
                  <a:lnTo>
                    <a:pt x="38100" y="0"/>
                  </a:lnTo>
                  <a:lnTo>
                    <a:pt x="38100" y="8166"/>
                  </a:lnTo>
                  <a:lnTo>
                    <a:pt x="31554" y="16831"/>
                  </a:lnTo>
                  <a:lnTo>
                    <a:pt x="29458" y="25657"/>
                  </a:lnTo>
                  <a:lnTo>
                    <a:pt x="28582" y="72106"/>
                  </a:lnTo>
                  <a:lnTo>
                    <a:pt x="28575" y="117035"/>
                  </a:lnTo>
                  <a:lnTo>
                    <a:pt x="28575" y="131395"/>
                  </a:lnTo>
                  <a:lnTo>
                    <a:pt x="38896" y="143601"/>
                  </a:lnTo>
                  <a:lnTo>
                    <a:pt x="46267" y="150999"/>
                  </a:lnTo>
                  <a:lnTo>
                    <a:pt x="46719" y="150395"/>
                  </a:lnTo>
                  <a:lnTo>
                    <a:pt x="47222" y="146902"/>
                  </a:lnTo>
                  <a:lnTo>
                    <a:pt x="48415" y="145547"/>
                  </a:lnTo>
                  <a:lnTo>
                    <a:pt x="55791" y="143194"/>
                  </a:lnTo>
                  <a:lnTo>
                    <a:pt x="61804" y="142943"/>
                  </a:lnTo>
                  <a:lnTo>
                    <a:pt x="63428" y="141849"/>
                  </a:lnTo>
                  <a:lnTo>
                    <a:pt x="64510" y="140062"/>
                  </a:lnTo>
                  <a:lnTo>
                    <a:pt x="65231" y="137812"/>
                  </a:lnTo>
                  <a:lnTo>
                    <a:pt x="66771" y="136312"/>
                  </a:lnTo>
                  <a:lnTo>
                    <a:pt x="71303" y="134645"/>
                  </a:lnTo>
                  <a:lnTo>
                    <a:pt x="72935" y="133142"/>
                  </a:lnTo>
                  <a:lnTo>
                    <a:pt x="75770" y="125228"/>
                  </a:lnTo>
                  <a:lnTo>
                    <a:pt x="76200" y="105141"/>
                  </a:lnTo>
                  <a:lnTo>
                    <a:pt x="62011" y="104747"/>
                  </a:lnTo>
                  <a:lnTo>
                    <a:pt x="56488" y="107564"/>
                  </a:lnTo>
                  <a:lnTo>
                    <a:pt x="30503" y="126857"/>
                  </a:lnTo>
                  <a:lnTo>
                    <a:pt x="0" y="1618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1271"/>
            <p:cNvSpPr/>
            <p:nvPr>
              <p:custDataLst>
                <p:tags r:id="rId306"/>
              </p:custDataLst>
            </p:nvPr>
          </p:nvSpPr>
          <p:spPr>
            <a:xfrm>
              <a:off x="3771900" y="24860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4"/>
                  </a:lnTo>
                  <a:lnTo>
                    <a:pt x="55041" y="9524"/>
                  </a:lnTo>
                  <a:lnTo>
                    <a:pt x="97899" y="9525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1272"/>
            <p:cNvSpPr/>
            <p:nvPr>
              <p:custDataLst>
                <p:tags r:id="rId307"/>
              </p:custDataLst>
            </p:nvPr>
          </p:nvSpPr>
          <p:spPr>
            <a:xfrm>
              <a:off x="3495675" y="2114589"/>
              <a:ext cx="142865" cy="341528"/>
            </a:xfrm>
            <a:custGeom>
              <a:avLst/>
              <a:gdLst/>
              <a:ahLst/>
              <a:cxnLst/>
              <a:rect l="0" t="0" r="0" b="0"/>
              <a:pathLst>
                <a:path w="142865" h="341528">
                  <a:moveTo>
                    <a:pt x="0" y="323811"/>
                  </a:moveTo>
                  <a:lnTo>
                    <a:pt x="0" y="323811"/>
                  </a:lnTo>
                  <a:lnTo>
                    <a:pt x="0" y="341527"/>
                  </a:lnTo>
                  <a:lnTo>
                    <a:pt x="0" y="337409"/>
                  </a:lnTo>
                  <a:lnTo>
                    <a:pt x="1058" y="336052"/>
                  </a:lnTo>
                  <a:lnTo>
                    <a:pt x="8201" y="333694"/>
                  </a:lnTo>
                  <a:lnTo>
                    <a:pt x="8937" y="330673"/>
                  </a:lnTo>
                  <a:lnTo>
                    <a:pt x="9132" y="328385"/>
                  </a:lnTo>
                  <a:lnTo>
                    <a:pt x="12173" y="323022"/>
                  </a:lnTo>
                  <a:lnTo>
                    <a:pt x="15994" y="317110"/>
                  </a:lnTo>
                  <a:lnTo>
                    <a:pt x="19202" y="307832"/>
                  </a:lnTo>
                  <a:lnTo>
                    <a:pt x="25328" y="298380"/>
                  </a:lnTo>
                  <a:lnTo>
                    <a:pt x="27613" y="287818"/>
                  </a:lnTo>
                  <a:lnTo>
                    <a:pt x="29349" y="271754"/>
                  </a:lnTo>
                  <a:lnTo>
                    <a:pt x="40317" y="228488"/>
                  </a:lnTo>
                  <a:lnTo>
                    <a:pt x="45460" y="209489"/>
                  </a:lnTo>
                  <a:lnTo>
                    <a:pt x="47435" y="168587"/>
                  </a:lnTo>
                  <a:lnTo>
                    <a:pt x="47609" y="124374"/>
                  </a:lnTo>
                  <a:lnTo>
                    <a:pt x="47625" y="79370"/>
                  </a:lnTo>
                  <a:lnTo>
                    <a:pt x="47625" y="32083"/>
                  </a:lnTo>
                  <a:lnTo>
                    <a:pt x="47625" y="25526"/>
                  </a:lnTo>
                  <a:lnTo>
                    <a:pt x="50447" y="19084"/>
                  </a:lnTo>
                  <a:lnTo>
                    <a:pt x="55826" y="11382"/>
                  </a:lnTo>
                  <a:lnTo>
                    <a:pt x="56757" y="4991"/>
                  </a:lnTo>
                  <a:lnTo>
                    <a:pt x="57946" y="3315"/>
                  </a:lnTo>
                  <a:lnTo>
                    <a:pt x="59798" y="2197"/>
                  </a:lnTo>
                  <a:lnTo>
                    <a:pt x="66272" y="92"/>
                  </a:lnTo>
                  <a:lnTo>
                    <a:pt x="71612" y="0"/>
                  </a:lnTo>
                  <a:lnTo>
                    <a:pt x="73142" y="1045"/>
                  </a:lnTo>
                  <a:lnTo>
                    <a:pt x="74161" y="2800"/>
                  </a:lnTo>
                  <a:lnTo>
                    <a:pt x="74841" y="5029"/>
                  </a:lnTo>
                  <a:lnTo>
                    <a:pt x="76352" y="6514"/>
                  </a:lnTo>
                  <a:lnTo>
                    <a:pt x="80854" y="8165"/>
                  </a:lnTo>
                  <a:lnTo>
                    <a:pt x="82478" y="9664"/>
                  </a:lnTo>
                  <a:lnTo>
                    <a:pt x="90354" y="22627"/>
                  </a:lnTo>
                  <a:lnTo>
                    <a:pt x="110151" y="44437"/>
                  </a:lnTo>
                  <a:lnTo>
                    <a:pt x="116303" y="57116"/>
                  </a:lnTo>
                  <a:lnTo>
                    <a:pt x="120481" y="63463"/>
                  </a:lnTo>
                  <a:lnTo>
                    <a:pt x="123893" y="72987"/>
                  </a:lnTo>
                  <a:lnTo>
                    <a:pt x="130078" y="82511"/>
                  </a:lnTo>
                  <a:lnTo>
                    <a:pt x="133438" y="92036"/>
                  </a:lnTo>
                  <a:lnTo>
                    <a:pt x="141423" y="102855"/>
                  </a:lnTo>
                  <a:lnTo>
                    <a:pt x="142445" y="109235"/>
                  </a:lnTo>
                  <a:lnTo>
                    <a:pt x="142864" y="131464"/>
                  </a:lnTo>
                  <a:lnTo>
                    <a:pt x="136327" y="140550"/>
                  </a:lnTo>
                  <a:lnTo>
                    <a:pt x="133742" y="150597"/>
                  </a:lnTo>
                  <a:lnTo>
                    <a:pt x="126881" y="159617"/>
                  </a:lnTo>
                  <a:lnTo>
                    <a:pt x="125183" y="165463"/>
                  </a:lnTo>
                  <a:lnTo>
                    <a:pt x="123673" y="167446"/>
                  </a:lnTo>
                  <a:lnTo>
                    <a:pt x="104580" y="178718"/>
                  </a:lnTo>
                  <a:lnTo>
                    <a:pt x="101470" y="179457"/>
                  </a:lnTo>
                  <a:lnTo>
                    <a:pt x="85913" y="189492"/>
                  </a:lnTo>
                  <a:lnTo>
                    <a:pt x="81223" y="190030"/>
                  </a:lnTo>
                  <a:lnTo>
                    <a:pt x="79549" y="191232"/>
                  </a:lnTo>
                  <a:lnTo>
                    <a:pt x="78432" y="193092"/>
                  </a:lnTo>
                  <a:lnTo>
                    <a:pt x="76200" y="1999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1" name="SMARTInkShape-Group361"/>
          <p:cNvGrpSpPr/>
          <p:nvPr/>
        </p:nvGrpSpPr>
        <p:grpSpPr>
          <a:xfrm>
            <a:off x="5219700" y="2000250"/>
            <a:ext cx="247651" cy="352416"/>
            <a:chOff x="5219700" y="2000250"/>
            <a:chExt cx="247651" cy="352416"/>
          </a:xfrm>
        </p:grpSpPr>
        <p:sp>
          <p:nvSpPr>
            <p:cNvPr id="16399" name="SMARTInkShape-1273"/>
            <p:cNvSpPr/>
            <p:nvPr>
              <p:custDataLst>
                <p:tags r:id="rId302"/>
              </p:custDataLst>
            </p:nvPr>
          </p:nvSpPr>
          <p:spPr>
            <a:xfrm>
              <a:off x="5314950" y="2343150"/>
              <a:ext cx="133351" cy="9516"/>
            </a:xfrm>
            <a:custGeom>
              <a:avLst/>
              <a:gdLst/>
              <a:ahLst/>
              <a:cxnLst/>
              <a:rect l="0" t="0" r="0" b="0"/>
              <a:pathLst>
                <a:path w="133351" h="951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4"/>
                  </a:lnTo>
                  <a:lnTo>
                    <a:pt x="23680" y="9515"/>
                  </a:lnTo>
                  <a:lnTo>
                    <a:pt x="29222" y="6698"/>
                  </a:lnTo>
                  <a:lnTo>
                    <a:pt x="35212" y="2977"/>
                  </a:lnTo>
                  <a:lnTo>
                    <a:pt x="47682" y="588"/>
                  </a:lnTo>
                  <a:lnTo>
                    <a:pt x="94662" y="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1274"/>
            <p:cNvSpPr/>
            <p:nvPr>
              <p:custDataLst>
                <p:tags r:id="rId303"/>
              </p:custDataLst>
            </p:nvPr>
          </p:nvSpPr>
          <p:spPr>
            <a:xfrm>
              <a:off x="5219700" y="2000250"/>
              <a:ext cx="247651" cy="28576"/>
            </a:xfrm>
            <a:custGeom>
              <a:avLst/>
              <a:gdLst/>
              <a:ahLst/>
              <a:cxnLst/>
              <a:rect l="0" t="0" r="0" b="0"/>
              <a:pathLst>
                <a:path w="247651" h="28576">
                  <a:moveTo>
                    <a:pt x="0" y="0"/>
                  </a:moveTo>
                  <a:lnTo>
                    <a:pt x="0" y="0"/>
                  </a:lnTo>
                  <a:lnTo>
                    <a:pt x="45819" y="0"/>
                  </a:lnTo>
                  <a:lnTo>
                    <a:pt x="79344" y="0"/>
                  </a:lnTo>
                  <a:lnTo>
                    <a:pt x="98615" y="5488"/>
                  </a:lnTo>
                  <a:lnTo>
                    <a:pt x="110240" y="3155"/>
                  </a:lnTo>
                  <a:lnTo>
                    <a:pt x="136643" y="8826"/>
                  </a:lnTo>
                  <a:lnTo>
                    <a:pt x="182791" y="9517"/>
                  </a:lnTo>
                  <a:lnTo>
                    <a:pt x="203081" y="9524"/>
                  </a:lnTo>
                  <a:lnTo>
                    <a:pt x="209497" y="12347"/>
                  </a:lnTo>
                  <a:lnTo>
                    <a:pt x="215876" y="16071"/>
                  </a:lnTo>
                  <a:lnTo>
                    <a:pt x="228595" y="18461"/>
                  </a:lnTo>
                  <a:lnTo>
                    <a:pt x="231772" y="18658"/>
                  </a:lnTo>
                  <a:lnTo>
                    <a:pt x="238124" y="21698"/>
                  </a:lnTo>
                  <a:lnTo>
                    <a:pt x="2476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02" name="SMARTInkShape-1275"/>
          <p:cNvSpPr/>
          <p:nvPr>
            <p:custDataLst>
              <p:tags r:id="rId2"/>
            </p:custDataLst>
          </p:nvPr>
        </p:nvSpPr>
        <p:spPr>
          <a:xfrm>
            <a:off x="4495800" y="2390798"/>
            <a:ext cx="180976" cy="9503"/>
          </a:xfrm>
          <a:custGeom>
            <a:avLst/>
            <a:gdLst/>
            <a:ahLst/>
            <a:cxnLst/>
            <a:rect l="0" t="0" r="0" b="0"/>
            <a:pathLst>
              <a:path w="180976" h="9503">
                <a:moveTo>
                  <a:pt x="0" y="9502"/>
                </a:moveTo>
                <a:lnTo>
                  <a:pt x="0" y="9502"/>
                </a:lnTo>
                <a:lnTo>
                  <a:pt x="45698" y="9502"/>
                </a:lnTo>
                <a:lnTo>
                  <a:pt x="49514" y="9502"/>
                </a:lnTo>
                <a:lnTo>
                  <a:pt x="56578" y="6680"/>
                </a:lnTo>
                <a:lnTo>
                  <a:pt x="63246" y="2956"/>
                </a:lnTo>
                <a:lnTo>
                  <a:pt x="74008" y="860"/>
                </a:lnTo>
                <a:lnTo>
                  <a:pt x="119504" y="0"/>
                </a:lnTo>
                <a:lnTo>
                  <a:pt x="146146" y="1037"/>
                </a:lnTo>
                <a:lnTo>
                  <a:pt x="164695" y="8178"/>
                </a:lnTo>
                <a:lnTo>
                  <a:pt x="180975" y="950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08" name="SMARTInkShape-Group363"/>
          <p:cNvGrpSpPr/>
          <p:nvPr/>
        </p:nvGrpSpPr>
        <p:grpSpPr>
          <a:xfrm>
            <a:off x="3505203" y="1323975"/>
            <a:ext cx="371473" cy="219073"/>
            <a:chOff x="3505203" y="1323975"/>
            <a:chExt cx="371473" cy="219073"/>
          </a:xfrm>
        </p:grpSpPr>
        <p:sp>
          <p:nvSpPr>
            <p:cNvPr id="16403" name="SMARTInkShape-1276"/>
            <p:cNvSpPr/>
            <p:nvPr>
              <p:custDataLst>
                <p:tags r:id="rId297"/>
              </p:custDataLst>
            </p:nvPr>
          </p:nvSpPr>
          <p:spPr>
            <a:xfrm>
              <a:off x="3771900" y="1352562"/>
              <a:ext cx="104776" cy="142434"/>
            </a:xfrm>
            <a:custGeom>
              <a:avLst/>
              <a:gdLst/>
              <a:ahLst/>
              <a:cxnLst/>
              <a:rect l="0" t="0" r="0" b="0"/>
              <a:pathLst>
                <a:path w="104776" h="142434">
                  <a:moveTo>
                    <a:pt x="9525" y="57138"/>
                  </a:moveTo>
                  <a:lnTo>
                    <a:pt x="9525" y="57138"/>
                  </a:lnTo>
                  <a:lnTo>
                    <a:pt x="9525" y="65339"/>
                  </a:lnTo>
                  <a:lnTo>
                    <a:pt x="8467" y="65780"/>
                  </a:lnTo>
                  <a:lnTo>
                    <a:pt x="1324" y="66547"/>
                  </a:lnTo>
                  <a:lnTo>
                    <a:pt x="588" y="69433"/>
                  </a:lnTo>
                  <a:lnTo>
                    <a:pt x="0" y="107977"/>
                  </a:lnTo>
                  <a:lnTo>
                    <a:pt x="1058" y="110080"/>
                  </a:lnTo>
                  <a:lnTo>
                    <a:pt x="2822" y="111483"/>
                  </a:lnTo>
                  <a:lnTo>
                    <a:pt x="5056" y="112418"/>
                  </a:lnTo>
                  <a:lnTo>
                    <a:pt x="6546" y="114100"/>
                  </a:lnTo>
                  <a:lnTo>
                    <a:pt x="9132" y="122325"/>
                  </a:lnTo>
                  <a:lnTo>
                    <a:pt x="17692" y="131883"/>
                  </a:lnTo>
                  <a:lnTo>
                    <a:pt x="18647" y="137963"/>
                  </a:lnTo>
                  <a:lnTo>
                    <a:pt x="19840" y="139597"/>
                  </a:lnTo>
                  <a:lnTo>
                    <a:pt x="21694" y="140685"/>
                  </a:lnTo>
                  <a:lnTo>
                    <a:pt x="27216" y="142433"/>
                  </a:lnTo>
                  <a:lnTo>
                    <a:pt x="36656" y="134624"/>
                  </a:lnTo>
                  <a:lnTo>
                    <a:pt x="45419" y="132534"/>
                  </a:lnTo>
                  <a:lnTo>
                    <a:pt x="76379" y="107390"/>
                  </a:lnTo>
                  <a:lnTo>
                    <a:pt x="79495" y="106515"/>
                  </a:lnTo>
                  <a:lnTo>
                    <a:pt x="81572" y="104872"/>
                  </a:lnTo>
                  <a:lnTo>
                    <a:pt x="91906" y="88619"/>
                  </a:lnTo>
                  <a:lnTo>
                    <a:pt x="95317" y="79283"/>
                  </a:lnTo>
                  <a:lnTo>
                    <a:pt x="101503" y="69814"/>
                  </a:lnTo>
                  <a:lnTo>
                    <a:pt x="103805" y="59248"/>
                  </a:lnTo>
                  <a:lnTo>
                    <a:pt x="104774" y="12176"/>
                  </a:lnTo>
                  <a:lnTo>
                    <a:pt x="104775" y="11288"/>
                  </a:lnTo>
                  <a:lnTo>
                    <a:pt x="96574" y="1468"/>
                  </a:lnTo>
                  <a:lnTo>
                    <a:pt x="93016" y="646"/>
                  </a:lnTo>
                  <a:lnTo>
                    <a:pt x="77651" y="0"/>
                  </a:lnTo>
                  <a:lnTo>
                    <a:pt x="68882" y="6536"/>
                  </a:lnTo>
                  <a:lnTo>
                    <a:pt x="63070" y="8190"/>
                  </a:lnTo>
                  <a:lnTo>
                    <a:pt x="61097" y="9689"/>
                  </a:lnTo>
                  <a:lnTo>
                    <a:pt x="40743" y="38146"/>
                  </a:lnTo>
                  <a:lnTo>
                    <a:pt x="38216" y="44464"/>
                  </a:lnTo>
                  <a:lnTo>
                    <a:pt x="28575" y="5713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1277"/>
            <p:cNvSpPr/>
            <p:nvPr>
              <p:custDataLst>
                <p:tags r:id="rId298"/>
              </p:custDataLst>
            </p:nvPr>
          </p:nvSpPr>
          <p:spPr>
            <a:xfrm>
              <a:off x="3505203" y="1323976"/>
              <a:ext cx="114298" cy="219072"/>
            </a:xfrm>
            <a:custGeom>
              <a:avLst/>
              <a:gdLst/>
              <a:ahLst/>
              <a:cxnLst/>
              <a:rect l="0" t="0" r="0" b="0"/>
              <a:pathLst>
                <a:path w="114298" h="219072">
                  <a:moveTo>
                    <a:pt x="9522" y="66674"/>
                  </a:moveTo>
                  <a:lnTo>
                    <a:pt x="9522" y="66674"/>
                  </a:lnTo>
                  <a:lnTo>
                    <a:pt x="1321" y="58473"/>
                  </a:lnTo>
                  <a:lnTo>
                    <a:pt x="113" y="49064"/>
                  </a:lnTo>
                  <a:lnTo>
                    <a:pt x="0" y="30328"/>
                  </a:lnTo>
                  <a:lnTo>
                    <a:pt x="6543" y="21316"/>
                  </a:lnTo>
                  <a:lnTo>
                    <a:pt x="8198" y="15470"/>
                  </a:lnTo>
                  <a:lnTo>
                    <a:pt x="9698" y="13488"/>
                  </a:lnTo>
                  <a:lnTo>
                    <a:pt x="17607" y="10046"/>
                  </a:lnTo>
                  <a:lnTo>
                    <a:pt x="18407" y="6934"/>
                  </a:lnTo>
                  <a:lnTo>
                    <a:pt x="18921" y="1369"/>
                  </a:lnTo>
                  <a:lnTo>
                    <a:pt x="20021" y="912"/>
                  </a:lnTo>
                  <a:lnTo>
                    <a:pt x="42751" y="0"/>
                  </a:lnTo>
                  <a:lnTo>
                    <a:pt x="44375" y="1058"/>
                  </a:lnTo>
                  <a:lnTo>
                    <a:pt x="45457" y="2822"/>
                  </a:lnTo>
                  <a:lnTo>
                    <a:pt x="47195" y="8200"/>
                  </a:lnTo>
                  <a:lnTo>
                    <a:pt x="54084" y="16867"/>
                  </a:lnTo>
                  <a:lnTo>
                    <a:pt x="57298" y="25693"/>
                  </a:lnTo>
                  <a:lnTo>
                    <a:pt x="63424" y="35011"/>
                  </a:lnTo>
                  <a:lnTo>
                    <a:pt x="65710" y="44475"/>
                  </a:lnTo>
                  <a:lnTo>
                    <a:pt x="66634" y="69850"/>
                  </a:lnTo>
                  <a:lnTo>
                    <a:pt x="69478" y="76199"/>
                  </a:lnTo>
                  <a:lnTo>
                    <a:pt x="73211" y="82549"/>
                  </a:lnTo>
                  <a:lnTo>
                    <a:pt x="75804" y="93368"/>
                  </a:lnTo>
                  <a:lnTo>
                    <a:pt x="76081" y="99748"/>
                  </a:lnTo>
                  <a:lnTo>
                    <a:pt x="73323" y="105362"/>
                  </a:lnTo>
                  <a:lnTo>
                    <a:pt x="67986" y="112534"/>
                  </a:lnTo>
                  <a:lnTo>
                    <a:pt x="66931" y="121555"/>
                  </a:lnTo>
                  <a:lnTo>
                    <a:pt x="66788" y="127401"/>
                  </a:lnTo>
                  <a:lnTo>
                    <a:pt x="65691" y="129384"/>
                  </a:lnTo>
                  <a:lnTo>
                    <a:pt x="63901" y="130705"/>
                  </a:lnTo>
                  <a:lnTo>
                    <a:pt x="61649" y="131587"/>
                  </a:lnTo>
                  <a:lnTo>
                    <a:pt x="60149" y="133233"/>
                  </a:lnTo>
                  <a:lnTo>
                    <a:pt x="54917" y="143478"/>
                  </a:lnTo>
                  <a:lnTo>
                    <a:pt x="52486" y="146452"/>
                  </a:lnTo>
                  <a:lnTo>
                    <a:pt x="46962" y="149756"/>
                  </a:lnTo>
                  <a:lnTo>
                    <a:pt x="44006" y="150637"/>
                  </a:lnTo>
                  <a:lnTo>
                    <a:pt x="42037" y="152283"/>
                  </a:lnTo>
                  <a:lnTo>
                    <a:pt x="39848" y="156934"/>
                  </a:lnTo>
                  <a:lnTo>
                    <a:pt x="38206" y="158597"/>
                  </a:lnTo>
                  <a:lnTo>
                    <a:pt x="30050" y="161486"/>
                  </a:lnTo>
                  <a:lnTo>
                    <a:pt x="19175" y="161921"/>
                  </a:lnTo>
                  <a:lnTo>
                    <a:pt x="9917" y="152791"/>
                  </a:lnTo>
                  <a:lnTo>
                    <a:pt x="9522" y="142909"/>
                  </a:lnTo>
                  <a:lnTo>
                    <a:pt x="23987" y="142874"/>
                  </a:lnTo>
                  <a:lnTo>
                    <a:pt x="29356" y="145697"/>
                  </a:lnTo>
                  <a:lnTo>
                    <a:pt x="45360" y="158684"/>
                  </a:lnTo>
                  <a:lnTo>
                    <a:pt x="51203" y="160484"/>
                  </a:lnTo>
                  <a:lnTo>
                    <a:pt x="53184" y="162022"/>
                  </a:lnTo>
                  <a:lnTo>
                    <a:pt x="55386" y="166554"/>
                  </a:lnTo>
                  <a:lnTo>
                    <a:pt x="57031" y="168186"/>
                  </a:lnTo>
                  <a:lnTo>
                    <a:pt x="61682" y="169999"/>
                  </a:lnTo>
                  <a:lnTo>
                    <a:pt x="63345" y="171540"/>
                  </a:lnTo>
                  <a:lnTo>
                    <a:pt x="74743" y="188745"/>
                  </a:lnTo>
                  <a:lnTo>
                    <a:pt x="93796" y="208095"/>
                  </a:lnTo>
                  <a:lnTo>
                    <a:pt x="94817" y="214175"/>
                  </a:lnTo>
                  <a:lnTo>
                    <a:pt x="96019" y="215808"/>
                  </a:lnTo>
                  <a:lnTo>
                    <a:pt x="103410" y="218644"/>
                  </a:lnTo>
                  <a:lnTo>
                    <a:pt x="104737" y="219063"/>
                  </a:lnTo>
                  <a:lnTo>
                    <a:pt x="109818" y="219071"/>
                  </a:lnTo>
                  <a:lnTo>
                    <a:pt x="111311" y="218014"/>
                  </a:lnTo>
                  <a:lnTo>
                    <a:pt x="112306" y="216250"/>
                  </a:lnTo>
                  <a:lnTo>
                    <a:pt x="114035" y="209373"/>
                  </a:lnTo>
                  <a:lnTo>
                    <a:pt x="114297" y="2000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1278"/>
            <p:cNvSpPr/>
            <p:nvPr>
              <p:custDataLst>
                <p:tags r:id="rId299"/>
              </p:custDataLst>
            </p:nvPr>
          </p:nvSpPr>
          <p:spPr>
            <a:xfrm>
              <a:off x="3648075" y="14097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60"/>
                  </a:lnTo>
                  <a:lnTo>
                    <a:pt x="14465" y="9525"/>
                  </a:lnTo>
                  <a:lnTo>
                    <a:pt x="15994" y="8467"/>
                  </a:lnTo>
                  <a:lnTo>
                    <a:pt x="17013" y="6703"/>
                  </a:lnTo>
                  <a:lnTo>
                    <a:pt x="18647" y="1324"/>
                  </a:lnTo>
                  <a:lnTo>
                    <a:pt x="21694" y="588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1279"/>
            <p:cNvSpPr/>
            <p:nvPr>
              <p:custDataLst>
                <p:tags r:id="rId300"/>
              </p:custDataLst>
            </p:nvPr>
          </p:nvSpPr>
          <p:spPr>
            <a:xfrm>
              <a:off x="3667125" y="1457325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9525"/>
                  </a:moveTo>
                  <a:lnTo>
                    <a:pt x="0" y="9525"/>
                  </a:lnTo>
                  <a:lnTo>
                    <a:pt x="0" y="28180"/>
                  </a:lnTo>
                  <a:lnTo>
                    <a:pt x="32181" y="28575"/>
                  </a:lnTo>
                  <a:lnTo>
                    <a:pt x="34154" y="27517"/>
                  </a:lnTo>
                  <a:lnTo>
                    <a:pt x="35470" y="25752"/>
                  </a:lnTo>
                  <a:lnTo>
                    <a:pt x="36347" y="23518"/>
                  </a:lnTo>
                  <a:lnTo>
                    <a:pt x="37990" y="22029"/>
                  </a:lnTo>
                  <a:lnTo>
                    <a:pt x="42637" y="20374"/>
                  </a:lnTo>
                  <a:lnTo>
                    <a:pt x="60445" y="19166"/>
                  </a:lnTo>
                  <a:lnTo>
                    <a:pt x="62522" y="18069"/>
                  </a:lnTo>
                  <a:lnTo>
                    <a:pt x="63906" y="16280"/>
                  </a:lnTo>
                  <a:lnTo>
                    <a:pt x="64829" y="14028"/>
                  </a:lnTo>
                  <a:lnTo>
                    <a:pt x="66503" y="12527"/>
                  </a:lnTo>
                  <a:lnTo>
                    <a:pt x="76793" y="7296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1280"/>
            <p:cNvSpPr/>
            <p:nvPr>
              <p:custDataLst>
                <p:tags r:id="rId301"/>
              </p:custDataLst>
            </p:nvPr>
          </p:nvSpPr>
          <p:spPr>
            <a:xfrm>
              <a:off x="3505203" y="1323975"/>
              <a:ext cx="19048" cy="209547"/>
            </a:xfrm>
            <a:custGeom>
              <a:avLst/>
              <a:gdLst/>
              <a:ahLst/>
              <a:cxnLst/>
              <a:rect l="0" t="0" r="0" b="0"/>
              <a:pathLst>
                <a:path w="19048" h="209547">
                  <a:moveTo>
                    <a:pt x="9522" y="0"/>
                  </a:moveTo>
                  <a:lnTo>
                    <a:pt x="9522" y="0"/>
                  </a:lnTo>
                  <a:lnTo>
                    <a:pt x="0" y="0"/>
                  </a:lnTo>
                  <a:lnTo>
                    <a:pt x="8198" y="0"/>
                  </a:lnTo>
                  <a:lnTo>
                    <a:pt x="8639" y="1058"/>
                  </a:lnTo>
                  <a:lnTo>
                    <a:pt x="10578" y="35012"/>
                  </a:lnTo>
                  <a:lnTo>
                    <a:pt x="17061" y="47642"/>
                  </a:lnTo>
                  <a:lnTo>
                    <a:pt x="19031" y="94662"/>
                  </a:lnTo>
                  <a:lnTo>
                    <a:pt x="19047" y="142282"/>
                  </a:lnTo>
                  <a:lnTo>
                    <a:pt x="19047" y="188618"/>
                  </a:lnTo>
                  <a:lnTo>
                    <a:pt x="19047" y="209546"/>
                  </a:lnTo>
                  <a:lnTo>
                    <a:pt x="19047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09" name="SMARTInkShape-1281"/>
          <p:cNvSpPr/>
          <p:nvPr>
            <p:custDataLst>
              <p:tags r:id="rId3"/>
            </p:custDataLst>
          </p:nvPr>
        </p:nvSpPr>
        <p:spPr>
          <a:xfrm>
            <a:off x="4557066" y="1924446"/>
            <a:ext cx="62526" cy="75688"/>
          </a:xfrm>
          <a:custGeom>
            <a:avLst/>
            <a:gdLst/>
            <a:ahLst/>
            <a:cxnLst/>
            <a:rect l="0" t="0" r="0" b="0"/>
            <a:pathLst>
              <a:path w="62526" h="75688">
                <a:moveTo>
                  <a:pt x="24459" y="56754"/>
                </a:moveTo>
                <a:lnTo>
                  <a:pt x="24459" y="56754"/>
                </a:lnTo>
                <a:lnTo>
                  <a:pt x="15327" y="56754"/>
                </a:lnTo>
                <a:lnTo>
                  <a:pt x="14934" y="20098"/>
                </a:lnTo>
                <a:lnTo>
                  <a:pt x="15992" y="19616"/>
                </a:lnTo>
                <a:lnTo>
                  <a:pt x="19990" y="19082"/>
                </a:lnTo>
                <a:lnTo>
                  <a:pt x="21479" y="17881"/>
                </a:lnTo>
                <a:lnTo>
                  <a:pt x="24066" y="10491"/>
                </a:lnTo>
                <a:lnTo>
                  <a:pt x="27107" y="9734"/>
                </a:lnTo>
                <a:lnTo>
                  <a:pt x="43474" y="9129"/>
                </a:lnTo>
                <a:lnTo>
                  <a:pt x="51707" y="17330"/>
                </a:lnTo>
                <a:lnTo>
                  <a:pt x="52918" y="26739"/>
                </a:lnTo>
                <a:lnTo>
                  <a:pt x="53024" y="36254"/>
                </a:lnTo>
                <a:lnTo>
                  <a:pt x="43901" y="46799"/>
                </a:lnTo>
                <a:lnTo>
                  <a:pt x="43625" y="52158"/>
                </a:lnTo>
                <a:lnTo>
                  <a:pt x="42528" y="53690"/>
                </a:lnTo>
                <a:lnTo>
                  <a:pt x="40738" y="54711"/>
                </a:lnTo>
                <a:lnTo>
                  <a:pt x="34379" y="56634"/>
                </a:lnTo>
                <a:lnTo>
                  <a:pt x="16268" y="56754"/>
                </a:lnTo>
                <a:lnTo>
                  <a:pt x="15823" y="55696"/>
                </a:lnTo>
                <a:lnTo>
                  <a:pt x="14934" y="29622"/>
                </a:lnTo>
                <a:lnTo>
                  <a:pt x="23135" y="20105"/>
                </a:lnTo>
                <a:lnTo>
                  <a:pt x="24066" y="14027"/>
                </a:lnTo>
                <a:lnTo>
                  <a:pt x="25255" y="12394"/>
                </a:lnTo>
                <a:lnTo>
                  <a:pt x="27107" y="11306"/>
                </a:lnTo>
                <a:lnTo>
                  <a:pt x="33582" y="9257"/>
                </a:lnTo>
                <a:lnTo>
                  <a:pt x="43107" y="0"/>
                </a:lnTo>
                <a:lnTo>
                  <a:pt x="43474" y="7840"/>
                </a:lnTo>
                <a:lnTo>
                  <a:pt x="46316" y="8556"/>
                </a:lnTo>
                <a:lnTo>
                  <a:pt x="51707" y="9016"/>
                </a:lnTo>
                <a:lnTo>
                  <a:pt x="52445" y="11901"/>
                </a:lnTo>
                <a:lnTo>
                  <a:pt x="52918" y="17320"/>
                </a:lnTo>
                <a:lnTo>
                  <a:pt x="55805" y="18061"/>
                </a:lnTo>
                <a:lnTo>
                  <a:pt x="58057" y="18259"/>
                </a:lnTo>
                <a:lnTo>
                  <a:pt x="59558" y="19449"/>
                </a:lnTo>
                <a:lnTo>
                  <a:pt x="61225" y="23593"/>
                </a:lnTo>
                <a:lnTo>
                  <a:pt x="62525" y="42249"/>
                </a:lnTo>
                <a:lnTo>
                  <a:pt x="61478" y="43909"/>
                </a:lnTo>
                <a:lnTo>
                  <a:pt x="59722" y="45016"/>
                </a:lnTo>
                <a:lnTo>
                  <a:pt x="54355" y="46792"/>
                </a:lnTo>
                <a:lnTo>
                  <a:pt x="53620" y="49857"/>
                </a:lnTo>
                <a:lnTo>
                  <a:pt x="53068" y="61407"/>
                </a:lnTo>
                <a:lnTo>
                  <a:pt x="51998" y="63031"/>
                </a:lnTo>
                <a:lnTo>
                  <a:pt x="50227" y="64114"/>
                </a:lnTo>
                <a:lnTo>
                  <a:pt x="43335" y="65994"/>
                </a:lnTo>
                <a:lnTo>
                  <a:pt x="38846" y="66152"/>
                </a:lnTo>
                <a:lnTo>
                  <a:pt x="37225" y="67253"/>
                </a:lnTo>
                <a:lnTo>
                  <a:pt x="36144" y="69045"/>
                </a:lnTo>
                <a:lnTo>
                  <a:pt x="34411" y="74469"/>
                </a:lnTo>
                <a:lnTo>
                  <a:pt x="31352" y="75210"/>
                </a:lnTo>
                <a:lnTo>
                  <a:pt x="25821" y="75687"/>
                </a:lnTo>
                <a:lnTo>
                  <a:pt x="15362" y="66668"/>
                </a:lnTo>
                <a:lnTo>
                  <a:pt x="15061" y="61338"/>
                </a:lnTo>
                <a:lnTo>
                  <a:pt x="13960" y="59810"/>
                </a:lnTo>
                <a:lnTo>
                  <a:pt x="12168" y="58791"/>
                </a:lnTo>
                <a:lnTo>
                  <a:pt x="9915" y="58112"/>
                </a:lnTo>
                <a:lnTo>
                  <a:pt x="8413" y="56601"/>
                </a:lnTo>
                <a:lnTo>
                  <a:pt x="4614" y="47133"/>
                </a:lnTo>
                <a:lnTo>
                  <a:pt x="470" y="42600"/>
                </a:lnTo>
                <a:lnTo>
                  <a:pt x="0" y="40968"/>
                </a:lnTo>
                <a:lnTo>
                  <a:pt x="745" y="39880"/>
                </a:lnTo>
                <a:lnTo>
                  <a:pt x="2299" y="39155"/>
                </a:lnTo>
                <a:lnTo>
                  <a:pt x="3336" y="37613"/>
                </a:lnTo>
                <a:lnTo>
                  <a:pt x="4795" y="30386"/>
                </a:lnTo>
                <a:lnTo>
                  <a:pt x="5136" y="24574"/>
                </a:lnTo>
                <a:lnTo>
                  <a:pt x="8110" y="18463"/>
                </a:lnTo>
                <a:lnTo>
                  <a:pt x="14934" y="912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12" name="SMARTInkShape-Group365"/>
          <p:cNvGrpSpPr/>
          <p:nvPr/>
        </p:nvGrpSpPr>
        <p:grpSpPr>
          <a:xfrm>
            <a:off x="4476869" y="1333539"/>
            <a:ext cx="228482" cy="676234"/>
            <a:chOff x="4476869" y="1333539"/>
            <a:chExt cx="228482" cy="676234"/>
          </a:xfrm>
        </p:grpSpPr>
        <p:sp>
          <p:nvSpPr>
            <p:cNvPr id="16410" name="SMARTInkShape-1282"/>
            <p:cNvSpPr/>
            <p:nvPr>
              <p:custDataLst>
                <p:tags r:id="rId295"/>
              </p:custDataLst>
            </p:nvPr>
          </p:nvSpPr>
          <p:spPr>
            <a:xfrm>
              <a:off x="4476869" y="1333539"/>
              <a:ext cx="228482" cy="161887"/>
            </a:xfrm>
            <a:custGeom>
              <a:avLst/>
              <a:gdLst/>
              <a:ahLst/>
              <a:cxnLst/>
              <a:rect l="0" t="0" r="0" b="0"/>
              <a:pathLst>
                <a:path w="228482" h="161887">
                  <a:moveTo>
                    <a:pt x="18931" y="142836"/>
                  </a:moveTo>
                  <a:lnTo>
                    <a:pt x="18931" y="142836"/>
                  </a:lnTo>
                  <a:lnTo>
                    <a:pt x="18931" y="147892"/>
                  </a:lnTo>
                  <a:lnTo>
                    <a:pt x="17873" y="149382"/>
                  </a:lnTo>
                  <a:lnTo>
                    <a:pt x="16109" y="150375"/>
                  </a:lnTo>
                  <a:lnTo>
                    <a:pt x="10730" y="151968"/>
                  </a:lnTo>
                  <a:lnTo>
                    <a:pt x="9994" y="155009"/>
                  </a:lnTo>
                  <a:lnTo>
                    <a:pt x="9799" y="157301"/>
                  </a:lnTo>
                  <a:lnTo>
                    <a:pt x="8610" y="158830"/>
                  </a:lnTo>
                  <a:lnTo>
                    <a:pt x="283" y="161767"/>
                  </a:lnTo>
                  <a:lnTo>
                    <a:pt x="0" y="156794"/>
                  </a:lnTo>
                  <a:lnTo>
                    <a:pt x="1019" y="155317"/>
                  </a:lnTo>
                  <a:lnTo>
                    <a:pt x="2756" y="154331"/>
                  </a:lnTo>
                  <a:lnTo>
                    <a:pt x="8093" y="152750"/>
                  </a:lnTo>
                  <a:lnTo>
                    <a:pt x="8822" y="149712"/>
                  </a:lnTo>
                  <a:lnTo>
                    <a:pt x="9017" y="147420"/>
                  </a:lnTo>
                  <a:lnTo>
                    <a:pt x="12055" y="142051"/>
                  </a:lnTo>
                  <a:lnTo>
                    <a:pt x="24572" y="126858"/>
                  </a:lnTo>
                  <a:lnTo>
                    <a:pt x="38590" y="97191"/>
                  </a:lnTo>
                  <a:lnTo>
                    <a:pt x="72913" y="50608"/>
                  </a:lnTo>
                  <a:lnTo>
                    <a:pt x="92309" y="19652"/>
                  </a:lnTo>
                  <a:lnTo>
                    <a:pt x="93250" y="16264"/>
                  </a:lnTo>
                  <a:lnTo>
                    <a:pt x="94935" y="14004"/>
                  </a:lnTo>
                  <a:lnTo>
                    <a:pt x="101306" y="9766"/>
                  </a:lnTo>
                  <a:lnTo>
                    <a:pt x="103167" y="5025"/>
                  </a:lnTo>
                  <a:lnTo>
                    <a:pt x="104721" y="3337"/>
                  </a:lnTo>
                  <a:lnTo>
                    <a:pt x="114053" y="0"/>
                  </a:lnTo>
                  <a:lnTo>
                    <a:pt x="119200" y="5029"/>
                  </a:lnTo>
                  <a:lnTo>
                    <a:pt x="121703" y="10327"/>
                  </a:lnTo>
                  <a:lnTo>
                    <a:pt x="126352" y="23893"/>
                  </a:lnTo>
                  <a:lnTo>
                    <a:pt x="131193" y="36685"/>
                  </a:lnTo>
                  <a:lnTo>
                    <a:pt x="134021" y="53755"/>
                  </a:lnTo>
                  <a:lnTo>
                    <a:pt x="139697" y="64466"/>
                  </a:lnTo>
                  <a:lnTo>
                    <a:pt x="142908" y="79516"/>
                  </a:lnTo>
                  <a:lnTo>
                    <a:pt x="150116" y="94619"/>
                  </a:lnTo>
                  <a:lnTo>
                    <a:pt x="150838" y="97991"/>
                  </a:lnTo>
                  <a:lnTo>
                    <a:pt x="161897" y="119530"/>
                  </a:lnTo>
                  <a:lnTo>
                    <a:pt x="163983" y="120948"/>
                  </a:lnTo>
                  <a:lnTo>
                    <a:pt x="169123" y="123583"/>
                  </a:lnTo>
                  <a:lnTo>
                    <a:pt x="174936" y="128282"/>
                  </a:lnTo>
                  <a:lnTo>
                    <a:pt x="178225" y="133898"/>
                  </a:lnTo>
                  <a:lnTo>
                    <a:pt x="180745" y="139922"/>
                  </a:lnTo>
                  <a:lnTo>
                    <a:pt x="195000" y="156870"/>
                  </a:lnTo>
                  <a:lnTo>
                    <a:pt x="200548" y="159657"/>
                  </a:lnTo>
                  <a:lnTo>
                    <a:pt x="219012" y="161690"/>
                  </a:lnTo>
                  <a:lnTo>
                    <a:pt x="228481" y="1618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1283"/>
            <p:cNvSpPr/>
            <p:nvPr>
              <p:custDataLst>
                <p:tags r:id="rId296"/>
              </p:custDataLst>
            </p:nvPr>
          </p:nvSpPr>
          <p:spPr>
            <a:xfrm>
              <a:off x="4547462" y="1371603"/>
              <a:ext cx="43589" cy="638170"/>
            </a:xfrm>
            <a:custGeom>
              <a:avLst/>
              <a:gdLst/>
              <a:ahLst/>
              <a:cxnLst/>
              <a:rect l="0" t="0" r="0" b="0"/>
              <a:pathLst>
                <a:path w="43589" h="638170">
                  <a:moveTo>
                    <a:pt x="15013" y="57147"/>
                  </a:moveTo>
                  <a:lnTo>
                    <a:pt x="15013" y="57147"/>
                  </a:lnTo>
                  <a:lnTo>
                    <a:pt x="15013" y="33825"/>
                  </a:lnTo>
                  <a:lnTo>
                    <a:pt x="12191" y="28084"/>
                  </a:lnTo>
                  <a:lnTo>
                    <a:pt x="8468" y="22005"/>
                  </a:lnTo>
                  <a:lnTo>
                    <a:pt x="5881" y="11375"/>
                  </a:lnTo>
                  <a:lnTo>
                    <a:pt x="5488" y="0"/>
                  </a:lnTo>
                  <a:lnTo>
                    <a:pt x="5488" y="31878"/>
                  </a:lnTo>
                  <a:lnTo>
                    <a:pt x="0" y="52077"/>
                  </a:lnTo>
                  <a:lnTo>
                    <a:pt x="5074" y="95322"/>
                  </a:lnTo>
                  <a:lnTo>
                    <a:pt x="5464" y="139701"/>
                  </a:lnTo>
                  <a:lnTo>
                    <a:pt x="5486" y="182854"/>
                  </a:lnTo>
                  <a:lnTo>
                    <a:pt x="13689" y="225030"/>
                  </a:lnTo>
                  <a:lnTo>
                    <a:pt x="19953" y="268544"/>
                  </a:lnTo>
                  <a:lnTo>
                    <a:pt x="24136" y="310752"/>
                  </a:lnTo>
                  <a:lnTo>
                    <a:pt x="24503" y="357413"/>
                  </a:lnTo>
                  <a:lnTo>
                    <a:pt x="32736" y="401809"/>
                  </a:lnTo>
                  <a:lnTo>
                    <a:pt x="33947" y="444094"/>
                  </a:lnTo>
                  <a:lnTo>
                    <a:pt x="36870" y="479016"/>
                  </a:lnTo>
                  <a:lnTo>
                    <a:pt x="43195" y="521626"/>
                  </a:lnTo>
                  <a:lnTo>
                    <a:pt x="43572" y="563994"/>
                  </a:lnTo>
                  <a:lnTo>
                    <a:pt x="43588" y="609539"/>
                  </a:lnTo>
                  <a:lnTo>
                    <a:pt x="43588" y="638133"/>
                  </a:lnTo>
                  <a:lnTo>
                    <a:pt x="35387" y="638169"/>
                  </a:lnTo>
                  <a:lnTo>
                    <a:pt x="34946" y="637111"/>
                  </a:lnTo>
                  <a:lnTo>
                    <a:pt x="34063" y="6095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2" name="SMARTInkShape-Group366"/>
          <p:cNvGrpSpPr/>
          <p:nvPr/>
        </p:nvGrpSpPr>
        <p:grpSpPr>
          <a:xfrm>
            <a:off x="4962525" y="1190625"/>
            <a:ext cx="371476" cy="361951"/>
            <a:chOff x="4962525" y="1190625"/>
            <a:chExt cx="371476" cy="361951"/>
          </a:xfrm>
        </p:grpSpPr>
        <p:sp>
          <p:nvSpPr>
            <p:cNvPr id="16413" name="SMARTInkShape-1284"/>
            <p:cNvSpPr/>
            <p:nvPr>
              <p:custDataLst>
                <p:tags r:id="rId286"/>
              </p:custDataLst>
            </p:nvPr>
          </p:nvSpPr>
          <p:spPr>
            <a:xfrm>
              <a:off x="4976087" y="1333500"/>
              <a:ext cx="15011" cy="214928"/>
            </a:xfrm>
            <a:custGeom>
              <a:avLst/>
              <a:gdLst/>
              <a:ahLst/>
              <a:cxnLst/>
              <a:rect l="0" t="0" r="0" b="0"/>
              <a:pathLst>
                <a:path w="15011" h="214928">
                  <a:moveTo>
                    <a:pt x="5488" y="0"/>
                  </a:moveTo>
                  <a:lnTo>
                    <a:pt x="5488" y="0"/>
                  </a:lnTo>
                  <a:lnTo>
                    <a:pt x="432" y="5057"/>
                  </a:lnTo>
                  <a:lnTo>
                    <a:pt x="0" y="7604"/>
                  </a:lnTo>
                  <a:lnTo>
                    <a:pt x="772" y="10361"/>
                  </a:lnTo>
                  <a:lnTo>
                    <a:pt x="4557" y="17334"/>
                  </a:lnTo>
                  <a:lnTo>
                    <a:pt x="5477" y="59851"/>
                  </a:lnTo>
                  <a:lnTo>
                    <a:pt x="5488" y="106997"/>
                  </a:lnTo>
                  <a:lnTo>
                    <a:pt x="6546" y="120485"/>
                  </a:lnTo>
                  <a:lnTo>
                    <a:pt x="13689" y="149621"/>
                  </a:lnTo>
                  <a:lnTo>
                    <a:pt x="15006" y="196819"/>
                  </a:lnTo>
                  <a:lnTo>
                    <a:pt x="15010" y="203186"/>
                  </a:lnTo>
                  <a:lnTo>
                    <a:pt x="13953" y="205308"/>
                  </a:lnTo>
                  <a:lnTo>
                    <a:pt x="12190" y="206722"/>
                  </a:lnTo>
                  <a:lnTo>
                    <a:pt x="9956" y="207664"/>
                  </a:lnTo>
                  <a:lnTo>
                    <a:pt x="9525" y="208293"/>
                  </a:lnTo>
                  <a:lnTo>
                    <a:pt x="10296" y="208712"/>
                  </a:lnTo>
                  <a:lnTo>
                    <a:pt x="11869" y="208991"/>
                  </a:lnTo>
                  <a:lnTo>
                    <a:pt x="11858" y="210236"/>
                  </a:lnTo>
                  <a:lnTo>
                    <a:pt x="9025" y="214441"/>
                  </a:lnTo>
                  <a:lnTo>
                    <a:pt x="7846" y="214927"/>
                  </a:lnTo>
                  <a:lnTo>
                    <a:pt x="7060" y="214193"/>
                  </a:lnTo>
                  <a:lnTo>
                    <a:pt x="5798" y="210467"/>
                  </a:lnTo>
                  <a:lnTo>
                    <a:pt x="5488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1285"/>
            <p:cNvSpPr/>
            <p:nvPr>
              <p:custDataLst>
                <p:tags r:id="rId287"/>
              </p:custDataLst>
            </p:nvPr>
          </p:nvSpPr>
          <p:spPr>
            <a:xfrm>
              <a:off x="5314950" y="1247775"/>
              <a:ext cx="19051" cy="66676"/>
            </a:xfrm>
            <a:custGeom>
              <a:avLst/>
              <a:gdLst/>
              <a:ahLst/>
              <a:cxnLst/>
              <a:rect l="0" t="0" r="0" b="0"/>
              <a:pathLst>
                <a:path w="19051" h="66676">
                  <a:moveTo>
                    <a:pt x="19050" y="0"/>
                  </a:moveTo>
                  <a:lnTo>
                    <a:pt x="19050" y="0"/>
                  </a:lnTo>
                  <a:lnTo>
                    <a:pt x="19050" y="36649"/>
                  </a:lnTo>
                  <a:lnTo>
                    <a:pt x="12505" y="45418"/>
                  </a:lnTo>
                  <a:lnTo>
                    <a:pt x="10849" y="51230"/>
                  </a:lnTo>
                  <a:lnTo>
                    <a:pt x="9349" y="53203"/>
                  </a:lnTo>
                  <a:lnTo>
                    <a:pt x="3240" y="57039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1286"/>
            <p:cNvSpPr/>
            <p:nvPr>
              <p:custDataLst>
                <p:tags r:id="rId288"/>
              </p:custDataLst>
            </p:nvPr>
          </p:nvSpPr>
          <p:spPr>
            <a:xfrm>
              <a:off x="5172191" y="1190625"/>
              <a:ext cx="123710" cy="66676"/>
            </a:xfrm>
            <a:custGeom>
              <a:avLst/>
              <a:gdLst/>
              <a:ahLst/>
              <a:cxnLst/>
              <a:rect l="0" t="0" r="0" b="0"/>
              <a:pathLst>
                <a:path w="123710" h="66676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4974" y="0"/>
                  </a:lnTo>
                  <a:lnTo>
                    <a:pt x="6453" y="1058"/>
                  </a:lnTo>
                  <a:lnTo>
                    <a:pt x="8825" y="7539"/>
                  </a:lnTo>
                  <a:lnTo>
                    <a:pt x="9019" y="8201"/>
                  </a:lnTo>
                  <a:lnTo>
                    <a:pt x="12058" y="8937"/>
                  </a:lnTo>
                  <a:lnTo>
                    <a:pt x="14350" y="9133"/>
                  </a:lnTo>
                  <a:lnTo>
                    <a:pt x="15878" y="10322"/>
                  </a:lnTo>
                  <a:lnTo>
                    <a:pt x="23588" y="22748"/>
                  </a:lnTo>
                  <a:lnTo>
                    <a:pt x="29116" y="25985"/>
                  </a:lnTo>
                  <a:lnTo>
                    <a:pt x="35101" y="28482"/>
                  </a:lnTo>
                  <a:lnTo>
                    <a:pt x="44420" y="34780"/>
                  </a:lnTo>
                  <a:lnTo>
                    <a:pt x="53885" y="38175"/>
                  </a:lnTo>
                  <a:lnTo>
                    <a:pt x="63391" y="44354"/>
                  </a:lnTo>
                  <a:lnTo>
                    <a:pt x="74203" y="47194"/>
                  </a:lnTo>
                  <a:lnTo>
                    <a:pt x="83317" y="54086"/>
                  </a:lnTo>
                  <a:lnTo>
                    <a:pt x="92221" y="56242"/>
                  </a:lnTo>
                  <a:lnTo>
                    <a:pt x="112313" y="57115"/>
                  </a:lnTo>
                  <a:lnTo>
                    <a:pt x="112936" y="58185"/>
                  </a:lnTo>
                  <a:lnTo>
                    <a:pt x="113630" y="62196"/>
                  </a:lnTo>
                  <a:lnTo>
                    <a:pt x="114873" y="63689"/>
                  </a:lnTo>
                  <a:lnTo>
                    <a:pt x="123701" y="66673"/>
                  </a:lnTo>
                  <a:lnTo>
                    <a:pt x="123709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1287"/>
            <p:cNvSpPr/>
            <p:nvPr>
              <p:custDataLst>
                <p:tags r:id="rId289"/>
              </p:custDataLst>
            </p:nvPr>
          </p:nvSpPr>
          <p:spPr>
            <a:xfrm>
              <a:off x="5076836" y="1228725"/>
              <a:ext cx="133340" cy="28576"/>
            </a:xfrm>
            <a:custGeom>
              <a:avLst/>
              <a:gdLst/>
              <a:ahLst/>
              <a:cxnLst/>
              <a:rect l="0" t="0" r="0" b="0"/>
              <a:pathLst>
                <a:path w="133340" h="28576">
                  <a:moveTo>
                    <a:pt x="28564" y="28575"/>
                  </a:moveTo>
                  <a:lnTo>
                    <a:pt x="28564" y="28575"/>
                  </a:lnTo>
                  <a:lnTo>
                    <a:pt x="23508" y="23518"/>
                  </a:lnTo>
                  <a:lnTo>
                    <a:pt x="18203" y="21036"/>
                  </a:lnTo>
                  <a:lnTo>
                    <a:pt x="1463" y="19084"/>
                  </a:lnTo>
                  <a:lnTo>
                    <a:pt x="972" y="18015"/>
                  </a:lnTo>
                  <a:lnTo>
                    <a:pt x="0" y="9641"/>
                  </a:lnTo>
                  <a:lnTo>
                    <a:pt x="5049" y="9560"/>
                  </a:lnTo>
                  <a:lnTo>
                    <a:pt x="10352" y="6718"/>
                  </a:lnTo>
                  <a:lnTo>
                    <a:pt x="17323" y="1327"/>
                  </a:lnTo>
                  <a:lnTo>
                    <a:pt x="26304" y="262"/>
                  </a:lnTo>
                  <a:lnTo>
                    <a:pt x="73016" y="1"/>
                  </a:lnTo>
                  <a:lnTo>
                    <a:pt x="88889" y="0"/>
                  </a:lnTo>
                  <a:lnTo>
                    <a:pt x="95239" y="2822"/>
                  </a:lnTo>
                  <a:lnTo>
                    <a:pt x="102883" y="8201"/>
                  </a:lnTo>
                  <a:lnTo>
                    <a:pt x="113848" y="9491"/>
                  </a:lnTo>
                  <a:lnTo>
                    <a:pt x="119215" y="14571"/>
                  </a:lnTo>
                  <a:lnTo>
                    <a:pt x="120748" y="15006"/>
                  </a:lnTo>
                  <a:lnTo>
                    <a:pt x="121770" y="14237"/>
                  </a:lnTo>
                  <a:lnTo>
                    <a:pt x="123410" y="10456"/>
                  </a:lnTo>
                  <a:lnTo>
                    <a:pt x="13333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1288"/>
            <p:cNvSpPr/>
            <p:nvPr>
              <p:custDataLst>
                <p:tags r:id="rId290"/>
              </p:custDataLst>
            </p:nvPr>
          </p:nvSpPr>
          <p:spPr>
            <a:xfrm>
              <a:off x="5181993" y="1495425"/>
              <a:ext cx="113908" cy="47626"/>
            </a:xfrm>
            <a:custGeom>
              <a:avLst/>
              <a:gdLst/>
              <a:ahLst/>
              <a:cxnLst/>
              <a:rect l="0" t="0" r="0" b="0"/>
              <a:pathLst>
                <a:path w="113908" h="47626">
                  <a:moveTo>
                    <a:pt x="9132" y="28575"/>
                  </a:moveTo>
                  <a:lnTo>
                    <a:pt x="9132" y="28575"/>
                  </a:lnTo>
                  <a:lnTo>
                    <a:pt x="931" y="28575"/>
                  </a:lnTo>
                  <a:lnTo>
                    <a:pt x="0" y="38688"/>
                  </a:lnTo>
                  <a:lnTo>
                    <a:pt x="927" y="40609"/>
                  </a:lnTo>
                  <a:lnTo>
                    <a:pt x="2604" y="40831"/>
                  </a:lnTo>
                  <a:lnTo>
                    <a:pt x="4780" y="39921"/>
                  </a:lnTo>
                  <a:lnTo>
                    <a:pt x="6231" y="40372"/>
                  </a:lnTo>
                  <a:lnTo>
                    <a:pt x="7198" y="41731"/>
                  </a:lnTo>
                  <a:lnTo>
                    <a:pt x="9019" y="47280"/>
                  </a:lnTo>
                  <a:lnTo>
                    <a:pt x="53663" y="47625"/>
                  </a:lnTo>
                  <a:lnTo>
                    <a:pt x="59968" y="47625"/>
                  </a:lnTo>
                  <a:lnTo>
                    <a:pt x="66299" y="44803"/>
                  </a:lnTo>
                  <a:lnTo>
                    <a:pt x="72639" y="41079"/>
                  </a:lnTo>
                  <a:lnTo>
                    <a:pt x="82159" y="37924"/>
                  </a:lnTo>
                  <a:lnTo>
                    <a:pt x="88508" y="33436"/>
                  </a:lnTo>
                  <a:lnTo>
                    <a:pt x="92035" y="27913"/>
                  </a:lnTo>
                  <a:lnTo>
                    <a:pt x="94661" y="21931"/>
                  </a:lnTo>
                  <a:lnTo>
                    <a:pt x="11390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1289"/>
            <p:cNvSpPr/>
            <p:nvPr>
              <p:custDataLst>
                <p:tags r:id="rId291"/>
              </p:custDataLst>
            </p:nvPr>
          </p:nvSpPr>
          <p:spPr>
            <a:xfrm>
              <a:off x="5219700" y="1428760"/>
              <a:ext cx="28460" cy="123816"/>
            </a:xfrm>
            <a:custGeom>
              <a:avLst/>
              <a:gdLst/>
              <a:ahLst/>
              <a:cxnLst/>
              <a:rect l="0" t="0" r="0" b="0"/>
              <a:pathLst>
                <a:path w="28460" h="123816">
                  <a:moveTo>
                    <a:pt x="0" y="9515"/>
                  </a:moveTo>
                  <a:lnTo>
                    <a:pt x="0" y="9515"/>
                  </a:lnTo>
                  <a:lnTo>
                    <a:pt x="0" y="1314"/>
                  </a:lnTo>
                  <a:lnTo>
                    <a:pt x="1058" y="873"/>
                  </a:lnTo>
                  <a:lnTo>
                    <a:pt x="9409" y="0"/>
                  </a:lnTo>
                  <a:lnTo>
                    <a:pt x="9525" y="47427"/>
                  </a:lnTo>
                  <a:lnTo>
                    <a:pt x="9525" y="60708"/>
                  </a:lnTo>
                  <a:lnTo>
                    <a:pt x="12347" y="66840"/>
                  </a:lnTo>
                  <a:lnTo>
                    <a:pt x="16070" y="73093"/>
                  </a:lnTo>
                  <a:lnTo>
                    <a:pt x="18462" y="85730"/>
                  </a:lnTo>
                  <a:lnTo>
                    <a:pt x="19040" y="109264"/>
                  </a:lnTo>
                  <a:lnTo>
                    <a:pt x="20101" y="110939"/>
                  </a:lnTo>
                  <a:lnTo>
                    <a:pt x="21867" y="112056"/>
                  </a:lnTo>
                  <a:lnTo>
                    <a:pt x="24103" y="112801"/>
                  </a:lnTo>
                  <a:lnTo>
                    <a:pt x="25594" y="114356"/>
                  </a:lnTo>
                  <a:lnTo>
                    <a:pt x="28459" y="123384"/>
                  </a:lnTo>
                  <a:lnTo>
                    <a:pt x="19050" y="1238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1290"/>
            <p:cNvSpPr/>
            <p:nvPr>
              <p:custDataLst>
                <p:tags r:id="rId292"/>
              </p:custDataLst>
            </p:nvPr>
          </p:nvSpPr>
          <p:spPr>
            <a:xfrm>
              <a:off x="5172075" y="1409700"/>
              <a:ext cx="38101" cy="133313"/>
            </a:xfrm>
            <a:custGeom>
              <a:avLst/>
              <a:gdLst/>
              <a:ahLst/>
              <a:cxnLst/>
              <a:rect l="0" t="0" r="0" b="0"/>
              <a:pathLst>
                <a:path w="38101" h="133313">
                  <a:moveTo>
                    <a:pt x="38100" y="0"/>
                  </a:moveTo>
                  <a:lnTo>
                    <a:pt x="38100" y="0"/>
                  </a:lnTo>
                  <a:lnTo>
                    <a:pt x="38100" y="14189"/>
                  </a:lnTo>
                  <a:lnTo>
                    <a:pt x="35278" y="19712"/>
                  </a:lnTo>
                  <a:lnTo>
                    <a:pt x="31555" y="25694"/>
                  </a:lnTo>
                  <a:lnTo>
                    <a:pt x="28399" y="35012"/>
                  </a:lnTo>
                  <a:lnTo>
                    <a:pt x="22290" y="44476"/>
                  </a:lnTo>
                  <a:lnTo>
                    <a:pt x="20010" y="53983"/>
                  </a:lnTo>
                  <a:lnTo>
                    <a:pt x="19177" y="64795"/>
                  </a:lnTo>
                  <a:lnTo>
                    <a:pt x="12529" y="74966"/>
                  </a:lnTo>
                  <a:lnTo>
                    <a:pt x="8489" y="111316"/>
                  </a:lnTo>
                  <a:lnTo>
                    <a:pt x="1327" y="121969"/>
                  </a:lnTo>
                  <a:lnTo>
                    <a:pt x="3" y="133312"/>
                  </a:lnTo>
                  <a:lnTo>
                    <a:pt x="0" y="125146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0" name="SMARTInkShape-1291"/>
            <p:cNvSpPr/>
            <p:nvPr>
              <p:custDataLst>
                <p:tags r:id="rId293"/>
              </p:custDataLst>
            </p:nvPr>
          </p:nvSpPr>
          <p:spPr>
            <a:xfrm>
              <a:off x="4981585" y="1428750"/>
              <a:ext cx="123816" cy="28576"/>
            </a:xfrm>
            <a:custGeom>
              <a:avLst/>
              <a:gdLst/>
              <a:ahLst/>
              <a:cxnLst/>
              <a:rect l="0" t="0" r="0" b="0"/>
              <a:pathLst>
                <a:path w="123816" h="28576">
                  <a:moveTo>
                    <a:pt x="9515" y="0"/>
                  </a:moveTo>
                  <a:lnTo>
                    <a:pt x="9515" y="0"/>
                  </a:lnTo>
                  <a:lnTo>
                    <a:pt x="9515" y="5057"/>
                  </a:lnTo>
                  <a:lnTo>
                    <a:pt x="8457" y="6546"/>
                  </a:lnTo>
                  <a:lnTo>
                    <a:pt x="6693" y="7539"/>
                  </a:lnTo>
                  <a:lnTo>
                    <a:pt x="1314" y="9133"/>
                  </a:lnTo>
                  <a:lnTo>
                    <a:pt x="578" y="12173"/>
                  </a:lnTo>
                  <a:lnTo>
                    <a:pt x="0" y="27132"/>
                  </a:lnTo>
                  <a:lnTo>
                    <a:pt x="1055" y="27613"/>
                  </a:lnTo>
                  <a:lnTo>
                    <a:pt x="47672" y="28575"/>
                  </a:lnTo>
                  <a:lnTo>
                    <a:pt x="50828" y="28575"/>
                  </a:lnTo>
                  <a:lnTo>
                    <a:pt x="57157" y="25753"/>
                  </a:lnTo>
                  <a:lnTo>
                    <a:pt x="63497" y="22029"/>
                  </a:lnTo>
                  <a:lnTo>
                    <a:pt x="73017" y="18874"/>
                  </a:lnTo>
                  <a:lnTo>
                    <a:pt x="82540" y="12765"/>
                  </a:lnTo>
                  <a:lnTo>
                    <a:pt x="92065" y="10485"/>
                  </a:lnTo>
                  <a:lnTo>
                    <a:pt x="107940" y="9651"/>
                  </a:lnTo>
                  <a:lnTo>
                    <a:pt x="114290" y="6759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1" name="SMARTInkShape-1292"/>
            <p:cNvSpPr/>
            <p:nvPr>
              <p:custDataLst>
                <p:tags r:id="rId294"/>
              </p:custDataLst>
            </p:nvPr>
          </p:nvSpPr>
          <p:spPr>
            <a:xfrm>
              <a:off x="4962525" y="1299462"/>
              <a:ext cx="113895" cy="72139"/>
            </a:xfrm>
            <a:custGeom>
              <a:avLst/>
              <a:gdLst/>
              <a:ahLst/>
              <a:cxnLst/>
              <a:rect l="0" t="0" r="0" b="0"/>
              <a:pathLst>
                <a:path w="113895" h="72139">
                  <a:moveTo>
                    <a:pt x="9525" y="72138"/>
                  </a:moveTo>
                  <a:lnTo>
                    <a:pt x="9525" y="72138"/>
                  </a:lnTo>
                  <a:lnTo>
                    <a:pt x="9525" y="67081"/>
                  </a:lnTo>
                  <a:lnTo>
                    <a:pt x="8467" y="65592"/>
                  </a:lnTo>
                  <a:lnTo>
                    <a:pt x="6703" y="64599"/>
                  </a:lnTo>
                  <a:lnTo>
                    <a:pt x="116" y="62648"/>
                  </a:lnTo>
                  <a:lnTo>
                    <a:pt x="0" y="48066"/>
                  </a:lnTo>
                  <a:lnTo>
                    <a:pt x="1058" y="46565"/>
                  </a:lnTo>
                  <a:lnTo>
                    <a:pt x="2822" y="45564"/>
                  </a:lnTo>
                  <a:lnTo>
                    <a:pt x="5056" y="44897"/>
                  </a:lnTo>
                  <a:lnTo>
                    <a:pt x="6545" y="43394"/>
                  </a:lnTo>
                  <a:lnTo>
                    <a:pt x="8201" y="38902"/>
                  </a:lnTo>
                  <a:lnTo>
                    <a:pt x="9701" y="37281"/>
                  </a:lnTo>
                  <a:lnTo>
                    <a:pt x="14189" y="35479"/>
                  </a:lnTo>
                  <a:lnTo>
                    <a:pt x="25693" y="33264"/>
                  </a:lnTo>
                  <a:lnTo>
                    <a:pt x="35012" y="27576"/>
                  </a:lnTo>
                  <a:lnTo>
                    <a:pt x="41314" y="25875"/>
                  </a:lnTo>
                  <a:lnTo>
                    <a:pt x="43417" y="24362"/>
                  </a:lnTo>
                  <a:lnTo>
                    <a:pt x="44820" y="22296"/>
                  </a:lnTo>
                  <a:lnTo>
                    <a:pt x="45755" y="19860"/>
                  </a:lnTo>
                  <a:lnTo>
                    <a:pt x="47437" y="18236"/>
                  </a:lnTo>
                  <a:lnTo>
                    <a:pt x="57739" y="12807"/>
                  </a:lnTo>
                  <a:lnTo>
                    <a:pt x="63762" y="8727"/>
                  </a:lnTo>
                  <a:lnTo>
                    <a:pt x="73103" y="6430"/>
                  </a:lnTo>
                  <a:lnTo>
                    <a:pt x="83854" y="5590"/>
                  </a:lnTo>
                  <a:lnTo>
                    <a:pt x="84477" y="4490"/>
                  </a:lnTo>
                  <a:lnTo>
                    <a:pt x="85171" y="444"/>
                  </a:lnTo>
                  <a:lnTo>
                    <a:pt x="86414" y="0"/>
                  </a:lnTo>
                  <a:lnTo>
                    <a:pt x="96013" y="4070"/>
                  </a:lnTo>
                  <a:lnTo>
                    <a:pt x="104262" y="5382"/>
                  </a:lnTo>
                  <a:lnTo>
                    <a:pt x="109679" y="10495"/>
                  </a:lnTo>
                  <a:lnTo>
                    <a:pt x="112246" y="15814"/>
                  </a:lnTo>
                  <a:lnTo>
                    <a:pt x="113894" y="22795"/>
                  </a:lnTo>
                  <a:lnTo>
                    <a:pt x="104775" y="3403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0" name="SMARTInkShape-Group367"/>
          <p:cNvGrpSpPr/>
          <p:nvPr/>
        </p:nvGrpSpPr>
        <p:grpSpPr>
          <a:xfrm>
            <a:off x="4467259" y="1800228"/>
            <a:ext cx="657192" cy="1053205"/>
            <a:chOff x="4467259" y="1800228"/>
            <a:chExt cx="657192" cy="1053205"/>
          </a:xfrm>
        </p:grpSpPr>
        <p:sp>
          <p:nvSpPr>
            <p:cNvPr id="16423" name="SMARTInkShape-1293"/>
            <p:cNvSpPr/>
            <p:nvPr>
              <p:custDataLst>
                <p:tags r:id="rId279"/>
              </p:custDataLst>
            </p:nvPr>
          </p:nvSpPr>
          <p:spPr>
            <a:xfrm>
              <a:off x="5114925" y="2390775"/>
              <a:ext cx="9526" cy="8202"/>
            </a:xfrm>
            <a:custGeom>
              <a:avLst/>
              <a:gdLst/>
              <a:ahLst/>
              <a:cxnLst/>
              <a:rect l="0" t="0" r="0" b="0"/>
              <a:pathLst>
                <a:path w="9526" h="8202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0" y="4076"/>
                  </a:lnTo>
                  <a:lnTo>
                    <a:pt x="1058" y="271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1294"/>
            <p:cNvSpPr/>
            <p:nvPr>
              <p:custDataLst>
                <p:tags r:id="rId280"/>
              </p:custDataLst>
            </p:nvPr>
          </p:nvSpPr>
          <p:spPr>
            <a:xfrm>
              <a:off x="5000625" y="2362200"/>
              <a:ext cx="85723" cy="57151"/>
            </a:xfrm>
            <a:custGeom>
              <a:avLst/>
              <a:gdLst/>
              <a:ahLst/>
              <a:cxnLst/>
              <a:rect l="0" t="0" r="0" b="0"/>
              <a:pathLst>
                <a:path w="85723" h="5715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5871" y="0"/>
                  </a:lnTo>
                  <a:lnTo>
                    <a:pt x="54882" y="6546"/>
                  </a:lnTo>
                  <a:lnTo>
                    <a:pt x="64913" y="9133"/>
                  </a:lnTo>
                  <a:lnTo>
                    <a:pt x="71210" y="9409"/>
                  </a:lnTo>
                  <a:lnTo>
                    <a:pt x="72873" y="10506"/>
                  </a:lnTo>
                  <a:lnTo>
                    <a:pt x="73982" y="12296"/>
                  </a:lnTo>
                  <a:lnTo>
                    <a:pt x="74721" y="14547"/>
                  </a:lnTo>
                  <a:lnTo>
                    <a:pt x="76273" y="16048"/>
                  </a:lnTo>
                  <a:lnTo>
                    <a:pt x="80818" y="17716"/>
                  </a:lnTo>
                  <a:lnTo>
                    <a:pt x="82454" y="19219"/>
                  </a:lnTo>
                  <a:lnTo>
                    <a:pt x="85598" y="28148"/>
                  </a:lnTo>
                  <a:lnTo>
                    <a:pt x="85722" y="37696"/>
                  </a:lnTo>
                  <a:lnTo>
                    <a:pt x="77524" y="46266"/>
                  </a:lnTo>
                  <a:lnTo>
                    <a:pt x="71535" y="47222"/>
                  </a:lnTo>
                  <a:lnTo>
                    <a:pt x="69915" y="48415"/>
                  </a:lnTo>
                  <a:lnTo>
                    <a:pt x="67315" y="55111"/>
                  </a:lnTo>
                  <a:lnTo>
                    <a:pt x="6667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1295"/>
            <p:cNvSpPr/>
            <p:nvPr>
              <p:custDataLst>
                <p:tags r:id="rId281"/>
              </p:custDataLst>
            </p:nvPr>
          </p:nvSpPr>
          <p:spPr>
            <a:xfrm>
              <a:off x="4895969" y="2400300"/>
              <a:ext cx="123707" cy="28576"/>
            </a:xfrm>
            <a:custGeom>
              <a:avLst/>
              <a:gdLst/>
              <a:ahLst/>
              <a:cxnLst/>
              <a:rect l="0" t="0" r="0" b="0"/>
              <a:pathLst>
                <a:path w="123707" h="28576">
                  <a:moveTo>
                    <a:pt x="18931" y="28575"/>
                  </a:moveTo>
                  <a:lnTo>
                    <a:pt x="18931" y="28575"/>
                  </a:lnTo>
                  <a:lnTo>
                    <a:pt x="0" y="28575"/>
                  </a:lnTo>
                  <a:lnTo>
                    <a:pt x="8093" y="28575"/>
                  </a:lnTo>
                  <a:lnTo>
                    <a:pt x="16751" y="22029"/>
                  </a:lnTo>
                  <a:lnTo>
                    <a:pt x="25576" y="19933"/>
                  </a:lnTo>
                  <a:lnTo>
                    <a:pt x="41195" y="19166"/>
                  </a:lnTo>
                  <a:lnTo>
                    <a:pt x="47523" y="16279"/>
                  </a:lnTo>
                  <a:lnTo>
                    <a:pt x="53863" y="12527"/>
                  </a:lnTo>
                  <a:lnTo>
                    <a:pt x="66557" y="10118"/>
                  </a:lnTo>
                  <a:lnTo>
                    <a:pt x="113775" y="9525"/>
                  </a:lnTo>
                  <a:lnTo>
                    <a:pt x="12370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1296"/>
            <p:cNvSpPr/>
            <p:nvPr>
              <p:custDataLst>
                <p:tags r:id="rId282"/>
              </p:custDataLst>
            </p:nvPr>
          </p:nvSpPr>
          <p:spPr>
            <a:xfrm>
              <a:off x="4686300" y="2477955"/>
              <a:ext cx="380987" cy="375478"/>
            </a:xfrm>
            <a:custGeom>
              <a:avLst/>
              <a:gdLst/>
              <a:ahLst/>
              <a:cxnLst/>
              <a:rect l="0" t="0" r="0" b="0"/>
              <a:pathLst>
                <a:path w="380987" h="375478">
                  <a:moveTo>
                    <a:pt x="9525" y="46170"/>
                  </a:moveTo>
                  <a:lnTo>
                    <a:pt x="9525" y="46170"/>
                  </a:lnTo>
                  <a:lnTo>
                    <a:pt x="9525" y="41114"/>
                  </a:lnTo>
                  <a:lnTo>
                    <a:pt x="8467" y="39624"/>
                  </a:lnTo>
                  <a:lnTo>
                    <a:pt x="6703" y="38631"/>
                  </a:lnTo>
                  <a:lnTo>
                    <a:pt x="4469" y="37969"/>
                  </a:lnTo>
                  <a:lnTo>
                    <a:pt x="2980" y="36469"/>
                  </a:lnTo>
                  <a:lnTo>
                    <a:pt x="393" y="28560"/>
                  </a:lnTo>
                  <a:lnTo>
                    <a:pt x="3" y="8314"/>
                  </a:lnTo>
                  <a:lnTo>
                    <a:pt x="0" y="13199"/>
                  </a:lnTo>
                  <a:lnTo>
                    <a:pt x="1059" y="14664"/>
                  </a:lnTo>
                  <a:lnTo>
                    <a:pt x="5056" y="16293"/>
                  </a:lnTo>
                  <a:lnTo>
                    <a:pt x="6545" y="17785"/>
                  </a:lnTo>
                  <a:lnTo>
                    <a:pt x="8201" y="22265"/>
                  </a:lnTo>
                  <a:lnTo>
                    <a:pt x="10561" y="59092"/>
                  </a:lnTo>
                  <a:lnTo>
                    <a:pt x="17059" y="76984"/>
                  </a:lnTo>
                  <a:lnTo>
                    <a:pt x="20086" y="119111"/>
                  </a:lnTo>
                  <a:lnTo>
                    <a:pt x="26584" y="131879"/>
                  </a:lnTo>
                  <a:lnTo>
                    <a:pt x="28575" y="160431"/>
                  </a:lnTo>
                  <a:lnTo>
                    <a:pt x="28575" y="119180"/>
                  </a:lnTo>
                  <a:lnTo>
                    <a:pt x="31397" y="112839"/>
                  </a:lnTo>
                  <a:lnTo>
                    <a:pt x="35120" y="106492"/>
                  </a:lnTo>
                  <a:lnTo>
                    <a:pt x="37512" y="93794"/>
                  </a:lnTo>
                  <a:lnTo>
                    <a:pt x="37707" y="90619"/>
                  </a:lnTo>
                  <a:lnTo>
                    <a:pt x="40748" y="84270"/>
                  </a:lnTo>
                  <a:lnTo>
                    <a:pt x="53265" y="68395"/>
                  </a:lnTo>
                  <a:lnTo>
                    <a:pt x="55423" y="62045"/>
                  </a:lnTo>
                  <a:lnTo>
                    <a:pt x="57057" y="59928"/>
                  </a:lnTo>
                  <a:lnTo>
                    <a:pt x="63355" y="55891"/>
                  </a:lnTo>
                  <a:lnTo>
                    <a:pt x="65199" y="51196"/>
                  </a:lnTo>
                  <a:lnTo>
                    <a:pt x="66749" y="49521"/>
                  </a:lnTo>
                  <a:lnTo>
                    <a:pt x="75769" y="46301"/>
                  </a:lnTo>
                  <a:lnTo>
                    <a:pt x="81130" y="51265"/>
                  </a:lnTo>
                  <a:lnTo>
                    <a:pt x="83682" y="56548"/>
                  </a:lnTo>
                  <a:lnTo>
                    <a:pt x="85321" y="63507"/>
                  </a:lnTo>
                  <a:lnTo>
                    <a:pt x="92191" y="72486"/>
                  </a:lnTo>
                  <a:lnTo>
                    <a:pt x="94343" y="81366"/>
                  </a:lnTo>
                  <a:lnTo>
                    <a:pt x="95250" y="112404"/>
                  </a:lnTo>
                  <a:lnTo>
                    <a:pt x="104659" y="122250"/>
                  </a:lnTo>
                  <a:lnTo>
                    <a:pt x="104741" y="117278"/>
                  </a:lnTo>
                  <a:lnTo>
                    <a:pt x="105811" y="115800"/>
                  </a:lnTo>
                  <a:lnTo>
                    <a:pt x="114474" y="112046"/>
                  </a:lnTo>
                  <a:lnTo>
                    <a:pt x="118963" y="107904"/>
                  </a:lnTo>
                  <a:lnTo>
                    <a:pt x="121665" y="102535"/>
                  </a:lnTo>
                  <a:lnTo>
                    <a:pt x="122385" y="99622"/>
                  </a:lnTo>
                  <a:lnTo>
                    <a:pt x="131175" y="84201"/>
                  </a:lnTo>
                  <a:lnTo>
                    <a:pt x="131899" y="81049"/>
                  </a:lnTo>
                  <a:lnTo>
                    <a:pt x="137978" y="71557"/>
                  </a:lnTo>
                  <a:lnTo>
                    <a:pt x="143520" y="68036"/>
                  </a:lnTo>
                  <a:lnTo>
                    <a:pt x="146480" y="67097"/>
                  </a:lnTo>
                  <a:lnTo>
                    <a:pt x="148453" y="65413"/>
                  </a:lnTo>
                  <a:lnTo>
                    <a:pt x="161998" y="46289"/>
                  </a:lnTo>
                  <a:lnTo>
                    <a:pt x="171019" y="37083"/>
                  </a:lnTo>
                  <a:lnTo>
                    <a:pt x="171450" y="84288"/>
                  </a:lnTo>
                  <a:lnTo>
                    <a:pt x="171450" y="87456"/>
                  </a:lnTo>
                  <a:lnTo>
                    <a:pt x="172508" y="89569"/>
                  </a:lnTo>
                  <a:lnTo>
                    <a:pt x="174272" y="90978"/>
                  </a:lnTo>
                  <a:lnTo>
                    <a:pt x="176506" y="91917"/>
                  </a:lnTo>
                  <a:lnTo>
                    <a:pt x="177995" y="93601"/>
                  </a:lnTo>
                  <a:lnTo>
                    <a:pt x="180582" y="101831"/>
                  </a:lnTo>
                  <a:lnTo>
                    <a:pt x="189142" y="111390"/>
                  </a:lnTo>
                  <a:lnTo>
                    <a:pt x="198582" y="112717"/>
                  </a:lnTo>
                  <a:lnTo>
                    <a:pt x="204654" y="112807"/>
                  </a:lnTo>
                  <a:lnTo>
                    <a:pt x="206285" y="111761"/>
                  </a:lnTo>
                  <a:lnTo>
                    <a:pt x="207374" y="110006"/>
                  </a:lnTo>
                  <a:lnTo>
                    <a:pt x="208099" y="107777"/>
                  </a:lnTo>
                  <a:lnTo>
                    <a:pt x="209641" y="106292"/>
                  </a:lnTo>
                  <a:lnTo>
                    <a:pt x="214176" y="104641"/>
                  </a:lnTo>
                  <a:lnTo>
                    <a:pt x="225712" y="102523"/>
                  </a:lnTo>
                  <a:lnTo>
                    <a:pt x="245780" y="85996"/>
                  </a:lnTo>
                  <a:lnTo>
                    <a:pt x="293043" y="38877"/>
                  </a:lnTo>
                  <a:lnTo>
                    <a:pt x="295264" y="36656"/>
                  </a:lnTo>
                  <a:lnTo>
                    <a:pt x="295275" y="50835"/>
                  </a:lnTo>
                  <a:lnTo>
                    <a:pt x="292453" y="56357"/>
                  </a:lnTo>
                  <a:lnTo>
                    <a:pt x="288730" y="62339"/>
                  </a:lnTo>
                  <a:lnTo>
                    <a:pt x="286143" y="72902"/>
                  </a:lnTo>
                  <a:lnTo>
                    <a:pt x="285784" y="87841"/>
                  </a:lnTo>
                  <a:lnTo>
                    <a:pt x="286831" y="89825"/>
                  </a:lnTo>
                  <a:lnTo>
                    <a:pt x="288587" y="91149"/>
                  </a:lnTo>
                  <a:lnTo>
                    <a:pt x="294884" y="93641"/>
                  </a:lnTo>
                  <a:lnTo>
                    <a:pt x="309738" y="93794"/>
                  </a:lnTo>
                  <a:lnTo>
                    <a:pt x="311266" y="92736"/>
                  </a:lnTo>
                  <a:lnTo>
                    <a:pt x="312286" y="90972"/>
                  </a:lnTo>
                  <a:lnTo>
                    <a:pt x="312967" y="88738"/>
                  </a:lnTo>
                  <a:lnTo>
                    <a:pt x="314477" y="87249"/>
                  </a:lnTo>
                  <a:lnTo>
                    <a:pt x="318979" y="85594"/>
                  </a:lnTo>
                  <a:lnTo>
                    <a:pt x="320603" y="84094"/>
                  </a:lnTo>
                  <a:lnTo>
                    <a:pt x="331924" y="66971"/>
                  </a:lnTo>
                  <a:lnTo>
                    <a:pt x="339634" y="57962"/>
                  </a:lnTo>
                  <a:lnTo>
                    <a:pt x="341933" y="49076"/>
                  </a:lnTo>
                  <a:lnTo>
                    <a:pt x="342897" y="13095"/>
                  </a:lnTo>
                  <a:lnTo>
                    <a:pt x="341840" y="11420"/>
                  </a:lnTo>
                  <a:lnTo>
                    <a:pt x="340077" y="10303"/>
                  </a:lnTo>
                  <a:lnTo>
                    <a:pt x="337843" y="9559"/>
                  </a:lnTo>
                  <a:lnTo>
                    <a:pt x="336353" y="8004"/>
                  </a:lnTo>
                  <a:lnTo>
                    <a:pt x="334699" y="3455"/>
                  </a:lnTo>
                  <a:lnTo>
                    <a:pt x="333199" y="1818"/>
                  </a:lnTo>
                  <a:lnTo>
                    <a:pt x="328710" y="0"/>
                  </a:lnTo>
                  <a:lnTo>
                    <a:pt x="326032" y="573"/>
                  </a:lnTo>
                  <a:lnTo>
                    <a:pt x="316076" y="6874"/>
                  </a:lnTo>
                  <a:lnTo>
                    <a:pt x="307066" y="14379"/>
                  </a:lnTo>
                  <a:lnTo>
                    <a:pt x="298181" y="17700"/>
                  </a:lnTo>
                  <a:lnTo>
                    <a:pt x="291980" y="22228"/>
                  </a:lnTo>
                  <a:lnTo>
                    <a:pt x="282539" y="35784"/>
                  </a:lnTo>
                  <a:lnTo>
                    <a:pt x="268932" y="72602"/>
                  </a:lnTo>
                  <a:lnTo>
                    <a:pt x="266758" y="115023"/>
                  </a:lnTo>
                  <a:lnTo>
                    <a:pt x="267760" y="154029"/>
                  </a:lnTo>
                  <a:lnTo>
                    <a:pt x="274305" y="165853"/>
                  </a:lnTo>
                  <a:lnTo>
                    <a:pt x="307990" y="209935"/>
                  </a:lnTo>
                  <a:lnTo>
                    <a:pt x="311510" y="217026"/>
                  </a:lnTo>
                  <a:lnTo>
                    <a:pt x="312448" y="220399"/>
                  </a:lnTo>
                  <a:lnTo>
                    <a:pt x="319135" y="226969"/>
                  </a:lnTo>
                  <a:lnTo>
                    <a:pt x="328104" y="234475"/>
                  </a:lnTo>
                  <a:lnTo>
                    <a:pt x="357662" y="271331"/>
                  </a:lnTo>
                  <a:lnTo>
                    <a:pt x="363925" y="284243"/>
                  </a:lnTo>
                  <a:lnTo>
                    <a:pt x="375040" y="302041"/>
                  </a:lnTo>
                  <a:lnTo>
                    <a:pt x="379234" y="314718"/>
                  </a:lnTo>
                  <a:lnTo>
                    <a:pt x="380986" y="349078"/>
                  </a:lnTo>
                  <a:lnTo>
                    <a:pt x="374452" y="358201"/>
                  </a:lnTo>
                  <a:lnTo>
                    <a:pt x="372798" y="364061"/>
                  </a:lnTo>
                  <a:lnTo>
                    <a:pt x="371299" y="366048"/>
                  </a:lnTo>
                  <a:lnTo>
                    <a:pt x="366810" y="368255"/>
                  </a:lnTo>
                  <a:lnTo>
                    <a:pt x="354176" y="369865"/>
                  </a:lnTo>
                  <a:lnTo>
                    <a:pt x="347887" y="375031"/>
                  </a:lnTo>
                  <a:lnTo>
                    <a:pt x="345166" y="375477"/>
                  </a:lnTo>
                  <a:lnTo>
                    <a:pt x="342294" y="374716"/>
                  </a:lnTo>
                  <a:lnTo>
                    <a:pt x="336281" y="372107"/>
                  </a:lnTo>
                  <a:lnTo>
                    <a:pt x="317476" y="369145"/>
                  </a:lnTo>
                  <a:lnTo>
                    <a:pt x="301622" y="356787"/>
                  </a:lnTo>
                  <a:lnTo>
                    <a:pt x="298095" y="350733"/>
                  </a:lnTo>
                  <a:lnTo>
                    <a:pt x="295471" y="344515"/>
                  </a:lnTo>
                  <a:lnTo>
                    <a:pt x="278873" y="322389"/>
                  </a:lnTo>
                  <a:lnTo>
                    <a:pt x="276574" y="306519"/>
                  </a:lnTo>
                  <a:lnTo>
                    <a:pt x="276270" y="290645"/>
                  </a:lnTo>
                  <a:lnTo>
                    <a:pt x="279067" y="284295"/>
                  </a:lnTo>
                  <a:lnTo>
                    <a:pt x="282780" y="277945"/>
                  </a:lnTo>
                  <a:lnTo>
                    <a:pt x="285928" y="268420"/>
                  </a:lnTo>
                  <a:lnTo>
                    <a:pt x="310178" y="233299"/>
                  </a:lnTo>
                  <a:lnTo>
                    <a:pt x="314156" y="221678"/>
                  </a:lnTo>
                  <a:lnTo>
                    <a:pt x="333375" y="1890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1297"/>
            <p:cNvSpPr/>
            <p:nvPr>
              <p:custDataLst>
                <p:tags r:id="rId283"/>
              </p:custDataLst>
            </p:nvPr>
          </p:nvSpPr>
          <p:spPr>
            <a:xfrm>
              <a:off x="4476750" y="2428875"/>
              <a:ext cx="161926" cy="152401"/>
            </a:xfrm>
            <a:custGeom>
              <a:avLst/>
              <a:gdLst/>
              <a:ahLst/>
              <a:cxnLst/>
              <a:rect l="0" t="0" r="0" b="0"/>
              <a:pathLst>
                <a:path w="161926" h="152401">
                  <a:moveTo>
                    <a:pt x="0" y="0"/>
                  </a:moveTo>
                  <a:lnTo>
                    <a:pt x="0" y="0"/>
                  </a:lnTo>
                  <a:lnTo>
                    <a:pt x="0" y="44476"/>
                  </a:lnTo>
                  <a:lnTo>
                    <a:pt x="0" y="79376"/>
                  </a:lnTo>
                  <a:lnTo>
                    <a:pt x="2822" y="85725"/>
                  </a:lnTo>
                  <a:lnTo>
                    <a:pt x="6545" y="92075"/>
                  </a:lnTo>
                  <a:lnTo>
                    <a:pt x="8937" y="104775"/>
                  </a:lnTo>
                  <a:lnTo>
                    <a:pt x="9409" y="117475"/>
                  </a:lnTo>
                  <a:lnTo>
                    <a:pt x="12296" y="123825"/>
                  </a:lnTo>
                  <a:lnTo>
                    <a:pt x="16049" y="130175"/>
                  </a:lnTo>
                  <a:lnTo>
                    <a:pt x="18655" y="140994"/>
                  </a:lnTo>
                  <a:lnTo>
                    <a:pt x="28456" y="152269"/>
                  </a:lnTo>
                  <a:lnTo>
                    <a:pt x="52279" y="152400"/>
                  </a:lnTo>
                  <a:lnTo>
                    <a:pt x="53903" y="151342"/>
                  </a:lnTo>
                  <a:lnTo>
                    <a:pt x="54985" y="149578"/>
                  </a:lnTo>
                  <a:lnTo>
                    <a:pt x="55707" y="147344"/>
                  </a:lnTo>
                  <a:lnTo>
                    <a:pt x="57246" y="145854"/>
                  </a:lnTo>
                  <a:lnTo>
                    <a:pt x="67321" y="140642"/>
                  </a:lnTo>
                  <a:lnTo>
                    <a:pt x="83457" y="127088"/>
                  </a:lnTo>
                  <a:lnTo>
                    <a:pt x="89304" y="125275"/>
                  </a:lnTo>
                  <a:lnTo>
                    <a:pt x="91286" y="123734"/>
                  </a:lnTo>
                  <a:lnTo>
                    <a:pt x="93488" y="119198"/>
                  </a:lnTo>
                  <a:lnTo>
                    <a:pt x="95134" y="117565"/>
                  </a:lnTo>
                  <a:lnTo>
                    <a:pt x="99785" y="115751"/>
                  </a:lnTo>
                  <a:lnTo>
                    <a:pt x="121979" y="114338"/>
                  </a:lnTo>
                  <a:lnTo>
                    <a:pt x="131064" y="107762"/>
                  </a:lnTo>
                  <a:lnTo>
                    <a:pt x="136921" y="106103"/>
                  </a:lnTo>
                  <a:lnTo>
                    <a:pt x="138905" y="106718"/>
                  </a:lnTo>
                  <a:lnTo>
                    <a:pt x="140229" y="108187"/>
                  </a:lnTo>
                  <a:lnTo>
                    <a:pt x="142353" y="113093"/>
                  </a:lnTo>
                  <a:lnTo>
                    <a:pt x="145465" y="113763"/>
                  </a:lnTo>
                  <a:lnTo>
                    <a:pt x="1619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8" name="SMARTInkShape-1298"/>
            <p:cNvSpPr/>
            <p:nvPr>
              <p:custDataLst>
                <p:tags r:id="rId284"/>
              </p:custDataLst>
            </p:nvPr>
          </p:nvSpPr>
          <p:spPr>
            <a:xfrm>
              <a:off x="4505325" y="1847850"/>
              <a:ext cx="19051" cy="666751"/>
            </a:xfrm>
            <a:custGeom>
              <a:avLst/>
              <a:gdLst/>
              <a:ahLst/>
              <a:cxnLst/>
              <a:rect l="0" t="0" r="0" b="0"/>
              <a:pathLst>
                <a:path w="19051" h="666751">
                  <a:moveTo>
                    <a:pt x="0" y="0"/>
                  </a:moveTo>
                  <a:lnTo>
                    <a:pt x="0" y="0"/>
                  </a:lnTo>
                  <a:lnTo>
                    <a:pt x="0" y="44535"/>
                  </a:lnTo>
                  <a:lnTo>
                    <a:pt x="0" y="90155"/>
                  </a:lnTo>
                  <a:lnTo>
                    <a:pt x="0" y="134693"/>
                  </a:lnTo>
                  <a:lnTo>
                    <a:pt x="8642" y="181435"/>
                  </a:lnTo>
                  <a:lnTo>
                    <a:pt x="9447" y="223070"/>
                  </a:lnTo>
                  <a:lnTo>
                    <a:pt x="10576" y="270030"/>
                  </a:lnTo>
                  <a:lnTo>
                    <a:pt x="17725" y="314764"/>
                  </a:lnTo>
                  <a:lnTo>
                    <a:pt x="18875" y="354469"/>
                  </a:lnTo>
                  <a:lnTo>
                    <a:pt x="19027" y="399261"/>
                  </a:lnTo>
                  <a:lnTo>
                    <a:pt x="19047" y="439509"/>
                  </a:lnTo>
                  <a:lnTo>
                    <a:pt x="19050" y="482162"/>
                  </a:lnTo>
                  <a:lnTo>
                    <a:pt x="19050" y="528862"/>
                  </a:lnTo>
                  <a:lnTo>
                    <a:pt x="19050" y="573433"/>
                  </a:lnTo>
                  <a:lnTo>
                    <a:pt x="19050" y="618339"/>
                  </a:lnTo>
                  <a:lnTo>
                    <a:pt x="19050" y="665757"/>
                  </a:lnTo>
                  <a:lnTo>
                    <a:pt x="19050" y="666750"/>
                  </a:lnTo>
                  <a:lnTo>
                    <a:pt x="19050" y="6286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9" name="SMARTInkShape-1299"/>
            <p:cNvSpPr/>
            <p:nvPr>
              <p:custDataLst>
                <p:tags r:id="rId285"/>
              </p:custDataLst>
            </p:nvPr>
          </p:nvSpPr>
          <p:spPr>
            <a:xfrm>
              <a:off x="4467259" y="1800228"/>
              <a:ext cx="57117" cy="57032"/>
            </a:xfrm>
            <a:custGeom>
              <a:avLst/>
              <a:gdLst/>
              <a:ahLst/>
              <a:cxnLst/>
              <a:rect l="0" t="0" r="0" b="0"/>
              <a:pathLst>
                <a:path w="57117" h="57032">
                  <a:moveTo>
                    <a:pt x="28541" y="28572"/>
                  </a:moveTo>
                  <a:lnTo>
                    <a:pt x="28541" y="28572"/>
                  </a:lnTo>
                  <a:lnTo>
                    <a:pt x="20340" y="28572"/>
                  </a:lnTo>
                  <a:lnTo>
                    <a:pt x="19899" y="27514"/>
                  </a:lnTo>
                  <a:lnTo>
                    <a:pt x="19409" y="23516"/>
                  </a:lnTo>
                  <a:lnTo>
                    <a:pt x="18220" y="22026"/>
                  </a:lnTo>
                  <a:lnTo>
                    <a:pt x="9502" y="19050"/>
                  </a:lnTo>
                  <a:lnTo>
                    <a:pt x="18982" y="9556"/>
                  </a:lnTo>
                  <a:lnTo>
                    <a:pt x="19016" y="18656"/>
                  </a:lnTo>
                  <a:lnTo>
                    <a:pt x="24072" y="18931"/>
                  </a:lnTo>
                  <a:lnTo>
                    <a:pt x="25561" y="20028"/>
                  </a:lnTo>
                  <a:lnTo>
                    <a:pt x="28148" y="27238"/>
                  </a:lnTo>
                  <a:lnTo>
                    <a:pt x="28425" y="33233"/>
                  </a:lnTo>
                  <a:lnTo>
                    <a:pt x="27405" y="34854"/>
                  </a:lnTo>
                  <a:lnTo>
                    <a:pt x="25667" y="35935"/>
                  </a:lnTo>
                  <a:lnTo>
                    <a:pt x="20329" y="37670"/>
                  </a:lnTo>
                  <a:lnTo>
                    <a:pt x="19600" y="40729"/>
                  </a:lnTo>
                  <a:lnTo>
                    <a:pt x="19019" y="47587"/>
                  </a:lnTo>
                  <a:lnTo>
                    <a:pt x="9607" y="57031"/>
                  </a:lnTo>
                  <a:lnTo>
                    <a:pt x="9494" y="48011"/>
                  </a:lnTo>
                  <a:lnTo>
                    <a:pt x="1290" y="39455"/>
                  </a:lnTo>
                  <a:lnTo>
                    <a:pt x="82" y="30015"/>
                  </a:lnTo>
                  <a:lnTo>
                    <a:pt x="0" y="23943"/>
                  </a:lnTo>
                  <a:lnTo>
                    <a:pt x="1047" y="22311"/>
                  </a:lnTo>
                  <a:lnTo>
                    <a:pt x="2803" y="21223"/>
                  </a:lnTo>
                  <a:lnTo>
                    <a:pt x="8170" y="19477"/>
                  </a:lnTo>
                  <a:lnTo>
                    <a:pt x="8905" y="16416"/>
                  </a:lnTo>
                  <a:lnTo>
                    <a:pt x="9375" y="10884"/>
                  </a:lnTo>
                  <a:lnTo>
                    <a:pt x="18621" y="425"/>
                  </a:lnTo>
                  <a:lnTo>
                    <a:pt x="36623" y="0"/>
                  </a:lnTo>
                  <a:lnTo>
                    <a:pt x="47161" y="9130"/>
                  </a:lnTo>
                  <a:lnTo>
                    <a:pt x="47464" y="14462"/>
                  </a:lnTo>
                  <a:lnTo>
                    <a:pt x="50357" y="19832"/>
                  </a:lnTo>
                  <a:lnTo>
                    <a:pt x="54112" y="25746"/>
                  </a:lnTo>
                  <a:lnTo>
                    <a:pt x="56523" y="38166"/>
                  </a:lnTo>
                  <a:lnTo>
                    <a:pt x="57116" y="476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31" name="SMARTInkShape-1300"/>
          <p:cNvSpPr/>
          <p:nvPr>
            <p:custDataLst>
              <p:tags r:id="rId4"/>
            </p:custDataLst>
          </p:nvPr>
        </p:nvSpPr>
        <p:spPr>
          <a:xfrm>
            <a:off x="5362585" y="1438278"/>
            <a:ext cx="76188" cy="190498"/>
          </a:xfrm>
          <a:custGeom>
            <a:avLst/>
            <a:gdLst/>
            <a:ahLst/>
            <a:cxnLst/>
            <a:rect l="0" t="0" r="0" b="0"/>
            <a:pathLst>
              <a:path w="76188" h="190498">
                <a:moveTo>
                  <a:pt x="9515" y="123822"/>
                </a:moveTo>
                <a:lnTo>
                  <a:pt x="9515" y="123822"/>
                </a:lnTo>
                <a:lnTo>
                  <a:pt x="0" y="133337"/>
                </a:lnTo>
                <a:lnTo>
                  <a:pt x="8192" y="133346"/>
                </a:lnTo>
                <a:lnTo>
                  <a:pt x="8633" y="132288"/>
                </a:lnTo>
                <a:lnTo>
                  <a:pt x="9123" y="128290"/>
                </a:lnTo>
                <a:lnTo>
                  <a:pt x="10312" y="126801"/>
                </a:lnTo>
                <a:lnTo>
                  <a:pt x="17682" y="124215"/>
                </a:lnTo>
                <a:lnTo>
                  <a:pt x="18436" y="121174"/>
                </a:lnTo>
                <a:lnTo>
                  <a:pt x="18921" y="110599"/>
                </a:lnTo>
                <a:lnTo>
                  <a:pt x="20019" y="108657"/>
                </a:lnTo>
                <a:lnTo>
                  <a:pt x="21810" y="107362"/>
                </a:lnTo>
                <a:lnTo>
                  <a:pt x="27231" y="105284"/>
                </a:lnTo>
                <a:lnTo>
                  <a:pt x="33226" y="99867"/>
                </a:lnTo>
                <a:lnTo>
                  <a:pt x="35928" y="94478"/>
                </a:lnTo>
                <a:lnTo>
                  <a:pt x="36649" y="91559"/>
                </a:lnTo>
                <a:lnTo>
                  <a:pt x="45440" y="76129"/>
                </a:lnTo>
                <a:lnTo>
                  <a:pt x="50246" y="61858"/>
                </a:lnTo>
                <a:lnTo>
                  <a:pt x="55778" y="50434"/>
                </a:lnTo>
                <a:lnTo>
                  <a:pt x="57140" y="5021"/>
                </a:lnTo>
                <a:lnTo>
                  <a:pt x="56081" y="3346"/>
                </a:lnTo>
                <a:lnTo>
                  <a:pt x="54318" y="2230"/>
                </a:lnTo>
                <a:lnTo>
                  <a:pt x="48008" y="128"/>
                </a:lnTo>
                <a:lnTo>
                  <a:pt x="38492" y="0"/>
                </a:lnTo>
                <a:lnTo>
                  <a:pt x="29923" y="8198"/>
                </a:lnTo>
                <a:lnTo>
                  <a:pt x="23911" y="9130"/>
                </a:lnTo>
                <a:lnTo>
                  <a:pt x="22287" y="10319"/>
                </a:lnTo>
                <a:lnTo>
                  <a:pt x="21205" y="12170"/>
                </a:lnTo>
                <a:lnTo>
                  <a:pt x="19682" y="19832"/>
                </a:lnTo>
                <a:lnTo>
                  <a:pt x="19167" y="26845"/>
                </a:lnTo>
                <a:lnTo>
                  <a:pt x="12519" y="35835"/>
                </a:lnTo>
                <a:lnTo>
                  <a:pt x="10405" y="44718"/>
                </a:lnTo>
                <a:lnTo>
                  <a:pt x="9632" y="60358"/>
                </a:lnTo>
                <a:lnTo>
                  <a:pt x="6745" y="66688"/>
                </a:lnTo>
                <a:lnTo>
                  <a:pt x="2993" y="73029"/>
                </a:lnTo>
                <a:lnTo>
                  <a:pt x="583" y="85723"/>
                </a:lnTo>
                <a:lnTo>
                  <a:pt x="107" y="98422"/>
                </a:lnTo>
                <a:lnTo>
                  <a:pt x="2864" y="104772"/>
                </a:lnTo>
                <a:lnTo>
                  <a:pt x="6559" y="111122"/>
                </a:lnTo>
                <a:lnTo>
                  <a:pt x="8931" y="123822"/>
                </a:lnTo>
                <a:lnTo>
                  <a:pt x="9399" y="136522"/>
                </a:lnTo>
                <a:lnTo>
                  <a:pt x="12286" y="142872"/>
                </a:lnTo>
                <a:lnTo>
                  <a:pt x="16039" y="149222"/>
                </a:lnTo>
                <a:lnTo>
                  <a:pt x="18645" y="160041"/>
                </a:lnTo>
                <a:lnTo>
                  <a:pt x="19006" y="175014"/>
                </a:lnTo>
                <a:lnTo>
                  <a:pt x="20076" y="177000"/>
                </a:lnTo>
                <a:lnTo>
                  <a:pt x="21847" y="178324"/>
                </a:lnTo>
                <a:lnTo>
                  <a:pt x="27238" y="180449"/>
                </a:lnTo>
                <a:lnTo>
                  <a:pt x="27976" y="183562"/>
                </a:lnTo>
                <a:lnTo>
                  <a:pt x="28172" y="185874"/>
                </a:lnTo>
                <a:lnTo>
                  <a:pt x="29361" y="187415"/>
                </a:lnTo>
                <a:lnTo>
                  <a:pt x="36732" y="190091"/>
                </a:lnTo>
                <a:lnTo>
                  <a:pt x="46172" y="190461"/>
                </a:lnTo>
                <a:lnTo>
                  <a:pt x="54934" y="183944"/>
                </a:lnTo>
                <a:lnTo>
                  <a:pt x="60746" y="182293"/>
                </a:lnTo>
                <a:lnTo>
                  <a:pt x="62719" y="180794"/>
                </a:lnTo>
                <a:lnTo>
                  <a:pt x="74821" y="163372"/>
                </a:lnTo>
                <a:lnTo>
                  <a:pt x="76154" y="152827"/>
                </a:lnTo>
                <a:lnTo>
                  <a:pt x="76187" y="144234"/>
                </a:lnTo>
                <a:lnTo>
                  <a:pt x="75130" y="143780"/>
                </a:lnTo>
                <a:lnTo>
                  <a:pt x="67989" y="142992"/>
                </a:lnTo>
                <a:lnTo>
                  <a:pt x="62000" y="147964"/>
                </a:lnTo>
                <a:lnTo>
                  <a:pt x="59300" y="153249"/>
                </a:lnTo>
                <a:lnTo>
                  <a:pt x="58580" y="156140"/>
                </a:lnTo>
                <a:lnTo>
                  <a:pt x="57042" y="158067"/>
                </a:lnTo>
                <a:lnTo>
                  <a:pt x="28508" y="181153"/>
                </a:lnTo>
                <a:lnTo>
                  <a:pt x="19040" y="190497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47" name="SMARTInkShape-Group369"/>
          <p:cNvGrpSpPr/>
          <p:nvPr/>
        </p:nvGrpSpPr>
        <p:grpSpPr>
          <a:xfrm>
            <a:off x="3516052" y="3019427"/>
            <a:ext cx="1387869" cy="542483"/>
            <a:chOff x="3516052" y="3019427"/>
            <a:chExt cx="1387869" cy="542483"/>
          </a:xfrm>
        </p:grpSpPr>
        <p:sp>
          <p:nvSpPr>
            <p:cNvPr id="16432" name="SMARTInkShape-1301"/>
            <p:cNvSpPr/>
            <p:nvPr>
              <p:custDataLst>
                <p:tags r:id="rId264"/>
              </p:custDataLst>
            </p:nvPr>
          </p:nvSpPr>
          <p:spPr>
            <a:xfrm>
              <a:off x="4591050" y="3162300"/>
              <a:ext cx="57151" cy="57151"/>
            </a:xfrm>
            <a:custGeom>
              <a:avLst/>
              <a:gdLst/>
              <a:ahLst/>
              <a:cxnLst/>
              <a:rect l="0" t="0" r="0" b="0"/>
              <a:pathLst>
                <a:path w="57151" h="57151">
                  <a:moveTo>
                    <a:pt x="0" y="57150"/>
                  </a:moveTo>
                  <a:lnTo>
                    <a:pt x="0" y="57150"/>
                  </a:lnTo>
                  <a:lnTo>
                    <a:pt x="0" y="38526"/>
                  </a:lnTo>
                  <a:lnTo>
                    <a:pt x="8201" y="29937"/>
                  </a:lnTo>
                  <a:lnTo>
                    <a:pt x="10321" y="21240"/>
                  </a:lnTo>
                  <a:lnTo>
                    <a:pt x="14465" y="15437"/>
                  </a:lnTo>
                  <a:lnTo>
                    <a:pt x="19834" y="12153"/>
                  </a:lnTo>
                  <a:lnTo>
                    <a:pt x="22748" y="11276"/>
                  </a:lnTo>
                  <a:lnTo>
                    <a:pt x="24690" y="9634"/>
                  </a:lnTo>
                  <a:lnTo>
                    <a:pt x="26848" y="4987"/>
                  </a:lnTo>
                  <a:lnTo>
                    <a:pt x="28482" y="3325"/>
                  </a:lnTo>
                  <a:lnTo>
                    <a:pt x="36624" y="437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1302"/>
            <p:cNvSpPr/>
            <p:nvPr>
              <p:custDataLst>
                <p:tags r:id="rId265"/>
              </p:custDataLst>
            </p:nvPr>
          </p:nvSpPr>
          <p:spPr>
            <a:xfrm>
              <a:off x="4486275" y="3114696"/>
              <a:ext cx="122492" cy="190477"/>
            </a:xfrm>
            <a:custGeom>
              <a:avLst/>
              <a:gdLst/>
              <a:ahLst/>
              <a:cxnLst/>
              <a:rect l="0" t="0" r="0" b="0"/>
              <a:pathLst>
                <a:path w="122492" h="190477">
                  <a:moveTo>
                    <a:pt x="0" y="19029"/>
                  </a:moveTo>
                  <a:lnTo>
                    <a:pt x="0" y="19029"/>
                  </a:lnTo>
                  <a:lnTo>
                    <a:pt x="0" y="0"/>
                  </a:lnTo>
                  <a:lnTo>
                    <a:pt x="0" y="14169"/>
                  </a:lnTo>
                  <a:lnTo>
                    <a:pt x="1058" y="15789"/>
                  </a:lnTo>
                  <a:lnTo>
                    <a:pt x="2822" y="16869"/>
                  </a:lnTo>
                  <a:lnTo>
                    <a:pt x="5056" y="17589"/>
                  </a:lnTo>
                  <a:lnTo>
                    <a:pt x="6545" y="19127"/>
                  </a:lnTo>
                  <a:lnTo>
                    <a:pt x="8201" y="23659"/>
                  </a:lnTo>
                  <a:lnTo>
                    <a:pt x="9522" y="69833"/>
                  </a:lnTo>
                  <a:lnTo>
                    <a:pt x="18788" y="111901"/>
                  </a:lnTo>
                  <a:lnTo>
                    <a:pt x="19048" y="158650"/>
                  </a:lnTo>
                  <a:lnTo>
                    <a:pt x="19050" y="190468"/>
                  </a:lnTo>
                  <a:lnTo>
                    <a:pt x="13994" y="190476"/>
                  </a:lnTo>
                  <a:lnTo>
                    <a:pt x="12505" y="189418"/>
                  </a:lnTo>
                  <a:lnTo>
                    <a:pt x="11511" y="187655"/>
                  </a:lnTo>
                  <a:lnTo>
                    <a:pt x="9787" y="180778"/>
                  </a:lnTo>
                  <a:lnTo>
                    <a:pt x="9525" y="139641"/>
                  </a:lnTo>
                  <a:lnTo>
                    <a:pt x="12347" y="133312"/>
                  </a:lnTo>
                  <a:lnTo>
                    <a:pt x="16070" y="126971"/>
                  </a:lnTo>
                  <a:lnTo>
                    <a:pt x="18657" y="116160"/>
                  </a:lnTo>
                  <a:lnTo>
                    <a:pt x="18934" y="109779"/>
                  </a:lnTo>
                  <a:lnTo>
                    <a:pt x="21821" y="104165"/>
                  </a:lnTo>
                  <a:lnTo>
                    <a:pt x="25574" y="98143"/>
                  </a:lnTo>
                  <a:lnTo>
                    <a:pt x="28180" y="87551"/>
                  </a:lnTo>
                  <a:lnTo>
                    <a:pt x="35043" y="78465"/>
                  </a:lnTo>
                  <a:lnTo>
                    <a:pt x="36742" y="72609"/>
                  </a:lnTo>
                  <a:lnTo>
                    <a:pt x="38252" y="70624"/>
                  </a:lnTo>
                  <a:lnTo>
                    <a:pt x="44378" y="66772"/>
                  </a:lnTo>
                  <a:lnTo>
                    <a:pt x="46182" y="62120"/>
                  </a:lnTo>
                  <a:lnTo>
                    <a:pt x="47721" y="60457"/>
                  </a:lnTo>
                  <a:lnTo>
                    <a:pt x="52254" y="58608"/>
                  </a:lnTo>
                  <a:lnTo>
                    <a:pt x="53885" y="57056"/>
                  </a:lnTo>
                  <a:lnTo>
                    <a:pt x="57922" y="47515"/>
                  </a:lnTo>
                  <a:lnTo>
                    <a:pt x="66271" y="38509"/>
                  </a:lnTo>
                  <a:lnTo>
                    <a:pt x="85323" y="38079"/>
                  </a:lnTo>
                  <a:lnTo>
                    <a:pt x="85606" y="43135"/>
                  </a:lnTo>
                  <a:lnTo>
                    <a:pt x="86704" y="44625"/>
                  </a:lnTo>
                  <a:lnTo>
                    <a:pt x="90747" y="46280"/>
                  </a:lnTo>
                  <a:lnTo>
                    <a:pt x="92247" y="47780"/>
                  </a:lnTo>
                  <a:lnTo>
                    <a:pt x="96045" y="57227"/>
                  </a:lnTo>
                  <a:lnTo>
                    <a:pt x="101718" y="64449"/>
                  </a:lnTo>
                  <a:lnTo>
                    <a:pt x="104373" y="74425"/>
                  </a:lnTo>
                  <a:lnTo>
                    <a:pt x="104740" y="89283"/>
                  </a:lnTo>
                  <a:lnTo>
                    <a:pt x="107582" y="95409"/>
                  </a:lnTo>
                  <a:lnTo>
                    <a:pt x="111314" y="101659"/>
                  </a:lnTo>
                  <a:lnTo>
                    <a:pt x="113711" y="114295"/>
                  </a:lnTo>
                  <a:lnTo>
                    <a:pt x="114184" y="121926"/>
                  </a:lnTo>
                  <a:lnTo>
                    <a:pt x="120824" y="131037"/>
                  </a:lnTo>
                  <a:lnTo>
                    <a:pt x="122491" y="136897"/>
                  </a:lnTo>
                  <a:lnTo>
                    <a:pt x="121877" y="139941"/>
                  </a:lnTo>
                  <a:lnTo>
                    <a:pt x="114300" y="1523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1303"/>
            <p:cNvSpPr/>
            <p:nvPr>
              <p:custDataLst>
                <p:tags r:id="rId266"/>
              </p:custDataLst>
            </p:nvPr>
          </p:nvSpPr>
          <p:spPr>
            <a:xfrm>
              <a:off x="4591050" y="3067171"/>
              <a:ext cx="312871" cy="494739"/>
            </a:xfrm>
            <a:custGeom>
              <a:avLst/>
              <a:gdLst/>
              <a:ahLst/>
              <a:cxnLst/>
              <a:rect l="0" t="0" r="0" b="0"/>
              <a:pathLst>
                <a:path w="312871" h="494739">
                  <a:moveTo>
                    <a:pt x="0" y="66554"/>
                  </a:moveTo>
                  <a:lnTo>
                    <a:pt x="0" y="66554"/>
                  </a:lnTo>
                  <a:lnTo>
                    <a:pt x="0" y="111014"/>
                  </a:lnTo>
                  <a:lnTo>
                    <a:pt x="0" y="137729"/>
                  </a:lnTo>
                  <a:lnTo>
                    <a:pt x="1058" y="139404"/>
                  </a:lnTo>
                  <a:lnTo>
                    <a:pt x="2822" y="140521"/>
                  </a:lnTo>
                  <a:lnTo>
                    <a:pt x="8201" y="142313"/>
                  </a:lnTo>
                  <a:lnTo>
                    <a:pt x="8937" y="145380"/>
                  </a:lnTo>
                  <a:lnTo>
                    <a:pt x="9409" y="150916"/>
                  </a:lnTo>
                  <a:lnTo>
                    <a:pt x="9515" y="143958"/>
                  </a:lnTo>
                  <a:lnTo>
                    <a:pt x="25334" y="125907"/>
                  </a:lnTo>
                  <a:lnTo>
                    <a:pt x="28673" y="117066"/>
                  </a:lnTo>
                  <a:lnTo>
                    <a:pt x="34837" y="107744"/>
                  </a:lnTo>
                  <a:lnTo>
                    <a:pt x="38191" y="98279"/>
                  </a:lnTo>
                  <a:lnTo>
                    <a:pt x="44360" y="88771"/>
                  </a:lnTo>
                  <a:lnTo>
                    <a:pt x="46174" y="82425"/>
                  </a:lnTo>
                  <a:lnTo>
                    <a:pt x="47716" y="80310"/>
                  </a:lnTo>
                  <a:lnTo>
                    <a:pt x="49802" y="78900"/>
                  </a:lnTo>
                  <a:lnTo>
                    <a:pt x="52251" y="77960"/>
                  </a:lnTo>
                  <a:lnTo>
                    <a:pt x="53884" y="76274"/>
                  </a:lnTo>
                  <a:lnTo>
                    <a:pt x="55699" y="71579"/>
                  </a:lnTo>
                  <a:lnTo>
                    <a:pt x="57241" y="69904"/>
                  </a:lnTo>
                  <a:lnTo>
                    <a:pt x="61776" y="68043"/>
                  </a:lnTo>
                  <a:lnTo>
                    <a:pt x="63409" y="66488"/>
                  </a:lnTo>
                  <a:lnTo>
                    <a:pt x="66245" y="58484"/>
                  </a:lnTo>
                  <a:lnTo>
                    <a:pt x="66638" y="65358"/>
                  </a:lnTo>
                  <a:lnTo>
                    <a:pt x="66675" y="107841"/>
                  </a:lnTo>
                  <a:lnTo>
                    <a:pt x="69497" y="114184"/>
                  </a:lnTo>
                  <a:lnTo>
                    <a:pt x="73220" y="120531"/>
                  </a:lnTo>
                  <a:lnTo>
                    <a:pt x="75807" y="131348"/>
                  </a:lnTo>
                  <a:lnTo>
                    <a:pt x="76166" y="141265"/>
                  </a:lnTo>
                  <a:lnTo>
                    <a:pt x="77236" y="141761"/>
                  </a:lnTo>
                  <a:lnTo>
                    <a:pt x="99797" y="142743"/>
                  </a:lnTo>
                  <a:lnTo>
                    <a:pt x="105385" y="139927"/>
                  </a:lnTo>
                  <a:lnTo>
                    <a:pt x="152417" y="95112"/>
                  </a:lnTo>
                  <a:lnTo>
                    <a:pt x="167218" y="79252"/>
                  </a:lnTo>
                  <a:lnTo>
                    <a:pt x="173436" y="66553"/>
                  </a:lnTo>
                  <a:lnTo>
                    <a:pt x="190462" y="47543"/>
                  </a:lnTo>
                  <a:lnTo>
                    <a:pt x="182295" y="55708"/>
                  </a:lnTo>
                  <a:lnTo>
                    <a:pt x="181366" y="61694"/>
                  </a:lnTo>
                  <a:lnTo>
                    <a:pt x="181009" y="79385"/>
                  </a:lnTo>
                  <a:lnTo>
                    <a:pt x="178168" y="85662"/>
                  </a:lnTo>
                  <a:lnTo>
                    <a:pt x="175929" y="88818"/>
                  </a:lnTo>
                  <a:lnTo>
                    <a:pt x="175494" y="90922"/>
                  </a:lnTo>
                  <a:lnTo>
                    <a:pt x="176262" y="92324"/>
                  </a:lnTo>
                  <a:lnTo>
                    <a:pt x="177833" y="93259"/>
                  </a:lnTo>
                  <a:lnTo>
                    <a:pt x="178881" y="94941"/>
                  </a:lnTo>
                  <a:lnTo>
                    <a:pt x="180355" y="102364"/>
                  </a:lnTo>
                  <a:lnTo>
                    <a:pt x="180893" y="112414"/>
                  </a:lnTo>
                  <a:lnTo>
                    <a:pt x="186008" y="118713"/>
                  </a:lnTo>
                  <a:lnTo>
                    <a:pt x="191326" y="121486"/>
                  </a:lnTo>
                  <a:lnTo>
                    <a:pt x="204572" y="123574"/>
                  </a:lnTo>
                  <a:lnTo>
                    <a:pt x="222371" y="123693"/>
                  </a:lnTo>
                  <a:lnTo>
                    <a:pt x="228654" y="120877"/>
                  </a:lnTo>
                  <a:lnTo>
                    <a:pt x="234974" y="117156"/>
                  </a:lnTo>
                  <a:lnTo>
                    <a:pt x="244482" y="114002"/>
                  </a:lnTo>
                  <a:lnTo>
                    <a:pt x="289042" y="72784"/>
                  </a:lnTo>
                  <a:lnTo>
                    <a:pt x="292504" y="66501"/>
                  </a:lnTo>
                  <a:lnTo>
                    <a:pt x="295102" y="60180"/>
                  </a:lnTo>
                  <a:lnTo>
                    <a:pt x="301456" y="50672"/>
                  </a:lnTo>
                  <a:lnTo>
                    <a:pt x="303314" y="44325"/>
                  </a:lnTo>
                  <a:lnTo>
                    <a:pt x="304867" y="42210"/>
                  </a:lnTo>
                  <a:lnTo>
                    <a:pt x="306962" y="40800"/>
                  </a:lnTo>
                  <a:lnTo>
                    <a:pt x="309417" y="39860"/>
                  </a:lnTo>
                  <a:lnTo>
                    <a:pt x="311052" y="38174"/>
                  </a:lnTo>
                  <a:lnTo>
                    <a:pt x="312870" y="33479"/>
                  </a:lnTo>
                  <a:lnTo>
                    <a:pt x="312297" y="30746"/>
                  </a:lnTo>
                  <a:lnTo>
                    <a:pt x="306595" y="18754"/>
                  </a:lnTo>
                  <a:lnTo>
                    <a:pt x="305154" y="11251"/>
                  </a:lnTo>
                  <a:lnTo>
                    <a:pt x="303978" y="10636"/>
                  </a:lnTo>
                  <a:lnTo>
                    <a:pt x="299848" y="9951"/>
                  </a:lnTo>
                  <a:lnTo>
                    <a:pt x="285516" y="1937"/>
                  </a:lnTo>
                  <a:lnTo>
                    <a:pt x="263511" y="0"/>
                  </a:lnTo>
                  <a:lnTo>
                    <a:pt x="257169" y="2755"/>
                  </a:lnTo>
                  <a:lnTo>
                    <a:pt x="250822" y="6449"/>
                  </a:lnTo>
                  <a:lnTo>
                    <a:pt x="238125" y="8820"/>
                  </a:lnTo>
                  <a:lnTo>
                    <a:pt x="234950" y="9015"/>
                  </a:lnTo>
                  <a:lnTo>
                    <a:pt x="228600" y="12053"/>
                  </a:lnTo>
                  <a:lnTo>
                    <a:pt x="225425" y="14345"/>
                  </a:lnTo>
                  <a:lnTo>
                    <a:pt x="221897" y="19714"/>
                  </a:lnTo>
                  <a:lnTo>
                    <a:pt x="219271" y="25628"/>
                  </a:lnTo>
                  <a:lnTo>
                    <a:pt x="193271" y="57035"/>
                  </a:lnTo>
                  <a:lnTo>
                    <a:pt x="190673" y="63382"/>
                  </a:lnTo>
                  <a:lnTo>
                    <a:pt x="184319" y="72905"/>
                  </a:lnTo>
                  <a:lnTo>
                    <a:pt x="181966" y="83488"/>
                  </a:lnTo>
                  <a:lnTo>
                    <a:pt x="181415" y="93836"/>
                  </a:lnTo>
                  <a:lnTo>
                    <a:pt x="183993" y="102668"/>
                  </a:lnTo>
                  <a:lnTo>
                    <a:pt x="187608" y="110121"/>
                  </a:lnTo>
                  <a:lnTo>
                    <a:pt x="195444" y="141426"/>
                  </a:lnTo>
                  <a:lnTo>
                    <a:pt x="205667" y="158798"/>
                  </a:lnTo>
                  <a:lnTo>
                    <a:pt x="209457" y="174436"/>
                  </a:lnTo>
                  <a:lnTo>
                    <a:pt x="231895" y="216210"/>
                  </a:lnTo>
                  <a:lnTo>
                    <a:pt x="250836" y="262118"/>
                  </a:lnTo>
                  <a:lnTo>
                    <a:pt x="263350" y="308837"/>
                  </a:lnTo>
                  <a:lnTo>
                    <a:pt x="272952" y="353531"/>
                  </a:lnTo>
                  <a:lnTo>
                    <a:pt x="276140" y="396797"/>
                  </a:lnTo>
                  <a:lnTo>
                    <a:pt x="276214" y="420696"/>
                  </a:lnTo>
                  <a:lnTo>
                    <a:pt x="273398" y="427856"/>
                  </a:lnTo>
                  <a:lnTo>
                    <a:pt x="271165" y="431247"/>
                  </a:lnTo>
                  <a:lnTo>
                    <a:pt x="265903" y="455975"/>
                  </a:lnTo>
                  <a:lnTo>
                    <a:pt x="260231" y="464043"/>
                  </a:lnTo>
                  <a:lnTo>
                    <a:pt x="258533" y="470052"/>
                  </a:lnTo>
                  <a:lnTo>
                    <a:pt x="252135" y="476250"/>
                  </a:lnTo>
                  <a:lnTo>
                    <a:pt x="243293" y="481474"/>
                  </a:lnTo>
                  <a:lnTo>
                    <a:pt x="232366" y="485474"/>
                  </a:lnTo>
                  <a:lnTo>
                    <a:pt x="222425" y="491833"/>
                  </a:lnTo>
                  <a:lnTo>
                    <a:pt x="212777" y="494188"/>
                  </a:lnTo>
                  <a:lnTo>
                    <a:pt x="206398" y="494738"/>
                  </a:lnTo>
                  <a:lnTo>
                    <a:pt x="200035" y="492161"/>
                  </a:lnTo>
                  <a:lnTo>
                    <a:pt x="196857" y="489992"/>
                  </a:lnTo>
                  <a:lnTo>
                    <a:pt x="178664" y="485452"/>
                  </a:lnTo>
                  <a:lnTo>
                    <a:pt x="176259" y="483403"/>
                  </a:lnTo>
                  <a:lnTo>
                    <a:pt x="165538" y="468424"/>
                  </a:lnTo>
                  <a:lnTo>
                    <a:pt x="161937" y="453620"/>
                  </a:lnTo>
                  <a:lnTo>
                    <a:pt x="155696" y="441002"/>
                  </a:lnTo>
                  <a:lnTo>
                    <a:pt x="152834" y="412184"/>
                  </a:lnTo>
                  <a:lnTo>
                    <a:pt x="157586" y="393448"/>
                  </a:lnTo>
                  <a:lnTo>
                    <a:pt x="168892" y="361812"/>
                  </a:lnTo>
                  <a:lnTo>
                    <a:pt x="178718" y="323531"/>
                  </a:lnTo>
                  <a:lnTo>
                    <a:pt x="188655" y="302386"/>
                  </a:lnTo>
                  <a:lnTo>
                    <a:pt x="221324" y="257106"/>
                  </a:lnTo>
                  <a:lnTo>
                    <a:pt x="238125" y="2380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5" name="SMARTInkShape-1304"/>
            <p:cNvSpPr/>
            <p:nvPr>
              <p:custDataLst>
                <p:tags r:id="rId267"/>
              </p:custDataLst>
            </p:nvPr>
          </p:nvSpPr>
          <p:spPr>
            <a:xfrm>
              <a:off x="4476750" y="3080903"/>
              <a:ext cx="66544" cy="138548"/>
            </a:xfrm>
            <a:custGeom>
              <a:avLst/>
              <a:gdLst/>
              <a:ahLst/>
              <a:cxnLst/>
              <a:rect l="0" t="0" r="0" b="0"/>
              <a:pathLst>
                <a:path w="66544" h="138548">
                  <a:moveTo>
                    <a:pt x="0" y="33772"/>
                  </a:moveTo>
                  <a:lnTo>
                    <a:pt x="0" y="33772"/>
                  </a:lnTo>
                  <a:lnTo>
                    <a:pt x="0" y="20515"/>
                  </a:lnTo>
                  <a:lnTo>
                    <a:pt x="1058" y="18584"/>
                  </a:lnTo>
                  <a:lnTo>
                    <a:pt x="2822" y="17296"/>
                  </a:lnTo>
                  <a:lnTo>
                    <a:pt x="5056" y="16438"/>
                  </a:lnTo>
                  <a:lnTo>
                    <a:pt x="6545" y="14808"/>
                  </a:lnTo>
                  <a:lnTo>
                    <a:pt x="8201" y="10174"/>
                  </a:lnTo>
                  <a:lnTo>
                    <a:pt x="9701" y="8515"/>
                  </a:lnTo>
                  <a:lnTo>
                    <a:pt x="14189" y="6672"/>
                  </a:lnTo>
                  <a:lnTo>
                    <a:pt x="15810" y="5122"/>
                  </a:lnTo>
                  <a:lnTo>
                    <a:pt x="17610" y="578"/>
                  </a:lnTo>
                  <a:lnTo>
                    <a:pt x="19148" y="0"/>
                  </a:lnTo>
                  <a:lnTo>
                    <a:pt x="21232" y="675"/>
                  </a:lnTo>
                  <a:lnTo>
                    <a:pt x="27124" y="4304"/>
                  </a:lnTo>
                  <a:lnTo>
                    <a:pt x="27931" y="7622"/>
                  </a:lnTo>
                  <a:lnTo>
                    <a:pt x="28145" y="9989"/>
                  </a:lnTo>
                  <a:lnTo>
                    <a:pt x="34028" y="15441"/>
                  </a:lnTo>
                  <a:lnTo>
                    <a:pt x="42640" y="22450"/>
                  </a:lnTo>
                  <a:lnTo>
                    <a:pt x="49995" y="32621"/>
                  </a:lnTo>
                  <a:lnTo>
                    <a:pt x="53970" y="44196"/>
                  </a:lnTo>
                  <a:lnTo>
                    <a:pt x="65165" y="87800"/>
                  </a:lnTo>
                  <a:lnTo>
                    <a:pt x="66543" y="117650"/>
                  </a:lnTo>
                  <a:lnTo>
                    <a:pt x="61295" y="122499"/>
                  </a:lnTo>
                  <a:lnTo>
                    <a:pt x="19050" y="138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1305"/>
            <p:cNvSpPr/>
            <p:nvPr>
              <p:custDataLst>
                <p:tags r:id="rId268"/>
              </p:custDataLst>
            </p:nvPr>
          </p:nvSpPr>
          <p:spPr>
            <a:xfrm>
              <a:off x="4106726" y="3219450"/>
              <a:ext cx="198575" cy="56755"/>
            </a:xfrm>
            <a:custGeom>
              <a:avLst/>
              <a:gdLst/>
              <a:ahLst/>
              <a:cxnLst/>
              <a:rect l="0" t="0" r="0" b="0"/>
              <a:pathLst>
                <a:path w="198575" h="56755">
                  <a:moveTo>
                    <a:pt x="27124" y="38100"/>
                  </a:moveTo>
                  <a:lnTo>
                    <a:pt x="27124" y="38100"/>
                  </a:lnTo>
                  <a:lnTo>
                    <a:pt x="18923" y="46301"/>
                  </a:lnTo>
                  <a:lnTo>
                    <a:pt x="9515" y="47508"/>
                  </a:lnTo>
                  <a:lnTo>
                    <a:pt x="0" y="55816"/>
                  </a:lnTo>
                  <a:lnTo>
                    <a:pt x="574" y="56261"/>
                  </a:lnTo>
                  <a:lnTo>
                    <a:pt x="4035" y="56754"/>
                  </a:lnTo>
                  <a:lnTo>
                    <a:pt x="5381" y="55828"/>
                  </a:lnTo>
                  <a:lnTo>
                    <a:pt x="6877" y="51976"/>
                  </a:lnTo>
                  <a:lnTo>
                    <a:pt x="8334" y="50526"/>
                  </a:lnTo>
                  <a:lnTo>
                    <a:pt x="12776" y="48914"/>
                  </a:lnTo>
                  <a:lnTo>
                    <a:pt x="25376" y="47738"/>
                  </a:lnTo>
                  <a:lnTo>
                    <a:pt x="34384" y="41101"/>
                  </a:lnTo>
                  <a:lnTo>
                    <a:pt x="43268" y="38989"/>
                  </a:lnTo>
                  <a:lnTo>
                    <a:pt x="53662" y="37305"/>
                  </a:lnTo>
                  <a:lnTo>
                    <a:pt x="76611" y="29934"/>
                  </a:lnTo>
                  <a:lnTo>
                    <a:pt x="90365" y="27785"/>
                  </a:lnTo>
                  <a:lnTo>
                    <a:pt x="103272" y="21089"/>
                  </a:lnTo>
                  <a:lnTo>
                    <a:pt x="137364" y="18071"/>
                  </a:lnTo>
                  <a:lnTo>
                    <a:pt x="147512" y="11469"/>
                  </a:lnTo>
                  <a:lnTo>
                    <a:pt x="154007" y="5803"/>
                  </a:lnTo>
                  <a:lnTo>
                    <a:pt x="163245" y="2579"/>
                  </a:lnTo>
                  <a:lnTo>
                    <a:pt x="19857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1306"/>
            <p:cNvSpPr/>
            <p:nvPr>
              <p:custDataLst>
                <p:tags r:id="rId269"/>
              </p:custDataLst>
            </p:nvPr>
          </p:nvSpPr>
          <p:spPr>
            <a:xfrm>
              <a:off x="4152900" y="3162416"/>
              <a:ext cx="142840" cy="28460"/>
            </a:xfrm>
            <a:custGeom>
              <a:avLst/>
              <a:gdLst/>
              <a:ahLst/>
              <a:cxnLst/>
              <a:rect l="0" t="0" r="0" b="0"/>
              <a:pathLst>
                <a:path w="142840" h="28460">
                  <a:moveTo>
                    <a:pt x="28575" y="9409"/>
                  </a:moveTo>
                  <a:lnTo>
                    <a:pt x="28575" y="9409"/>
                  </a:lnTo>
                  <a:lnTo>
                    <a:pt x="9644" y="9409"/>
                  </a:lnTo>
                  <a:lnTo>
                    <a:pt x="117" y="18818"/>
                  </a:lnTo>
                  <a:lnTo>
                    <a:pt x="0" y="28424"/>
                  </a:lnTo>
                  <a:lnTo>
                    <a:pt x="41403" y="28459"/>
                  </a:lnTo>
                  <a:lnTo>
                    <a:pt x="47682" y="25637"/>
                  </a:lnTo>
                  <a:lnTo>
                    <a:pt x="54000" y="21913"/>
                  </a:lnTo>
                  <a:lnTo>
                    <a:pt x="66680" y="19523"/>
                  </a:lnTo>
                  <a:lnTo>
                    <a:pt x="79376" y="19050"/>
                  </a:lnTo>
                  <a:lnTo>
                    <a:pt x="81492" y="17953"/>
                  </a:lnTo>
                  <a:lnTo>
                    <a:pt x="82903" y="16164"/>
                  </a:lnTo>
                  <a:lnTo>
                    <a:pt x="83844" y="13912"/>
                  </a:lnTo>
                  <a:lnTo>
                    <a:pt x="85529" y="12411"/>
                  </a:lnTo>
                  <a:lnTo>
                    <a:pt x="90224" y="10743"/>
                  </a:lnTo>
                  <a:lnTo>
                    <a:pt x="127010" y="9419"/>
                  </a:lnTo>
                  <a:lnTo>
                    <a:pt x="129124" y="8358"/>
                  </a:lnTo>
                  <a:lnTo>
                    <a:pt x="130533" y="6591"/>
                  </a:lnTo>
                  <a:lnTo>
                    <a:pt x="132793" y="1209"/>
                  </a:lnTo>
                  <a:lnTo>
                    <a:pt x="135925" y="473"/>
                  </a:lnTo>
                  <a:lnTo>
                    <a:pt x="141503" y="0"/>
                  </a:lnTo>
                  <a:lnTo>
                    <a:pt x="141960" y="1020"/>
                  </a:lnTo>
                  <a:lnTo>
                    <a:pt x="142839" y="9020"/>
                  </a:lnTo>
                  <a:lnTo>
                    <a:pt x="133350" y="189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8" name="SMARTInkShape-1307"/>
            <p:cNvSpPr/>
            <p:nvPr>
              <p:custDataLst>
                <p:tags r:id="rId270"/>
              </p:custDataLst>
            </p:nvPr>
          </p:nvSpPr>
          <p:spPr>
            <a:xfrm>
              <a:off x="3867160" y="3190879"/>
              <a:ext cx="85705" cy="228594"/>
            </a:xfrm>
            <a:custGeom>
              <a:avLst/>
              <a:gdLst/>
              <a:ahLst/>
              <a:cxnLst/>
              <a:rect l="0" t="0" r="0" b="0"/>
              <a:pathLst>
                <a:path w="85705" h="228594">
                  <a:moveTo>
                    <a:pt x="9515" y="133346"/>
                  </a:moveTo>
                  <a:lnTo>
                    <a:pt x="9515" y="133346"/>
                  </a:lnTo>
                  <a:lnTo>
                    <a:pt x="9515" y="119157"/>
                  </a:lnTo>
                  <a:lnTo>
                    <a:pt x="10573" y="117537"/>
                  </a:lnTo>
                  <a:lnTo>
                    <a:pt x="12337" y="116456"/>
                  </a:lnTo>
                  <a:lnTo>
                    <a:pt x="14571" y="115736"/>
                  </a:lnTo>
                  <a:lnTo>
                    <a:pt x="16061" y="114198"/>
                  </a:lnTo>
                  <a:lnTo>
                    <a:pt x="17716" y="109666"/>
                  </a:lnTo>
                  <a:lnTo>
                    <a:pt x="19836" y="98133"/>
                  </a:lnTo>
                  <a:lnTo>
                    <a:pt x="30783" y="83718"/>
                  </a:lnTo>
                  <a:lnTo>
                    <a:pt x="33219" y="81211"/>
                  </a:lnTo>
                  <a:lnTo>
                    <a:pt x="35925" y="72780"/>
                  </a:lnTo>
                  <a:lnTo>
                    <a:pt x="37662" y="60234"/>
                  </a:lnTo>
                  <a:lnTo>
                    <a:pt x="45573" y="47191"/>
                  </a:lnTo>
                  <a:lnTo>
                    <a:pt x="46254" y="44159"/>
                  </a:lnTo>
                  <a:lnTo>
                    <a:pt x="54975" y="28533"/>
                  </a:lnTo>
                  <a:lnTo>
                    <a:pt x="55696" y="25371"/>
                  </a:lnTo>
                  <a:lnTo>
                    <a:pt x="65698" y="9716"/>
                  </a:lnTo>
                  <a:lnTo>
                    <a:pt x="66665" y="0"/>
                  </a:lnTo>
                  <a:lnTo>
                    <a:pt x="42029" y="25690"/>
                  </a:lnTo>
                  <a:lnTo>
                    <a:pt x="29935" y="54336"/>
                  </a:lnTo>
                  <a:lnTo>
                    <a:pt x="23915" y="61369"/>
                  </a:lnTo>
                  <a:lnTo>
                    <a:pt x="21206" y="69960"/>
                  </a:lnTo>
                  <a:lnTo>
                    <a:pt x="18945" y="79774"/>
                  </a:lnTo>
                  <a:lnTo>
                    <a:pt x="11691" y="94698"/>
                  </a:lnTo>
                  <a:lnTo>
                    <a:pt x="595" y="142278"/>
                  </a:lnTo>
                  <a:lnTo>
                    <a:pt x="0" y="174611"/>
                  </a:lnTo>
                  <a:lnTo>
                    <a:pt x="2817" y="180966"/>
                  </a:lnTo>
                  <a:lnTo>
                    <a:pt x="6538" y="187319"/>
                  </a:lnTo>
                  <a:lnTo>
                    <a:pt x="8927" y="200021"/>
                  </a:lnTo>
                  <a:lnTo>
                    <a:pt x="9123" y="203196"/>
                  </a:lnTo>
                  <a:lnTo>
                    <a:pt x="10312" y="205313"/>
                  </a:lnTo>
                  <a:lnTo>
                    <a:pt x="12164" y="206724"/>
                  </a:lnTo>
                  <a:lnTo>
                    <a:pt x="14455" y="207664"/>
                  </a:lnTo>
                  <a:lnTo>
                    <a:pt x="15984" y="209350"/>
                  </a:lnTo>
                  <a:lnTo>
                    <a:pt x="17682" y="214045"/>
                  </a:lnTo>
                  <a:lnTo>
                    <a:pt x="19192" y="215720"/>
                  </a:lnTo>
                  <a:lnTo>
                    <a:pt x="23694" y="217582"/>
                  </a:lnTo>
                  <a:lnTo>
                    <a:pt x="25318" y="219136"/>
                  </a:lnTo>
                  <a:lnTo>
                    <a:pt x="27121" y="223686"/>
                  </a:lnTo>
                  <a:lnTo>
                    <a:pt x="28661" y="225323"/>
                  </a:lnTo>
                  <a:lnTo>
                    <a:pt x="37660" y="228468"/>
                  </a:lnTo>
                  <a:lnTo>
                    <a:pt x="52268" y="228593"/>
                  </a:lnTo>
                  <a:lnTo>
                    <a:pt x="53892" y="227535"/>
                  </a:lnTo>
                  <a:lnTo>
                    <a:pt x="54975" y="225772"/>
                  </a:lnTo>
                  <a:lnTo>
                    <a:pt x="55696" y="223539"/>
                  </a:lnTo>
                  <a:lnTo>
                    <a:pt x="57235" y="222050"/>
                  </a:lnTo>
                  <a:lnTo>
                    <a:pt x="61768" y="220395"/>
                  </a:lnTo>
                  <a:lnTo>
                    <a:pt x="63400" y="218895"/>
                  </a:lnTo>
                  <a:lnTo>
                    <a:pt x="65214" y="214407"/>
                  </a:lnTo>
                  <a:lnTo>
                    <a:pt x="66756" y="212786"/>
                  </a:lnTo>
                  <a:lnTo>
                    <a:pt x="71291" y="210986"/>
                  </a:lnTo>
                  <a:lnTo>
                    <a:pt x="72924" y="209448"/>
                  </a:lnTo>
                  <a:lnTo>
                    <a:pt x="83538" y="190304"/>
                  </a:lnTo>
                  <a:lnTo>
                    <a:pt x="85690" y="162115"/>
                  </a:lnTo>
                  <a:lnTo>
                    <a:pt x="85704" y="157421"/>
                  </a:lnTo>
                  <a:lnTo>
                    <a:pt x="84650" y="155746"/>
                  </a:lnTo>
                  <a:lnTo>
                    <a:pt x="82888" y="154630"/>
                  </a:lnTo>
                  <a:lnTo>
                    <a:pt x="80655" y="153885"/>
                  </a:lnTo>
                  <a:lnTo>
                    <a:pt x="79167" y="152331"/>
                  </a:lnTo>
                  <a:lnTo>
                    <a:pt x="75393" y="142783"/>
                  </a:lnTo>
                  <a:lnTo>
                    <a:pt x="71250" y="138246"/>
                  </a:lnTo>
                  <a:lnTo>
                    <a:pt x="65881" y="135524"/>
                  </a:lnTo>
                  <a:lnTo>
                    <a:pt x="58866" y="133776"/>
                  </a:lnTo>
                  <a:lnTo>
                    <a:pt x="47006" y="140942"/>
                  </a:lnTo>
                  <a:lnTo>
                    <a:pt x="44034" y="141585"/>
                  </a:lnTo>
                  <a:lnTo>
                    <a:pt x="42053" y="143072"/>
                  </a:lnTo>
                  <a:lnTo>
                    <a:pt x="38206" y="149163"/>
                  </a:lnTo>
                  <a:lnTo>
                    <a:pt x="33555" y="150959"/>
                  </a:lnTo>
                  <a:lnTo>
                    <a:pt x="31892" y="152496"/>
                  </a:lnTo>
                  <a:lnTo>
                    <a:pt x="30044" y="157027"/>
                  </a:lnTo>
                  <a:lnTo>
                    <a:pt x="28493" y="158658"/>
                  </a:lnTo>
                  <a:lnTo>
                    <a:pt x="23947" y="160471"/>
                  </a:lnTo>
                  <a:lnTo>
                    <a:pt x="22311" y="162012"/>
                  </a:lnTo>
                  <a:lnTo>
                    <a:pt x="11692" y="181162"/>
                  </a:lnTo>
                  <a:lnTo>
                    <a:pt x="9643" y="195006"/>
                  </a:lnTo>
                  <a:lnTo>
                    <a:pt x="10659" y="196678"/>
                  </a:lnTo>
                  <a:lnTo>
                    <a:pt x="12394" y="197792"/>
                  </a:lnTo>
                  <a:lnTo>
                    <a:pt x="17727" y="199581"/>
                  </a:lnTo>
                  <a:lnTo>
                    <a:pt x="38090" y="2000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9" name="SMARTInkShape-1308"/>
            <p:cNvSpPr/>
            <p:nvPr>
              <p:custDataLst>
                <p:tags r:id="rId271"/>
              </p:custDataLst>
            </p:nvPr>
          </p:nvSpPr>
          <p:spPr>
            <a:xfrm>
              <a:off x="3933825" y="3324225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38100" y="9525"/>
                  </a:moveTo>
                  <a:lnTo>
                    <a:pt x="38100" y="9525"/>
                  </a:lnTo>
                  <a:lnTo>
                    <a:pt x="38100" y="1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1309"/>
            <p:cNvSpPr/>
            <p:nvPr>
              <p:custDataLst>
                <p:tags r:id="rId272"/>
              </p:custDataLst>
            </p:nvPr>
          </p:nvSpPr>
          <p:spPr>
            <a:xfrm>
              <a:off x="3876675" y="3248025"/>
              <a:ext cx="19051" cy="66676"/>
            </a:xfrm>
            <a:custGeom>
              <a:avLst/>
              <a:gdLst/>
              <a:ahLst/>
              <a:cxnLst/>
              <a:rect l="0" t="0" r="0" b="0"/>
              <a:pathLst>
                <a:path w="19051" h="66676">
                  <a:moveTo>
                    <a:pt x="0" y="66675"/>
                  </a:moveTo>
                  <a:lnTo>
                    <a:pt x="0" y="66675"/>
                  </a:lnTo>
                  <a:lnTo>
                    <a:pt x="0" y="52486"/>
                  </a:lnTo>
                  <a:lnTo>
                    <a:pt x="1058" y="50866"/>
                  </a:lnTo>
                  <a:lnTo>
                    <a:pt x="2822" y="49785"/>
                  </a:lnTo>
                  <a:lnTo>
                    <a:pt x="5056" y="49065"/>
                  </a:lnTo>
                  <a:lnTo>
                    <a:pt x="6546" y="47527"/>
                  </a:lnTo>
                  <a:lnTo>
                    <a:pt x="9132" y="39551"/>
                  </a:lnTo>
                  <a:lnTo>
                    <a:pt x="9409" y="33473"/>
                  </a:lnTo>
                  <a:lnTo>
                    <a:pt x="12296" y="27930"/>
                  </a:lnTo>
                  <a:lnTo>
                    <a:pt x="16048" y="21939"/>
                  </a:lnTo>
                  <a:lnTo>
                    <a:pt x="18457" y="9468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1" name="SMARTInkShape-1310"/>
            <p:cNvSpPr/>
            <p:nvPr>
              <p:custDataLst>
                <p:tags r:id="rId273"/>
              </p:custDataLst>
            </p:nvPr>
          </p:nvSpPr>
          <p:spPr>
            <a:xfrm>
              <a:off x="3695703" y="3314700"/>
              <a:ext cx="114298" cy="1"/>
            </a:xfrm>
            <a:custGeom>
              <a:avLst/>
              <a:gdLst/>
              <a:ahLst/>
              <a:cxnLst/>
              <a:rect l="0" t="0" r="0" b="0"/>
              <a:pathLst>
                <a:path w="114298" h="1">
                  <a:moveTo>
                    <a:pt x="9522" y="0"/>
                  </a:moveTo>
                  <a:lnTo>
                    <a:pt x="9522" y="0"/>
                  </a:lnTo>
                  <a:lnTo>
                    <a:pt x="0" y="0"/>
                  </a:lnTo>
                  <a:lnTo>
                    <a:pt x="45355" y="0"/>
                  </a:lnTo>
                  <a:lnTo>
                    <a:pt x="92150" y="0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1311"/>
            <p:cNvSpPr/>
            <p:nvPr>
              <p:custDataLst>
                <p:tags r:id="rId274"/>
              </p:custDataLst>
            </p:nvPr>
          </p:nvSpPr>
          <p:spPr>
            <a:xfrm>
              <a:off x="3733800" y="3220808"/>
              <a:ext cx="57151" cy="112943"/>
            </a:xfrm>
            <a:custGeom>
              <a:avLst/>
              <a:gdLst/>
              <a:ahLst/>
              <a:cxnLst/>
              <a:rect l="0" t="0" r="0" b="0"/>
              <a:pathLst>
                <a:path w="57151" h="112943">
                  <a:moveTo>
                    <a:pt x="0" y="17692"/>
                  </a:moveTo>
                  <a:lnTo>
                    <a:pt x="0" y="17692"/>
                  </a:lnTo>
                  <a:lnTo>
                    <a:pt x="0" y="8559"/>
                  </a:lnTo>
                  <a:lnTo>
                    <a:pt x="8201" y="0"/>
                  </a:lnTo>
                  <a:lnTo>
                    <a:pt x="8642" y="606"/>
                  </a:lnTo>
                  <a:lnTo>
                    <a:pt x="9525" y="25492"/>
                  </a:lnTo>
                  <a:lnTo>
                    <a:pt x="16071" y="34481"/>
                  </a:lnTo>
                  <a:lnTo>
                    <a:pt x="18167" y="43363"/>
                  </a:lnTo>
                  <a:lnTo>
                    <a:pt x="18657" y="49562"/>
                  </a:lnTo>
                  <a:lnTo>
                    <a:pt x="19846" y="51639"/>
                  </a:lnTo>
                  <a:lnTo>
                    <a:pt x="21698" y="53023"/>
                  </a:lnTo>
                  <a:lnTo>
                    <a:pt x="23990" y="53946"/>
                  </a:lnTo>
                  <a:lnTo>
                    <a:pt x="25519" y="55620"/>
                  </a:lnTo>
                  <a:lnTo>
                    <a:pt x="27217" y="60301"/>
                  </a:lnTo>
                  <a:lnTo>
                    <a:pt x="28172" y="68887"/>
                  </a:lnTo>
                  <a:lnTo>
                    <a:pt x="29365" y="70872"/>
                  </a:lnTo>
                  <a:lnTo>
                    <a:pt x="31219" y="72196"/>
                  </a:lnTo>
                  <a:lnTo>
                    <a:pt x="33512" y="73078"/>
                  </a:lnTo>
                  <a:lnTo>
                    <a:pt x="35042" y="74724"/>
                  </a:lnTo>
                  <a:lnTo>
                    <a:pt x="40318" y="84971"/>
                  </a:lnTo>
                  <a:lnTo>
                    <a:pt x="46181" y="92130"/>
                  </a:lnTo>
                  <a:lnTo>
                    <a:pt x="47197" y="98426"/>
                  </a:lnTo>
                  <a:lnTo>
                    <a:pt x="48398" y="100090"/>
                  </a:lnTo>
                  <a:lnTo>
                    <a:pt x="50257" y="101199"/>
                  </a:lnTo>
                  <a:lnTo>
                    <a:pt x="55789" y="102979"/>
                  </a:lnTo>
                  <a:lnTo>
                    <a:pt x="56545" y="106044"/>
                  </a:lnTo>
                  <a:lnTo>
                    <a:pt x="57150" y="11294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1312"/>
            <p:cNvSpPr/>
            <p:nvPr>
              <p:custDataLst>
                <p:tags r:id="rId275"/>
              </p:custDataLst>
            </p:nvPr>
          </p:nvSpPr>
          <p:spPr>
            <a:xfrm>
              <a:off x="3705225" y="3209925"/>
              <a:ext cx="28576" cy="152269"/>
            </a:xfrm>
            <a:custGeom>
              <a:avLst/>
              <a:gdLst/>
              <a:ahLst/>
              <a:cxnLst/>
              <a:rect l="0" t="0" r="0" b="0"/>
              <a:pathLst>
                <a:path w="28576" h="152269">
                  <a:moveTo>
                    <a:pt x="28575" y="0"/>
                  </a:moveTo>
                  <a:lnTo>
                    <a:pt x="28575" y="0"/>
                  </a:lnTo>
                  <a:lnTo>
                    <a:pt x="28575" y="8201"/>
                  </a:lnTo>
                  <a:lnTo>
                    <a:pt x="22029" y="16868"/>
                  </a:lnTo>
                  <a:lnTo>
                    <a:pt x="19933" y="25694"/>
                  </a:lnTo>
                  <a:lnTo>
                    <a:pt x="19166" y="41313"/>
                  </a:lnTo>
                  <a:lnTo>
                    <a:pt x="16279" y="47642"/>
                  </a:lnTo>
                  <a:lnTo>
                    <a:pt x="14027" y="50811"/>
                  </a:lnTo>
                  <a:lnTo>
                    <a:pt x="10859" y="65385"/>
                  </a:lnTo>
                  <a:lnTo>
                    <a:pt x="8490" y="102581"/>
                  </a:lnTo>
                  <a:lnTo>
                    <a:pt x="885" y="129286"/>
                  </a:lnTo>
                  <a:lnTo>
                    <a:pt x="0" y="152268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4" name="SMARTInkShape-1313"/>
            <p:cNvSpPr/>
            <p:nvPr>
              <p:custDataLst>
                <p:tags r:id="rId276"/>
              </p:custDataLst>
            </p:nvPr>
          </p:nvSpPr>
          <p:spPr>
            <a:xfrm>
              <a:off x="3533809" y="3219450"/>
              <a:ext cx="123792" cy="28576"/>
            </a:xfrm>
            <a:custGeom>
              <a:avLst/>
              <a:gdLst/>
              <a:ahLst/>
              <a:cxnLst/>
              <a:rect l="0" t="0" r="0" b="0"/>
              <a:pathLst>
                <a:path w="123792" h="28576">
                  <a:moveTo>
                    <a:pt x="9491" y="0"/>
                  </a:moveTo>
                  <a:lnTo>
                    <a:pt x="9491" y="0"/>
                  </a:lnTo>
                  <a:lnTo>
                    <a:pt x="9491" y="5056"/>
                  </a:lnTo>
                  <a:lnTo>
                    <a:pt x="8433" y="6546"/>
                  </a:lnTo>
                  <a:lnTo>
                    <a:pt x="6669" y="7539"/>
                  </a:lnTo>
                  <a:lnTo>
                    <a:pt x="359" y="9409"/>
                  </a:lnTo>
                  <a:lnTo>
                    <a:pt x="0" y="1314"/>
                  </a:lnTo>
                  <a:lnTo>
                    <a:pt x="8170" y="8316"/>
                  </a:lnTo>
                  <a:lnTo>
                    <a:pt x="17576" y="9419"/>
                  </a:lnTo>
                  <a:lnTo>
                    <a:pt x="32147" y="9516"/>
                  </a:lnTo>
                  <a:lnTo>
                    <a:pt x="34120" y="10577"/>
                  </a:lnTo>
                  <a:lnTo>
                    <a:pt x="35436" y="12343"/>
                  </a:lnTo>
                  <a:lnTo>
                    <a:pt x="36313" y="14578"/>
                  </a:lnTo>
                  <a:lnTo>
                    <a:pt x="39014" y="16069"/>
                  </a:lnTo>
                  <a:lnTo>
                    <a:pt x="66232" y="18875"/>
                  </a:lnTo>
                  <a:lnTo>
                    <a:pt x="88842" y="19040"/>
                  </a:lnTo>
                  <a:lnTo>
                    <a:pt x="95205" y="21868"/>
                  </a:lnTo>
                  <a:lnTo>
                    <a:pt x="101562" y="25594"/>
                  </a:lnTo>
                  <a:lnTo>
                    <a:pt x="114265" y="27986"/>
                  </a:lnTo>
                  <a:lnTo>
                    <a:pt x="123791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1314"/>
            <p:cNvSpPr/>
            <p:nvPr>
              <p:custDataLst>
                <p:tags r:id="rId277"/>
              </p:custDataLst>
            </p:nvPr>
          </p:nvSpPr>
          <p:spPr>
            <a:xfrm>
              <a:off x="3516052" y="3019427"/>
              <a:ext cx="151064" cy="114299"/>
            </a:xfrm>
            <a:custGeom>
              <a:avLst/>
              <a:gdLst/>
              <a:ahLst/>
              <a:cxnLst/>
              <a:rect l="0" t="0" r="0" b="0"/>
              <a:pathLst>
                <a:path w="151064" h="114299">
                  <a:moveTo>
                    <a:pt x="17723" y="114298"/>
                  </a:moveTo>
                  <a:lnTo>
                    <a:pt x="17723" y="114298"/>
                  </a:lnTo>
                  <a:lnTo>
                    <a:pt x="8232" y="114298"/>
                  </a:lnTo>
                  <a:lnTo>
                    <a:pt x="0" y="106097"/>
                  </a:lnTo>
                  <a:lnTo>
                    <a:pt x="616" y="105656"/>
                  </a:lnTo>
                  <a:lnTo>
                    <a:pt x="4123" y="105165"/>
                  </a:lnTo>
                  <a:lnTo>
                    <a:pt x="5481" y="103976"/>
                  </a:lnTo>
                  <a:lnTo>
                    <a:pt x="6991" y="99833"/>
                  </a:lnTo>
                  <a:lnTo>
                    <a:pt x="7840" y="91550"/>
                  </a:lnTo>
                  <a:lnTo>
                    <a:pt x="9018" y="89607"/>
                  </a:lnTo>
                  <a:lnTo>
                    <a:pt x="10861" y="88313"/>
                  </a:lnTo>
                  <a:lnTo>
                    <a:pt x="13149" y="87449"/>
                  </a:lnTo>
                  <a:lnTo>
                    <a:pt x="14673" y="85816"/>
                  </a:lnTo>
                  <a:lnTo>
                    <a:pt x="19943" y="75589"/>
                  </a:lnTo>
                  <a:lnTo>
                    <a:pt x="65353" y="28571"/>
                  </a:lnTo>
                  <a:lnTo>
                    <a:pt x="71700" y="23280"/>
                  </a:lnTo>
                  <a:lnTo>
                    <a:pt x="84398" y="17062"/>
                  </a:lnTo>
                  <a:lnTo>
                    <a:pt x="101567" y="1763"/>
                  </a:lnTo>
                  <a:lnTo>
                    <a:pt x="105434" y="782"/>
                  </a:lnTo>
                  <a:lnTo>
                    <a:pt x="140062" y="0"/>
                  </a:lnTo>
                  <a:lnTo>
                    <a:pt x="140557" y="1057"/>
                  </a:lnTo>
                  <a:lnTo>
                    <a:pt x="141108" y="5054"/>
                  </a:lnTo>
                  <a:lnTo>
                    <a:pt x="142313" y="6544"/>
                  </a:lnTo>
                  <a:lnTo>
                    <a:pt x="149710" y="9131"/>
                  </a:lnTo>
                  <a:lnTo>
                    <a:pt x="150467" y="12170"/>
                  </a:lnTo>
                  <a:lnTo>
                    <a:pt x="151063" y="41319"/>
                  </a:lnTo>
                  <a:lnTo>
                    <a:pt x="148246" y="47643"/>
                  </a:lnTo>
                  <a:lnTo>
                    <a:pt x="141548" y="571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1315"/>
            <p:cNvSpPr/>
            <p:nvPr>
              <p:custDataLst>
                <p:tags r:id="rId278"/>
              </p:custDataLst>
            </p:nvPr>
          </p:nvSpPr>
          <p:spPr>
            <a:xfrm>
              <a:off x="3533778" y="3124238"/>
              <a:ext cx="28573" cy="237646"/>
            </a:xfrm>
            <a:custGeom>
              <a:avLst/>
              <a:gdLst/>
              <a:ahLst/>
              <a:cxnLst/>
              <a:rect l="0" t="0" r="0" b="0"/>
              <a:pathLst>
                <a:path w="28573" h="237646">
                  <a:moveTo>
                    <a:pt x="9522" y="57112"/>
                  </a:moveTo>
                  <a:lnTo>
                    <a:pt x="9522" y="57112"/>
                  </a:lnTo>
                  <a:lnTo>
                    <a:pt x="9522" y="10975"/>
                  </a:lnTo>
                  <a:lnTo>
                    <a:pt x="9522" y="90"/>
                  </a:lnTo>
                  <a:lnTo>
                    <a:pt x="4466" y="0"/>
                  </a:lnTo>
                  <a:lnTo>
                    <a:pt x="2976" y="1046"/>
                  </a:lnTo>
                  <a:lnTo>
                    <a:pt x="1983" y="2801"/>
                  </a:lnTo>
                  <a:lnTo>
                    <a:pt x="259" y="9665"/>
                  </a:lnTo>
                  <a:lnTo>
                    <a:pt x="0" y="55465"/>
                  </a:lnTo>
                  <a:lnTo>
                    <a:pt x="8639" y="98477"/>
                  </a:lnTo>
                  <a:lnTo>
                    <a:pt x="9470" y="142842"/>
                  </a:lnTo>
                  <a:lnTo>
                    <a:pt x="9519" y="187287"/>
                  </a:lnTo>
                  <a:lnTo>
                    <a:pt x="9522" y="201280"/>
                  </a:lnTo>
                  <a:lnTo>
                    <a:pt x="12344" y="208676"/>
                  </a:lnTo>
                  <a:lnTo>
                    <a:pt x="16068" y="215490"/>
                  </a:lnTo>
                  <a:lnTo>
                    <a:pt x="18785" y="228333"/>
                  </a:lnTo>
                  <a:lnTo>
                    <a:pt x="18931" y="233047"/>
                  </a:lnTo>
                  <a:lnTo>
                    <a:pt x="20028" y="234727"/>
                  </a:lnTo>
                  <a:lnTo>
                    <a:pt x="21817" y="235846"/>
                  </a:lnTo>
                  <a:lnTo>
                    <a:pt x="27238" y="237645"/>
                  </a:lnTo>
                  <a:lnTo>
                    <a:pt x="27683" y="236734"/>
                  </a:lnTo>
                  <a:lnTo>
                    <a:pt x="28572" y="2190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76" name="SMARTInkShape-1316"/>
          <p:cNvSpPr/>
          <p:nvPr>
            <p:custDataLst>
              <p:tags r:id="rId5"/>
            </p:custDataLst>
          </p:nvPr>
        </p:nvSpPr>
        <p:spPr>
          <a:xfrm>
            <a:off x="4238625" y="311467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0"/>
                </a:moveTo>
                <a:lnTo>
                  <a:pt x="0" y="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77" name="SMARTInkShape-1317"/>
          <p:cNvSpPr/>
          <p:nvPr>
            <p:custDataLst>
              <p:tags r:id="rId6"/>
            </p:custDataLst>
          </p:nvPr>
        </p:nvSpPr>
        <p:spPr>
          <a:xfrm>
            <a:off x="6896100" y="1609725"/>
            <a:ext cx="1657351" cy="57151"/>
          </a:xfrm>
          <a:custGeom>
            <a:avLst/>
            <a:gdLst/>
            <a:ahLst/>
            <a:cxnLst/>
            <a:rect l="0" t="0" r="0" b="0"/>
            <a:pathLst>
              <a:path w="1657351" h="57151">
                <a:moveTo>
                  <a:pt x="9525" y="57150"/>
                </a:moveTo>
                <a:lnTo>
                  <a:pt x="9525" y="57150"/>
                </a:lnTo>
                <a:lnTo>
                  <a:pt x="9525" y="47741"/>
                </a:lnTo>
                <a:lnTo>
                  <a:pt x="0" y="47625"/>
                </a:lnTo>
                <a:lnTo>
                  <a:pt x="9491" y="38134"/>
                </a:lnTo>
                <a:lnTo>
                  <a:pt x="55672" y="38100"/>
                </a:lnTo>
                <a:lnTo>
                  <a:pt x="102897" y="38100"/>
                </a:lnTo>
                <a:lnTo>
                  <a:pt x="149232" y="38100"/>
                </a:lnTo>
                <a:lnTo>
                  <a:pt x="193283" y="38100"/>
                </a:lnTo>
                <a:lnTo>
                  <a:pt x="199851" y="40922"/>
                </a:lnTo>
                <a:lnTo>
                  <a:pt x="203085" y="43156"/>
                </a:lnTo>
                <a:lnTo>
                  <a:pt x="207356" y="43588"/>
                </a:lnTo>
                <a:lnTo>
                  <a:pt x="222423" y="41255"/>
                </a:lnTo>
                <a:lnTo>
                  <a:pt x="255765" y="47315"/>
                </a:lnTo>
                <a:lnTo>
                  <a:pt x="301720" y="47620"/>
                </a:lnTo>
                <a:lnTo>
                  <a:pt x="347043" y="47625"/>
                </a:lnTo>
                <a:lnTo>
                  <a:pt x="394608" y="47625"/>
                </a:lnTo>
                <a:lnTo>
                  <a:pt x="438203" y="47625"/>
                </a:lnTo>
                <a:lnTo>
                  <a:pt x="482604" y="47625"/>
                </a:lnTo>
                <a:lnTo>
                  <a:pt x="527050" y="47625"/>
                </a:lnTo>
                <a:lnTo>
                  <a:pt x="574322" y="47625"/>
                </a:lnTo>
                <a:lnTo>
                  <a:pt x="618537" y="47625"/>
                </a:lnTo>
                <a:lnTo>
                  <a:pt x="664712" y="47625"/>
                </a:lnTo>
                <a:lnTo>
                  <a:pt x="712210" y="47625"/>
                </a:lnTo>
                <a:lnTo>
                  <a:pt x="735605" y="44803"/>
                </a:lnTo>
                <a:lnTo>
                  <a:pt x="783227" y="38689"/>
                </a:lnTo>
                <a:lnTo>
                  <a:pt x="830852" y="38152"/>
                </a:lnTo>
                <a:lnTo>
                  <a:pt x="878477" y="35282"/>
                </a:lnTo>
                <a:lnTo>
                  <a:pt x="923154" y="29458"/>
                </a:lnTo>
                <a:lnTo>
                  <a:pt x="963387" y="28691"/>
                </a:lnTo>
                <a:lnTo>
                  <a:pt x="1007006" y="28590"/>
                </a:lnTo>
                <a:lnTo>
                  <a:pt x="1030739" y="25757"/>
                </a:lnTo>
                <a:lnTo>
                  <a:pt x="1075535" y="19933"/>
                </a:lnTo>
                <a:lnTo>
                  <a:pt x="1115784" y="19166"/>
                </a:lnTo>
                <a:lnTo>
                  <a:pt x="1159406" y="19065"/>
                </a:lnTo>
                <a:lnTo>
                  <a:pt x="1201056" y="19052"/>
                </a:lnTo>
                <a:lnTo>
                  <a:pt x="1247894" y="19050"/>
                </a:lnTo>
                <a:lnTo>
                  <a:pt x="1287877" y="19050"/>
                </a:lnTo>
                <a:lnTo>
                  <a:pt x="1327217" y="17992"/>
                </a:lnTo>
                <a:lnTo>
                  <a:pt x="1373805" y="10408"/>
                </a:lnTo>
                <a:lnTo>
                  <a:pt x="1418277" y="9603"/>
                </a:lnTo>
                <a:lnTo>
                  <a:pt x="1465273" y="9530"/>
                </a:lnTo>
                <a:lnTo>
                  <a:pt x="1491846" y="8467"/>
                </a:lnTo>
                <a:lnTo>
                  <a:pt x="1521190" y="1324"/>
                </a:lnTo>
                <a:lnTo>
                  <a:pt x="1564100" y="52"/>
                </a:lnTo>
                <a:lnTo>
                  <a:pt x="1609667" y="0"/>
                </a:lnTo>
                <a:lnTo>
                  <a:pt x="165735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86" name="SMARTInkShape-Group372"/>
          <p:cNvGrpSpPr/>
          <p:nvPr/>
        </p:nvGrpSpPr>
        <p:grpSpPr>
          <a:xfrm>
            <a:off x="6848475" y="1924050"/>
            <a:ext cx="333376" cy="323851"/>
            <a:chOff x="6848475" y="1924050"/>
            <a:chExt cx="333376" cy="323851"/>
          </a:xfrm>
        </p:grpSpPr>
        <p:sp>
          <p:nvSpPr>
            <p:cNvPr id="24579" name="SMARTInkShape-1318"/>
            <p:cNvSpPr/>
            <p:nvPr>
              <p:custDataLst>
                <p:tags r:id="rId260"/>
              </p:custDataLst>
            </p:nvPr>
          </p:nvSpPr>
          <p:spPr>
            <a:xfrm>
              <a:off x="7115175" y="2162175"/>
              <a:ext cx="66676" cy="76201"/>
            </a:xfrm>
            <a:custGeom>
              <a:avLst/>
              <a:gdLst/>
              <a:ahLst/>
              <a:cxnLst/>
              <a:rect l="0" t="0" r="0" b="0"/>
              <a:pathLst>
                <a:path w="66676" h="76201">
                  <a:moveTo>
                    <a:pt x="0" y="0"/>
                  </a:moveTo>
                  <a:lnTo>
                    <a:pt x="0" y="0"/>
                  </a:lnTo>
                  <a:lnTo>
                    <a:pt x="0" y="5487"/>
                  </a:lnTo>
                  <a:lnTo>
                    <a:pt x="0" y="82"/>
                  </a:lnTo>
                  <a:lnTo>
                    <a:pt x="9132" y="9135"/>
                  </a:lnTo>
                  <a:lnTo>
                    <a:pt x="14465" y="9410"/>
                  </a:lnTo>
                  <a:lnTo>
                    <a:pt x="15994" y="10506"/>
                  </a:lnTo>
                  <a:lnTo>
                    <a:pt x="17012" y="12296"/>
                  </a:lnTo>
                  <a:lnTo>
                    <a:pt x="18931" y="18655"/>
                  </a:lnTo>
                  <a:lnTo>
                    <a:pt x="27241" y="27216"/>
                  </a:lnTo>
                  <a:lnTo>
                    <a:pt x="28458" y="36657"/>
                  </a:lnTo>
                  <a:lnTo>
                    <a:pt x="28541" y="42729"/>
                  </a:lnTo>
                  <a:lnTo>
                    <a:pt x="29611" y="44361"/>
                  </a:lnTo>
                  <a:lnTo>
                    <a:pt x="31382" y="45449"/>
                  </a:lnTo>
                  <a:lnTo>
                    <a:pt x="33621" y="46174"/>
                  </a:lnTo>
                  <a:lnTo>
                    <a:pt x="35114" y="47716"/>
                  </a:lnTo>
                  <a:lnTo>
                    <a:pt x="37706" y="55699"/>
                  </a:lnTo>
                  <a:lnTo>
                    <a:pt x="38090" y="66245"/>
                  </a:lnTo>
                  <a:lnTo>
                    <a:pt x="46300" y="74838"/>
                  </a:lnTo>
                  <a:lnTo>
                    <a:pt x="57024" y="76190"/>
                  </a:lnTo>
                  <a:lnTo>
                    <a:pt x="666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1319"/>
            <p:cNvSpPr/>
            <p:nvPr>
              <p:custDataLst>
                <p:tags r:id="rId261"/>
              </p:custDataLst>
            </p:nvPr>
          </p:nvSpPr>
          <p:spPr>
            <a:xfrm>
              <a:off x="7067550" y="2095500"/>
              <a:ext cx="84401" cy="123826"/>
            </a:xfrm>
            <a:custGeom>
              <a:avLst/>
              <a:gdLst/>
              <a:ahLst/>
              <a:cxnLst/>
              <a:rect l="0" t="0" r="0" b="0"/>
              <a:pathLst>
                <a:path w="84401" h="123826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7538" y="10361"/>
                  </a:lnTo>
                  <a:lnTo>
                    <a:pt x="9520" y="38742"/>
                  </a:lnTo>
                  <a:lnTo>
                    <a:pt x="9525" y="85777"/>
                  </a:lnTo>
                  <a:lnTo>
                    <a:pt x="9525" y="123825"/>
                  </a:lnTo>
                  <a:lnTo>
                    <a:pt x="9525" y="118769"/>
                  </a:lnTo>
                  <a:lnTo>
                    <a:pt x="10583" y="117279"/>
                  </a:lnTo>
                  <a:lnTo>
                    <a:pt x="12347" y="116286"/>
                  </a:lnTo>
                  <a:lnTo>
                    <a:pt x="14581" y="115624"/>
                  </a:lnTo>
                  <a:lnTo>
                    <a:pt x="16070" y="114124"/>
                  </a:lnTo>
                  <a:lnTo>
                    <a:pt x="17725" y="109636"/>
                  </a:lnTo>
                  <a:lnTo>
                    <a:pt x="19846" y="98131"/>
                  </a:lnTo>
                  <a:lnTo>
                    <a:pt x="27216" y="87568"/>
                  </a:lnTo>
                  <a:lnTo>
                    <a:pt x="29365" y="78485"/>
                  </a:lnTo>
                  <a:lnTo>
                    <a:pt x="35041" y="69586"/>
                  </a:lnTo>
                  <a:lnTo>
                    <a:pt x="37496" y="57098"/>
                  </a:lnTo>
                  <a:lnTo>
                    <a:pt x="37698" y="53940"/>
                  </a:lnTo>
                  <a:lnTo>
                    <a:pt x="40743" y="47609"/>
                  </a:lnTo>
                  <a:lnTo>
                    <a:pt x="44566" y="41268"/>
                  </a:lnTo>
                  <a:lnTo>
                    <a:pt x="47223" y="30456"/>
                  </a:lnTo>
                  <a:lnTo>
                    <a:pt x="55791" y="20539"/>
                  </a:lnTo>
                  <a:lnTo>
                    <a:pt x="56748" y="14435"/>
                  </a:lnTo>
                  <a:lnTo>
                    <a:pt x="57940" y="12798"/>
                  </a:lnTo>
                  <a:lnTo>
                    <a:pt x="59793" y="11707"/>
                  </a:lnTo>
                  <a:lnTo>
                    <a:pt x="65316" y="9956"/>
                  </a:lnTo>
                  <a:lnTo>
                    <a:pt x="66071" y="6894"/>
                  </a:lnTo>
                  <a:lnTo>
                    <a:pt x="66273" y="4596"/>
                  </a:lnTo>
                  <a:lnTo>
                    <a:pt x="67465" y="3064"/>
                  </a:lnTo>
                  <a:lnTo>
                    <a:pt x="76192" y="2"/>
                  </a:lnTo>
                  <a:lnTo>
                    <a:pt x="84400" y="0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1320"/>
            <p:cNvSpPr/>
            <p:nvPr>
              <p:custDataLst>
                <p:tags r:id="rId262"/>
              </p:custDataLst>
            </p:nvPr>
          </p:nvSpPr>
          <p:spPr>
            <a:xfrm>
              <a:off x="6953250" y="1952625"/>
              <a:ext cx="66676" cy="133351"/>
            </a:xfrm>
            <a:custGeom>
              <a:avLst/>
              <a:gdLst/>
              <a:ahLst/>
              <a:cxnLst/>
              <a:rect l="0" t="0" r="0" b="0"/>
              <a:pathLst>
                <a:path w="66676" h="133351">
                  <a:moveTo>
                    <a:pt x="9525" y="9525"/>
                  </a:moveTo>
                  <a:lnTo>
                    <a:pt x="9525" y="9525"/>
                  </a:lnTo>
                  <a:lnTo>
                    <a:pt x="1" y="9525"/>
                  </a:lnTo>
                  <a:lnTo>
                    <a:pt x="8200" y="1324"/>
                  </a:lnTo>
                  <a:lnTo>
                    <a:pt x="18623" y="34"/>
                  </a:lnTo>
                  <a:lnTo>
                    <a:pt x="36656" y="0"/>
                  </a:lnTo>
                  <a:lnTo>
                    <a:pt x="46174" y="8201"/>
                  </a:lnTo>
                  <a:lnTo>
                    <a:pt x="47195" y="14189"/>
                  </a:lnTo>
                  <a:lnTo>
                    <a:pt x="48396" y="15810"/>
                  </a:lnTo>
                  <a:lnTo>
                    <a:pt x="52554" y="17610"/>
                  </a:lnTo>
                  <a:lnTo>
                    <a:pt x="54086" y="19148"/>
                  </a:lnTo>
                  <a:lnTo>
                    <a:pt x="59367" y="29222"/>
                  </a:lnTo>
                  <a:lnTo>
                    <a:pt x="63426" y="35212"/>
                  </a:lnTo>
                  <a:lnTo>
                    <a:pt x="66247" y="45781"/>
                  </a:lnTo>
                  <a:lnTo>
                    <a:pt x="66675" y="89295"/>
                  </a:lnTo>
                  <a:lnTo>
                    <a:pt x="65617" y="91280"/>
                  </a:lnTo>
                  <a:lnTo>
                    <a:pt x="63853" y="92603"/>
                  </a:lnTo>
                  <a:lnTo>
                    <a:pt x="61619" y="93486"/>
                  </a:lnTo>
                  <a:lnTo>
                    <a:pt x="60130" y="95132"/>
                  </a:lnTo>
                  <a:lnTo>
                    <a:pt x="56354" y="104847"/>
                  </a:lnTo>
                  <a:lnTo>
                    <a:pt x="38502" y="123422"/>
                  </a:lnTo>
                  <a:lnTo>
                    <a:pt x="28977" y="123815"/>
                  </a:lnTo>
                  <a:lnTo>
                    <a:pt x="19169" y="133234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1321"/>
            <p:cNvSpPr/>
            <p:nvPr>
              <p:custDataLst>
                <p:tags r:id="rId263"/>
              </p:custDataLst>
            </p:nvPr>
          </p:nvSpPr>
          <p:spPr>
            <a:xfrm>
              <a:off x="6848475" y="1924050"/>
              <a:ext cx="142876" cy="323851"/>
            </a:xfrm>
            <a:custGeom>
              <a:avLst/>
              <a:gdLst/>
              <a:ahLst/>
              <a:cxnLst/>
              <a:rect l="0" t="0" r="0" b="0"/>
              <a:pathLst>
                <a:path w="142876" h="323851">
                  <a:moveTo>
                    <a:pt x="133350" y="19050"/>
                  </a:moveTo>
                  <a:lnTo>
                    <a:pt x="133350" y="19050"/>
                  </a:lnTo>
                  <a:lnTo>
                    <a:pt x="123941" y="19050"/>
                  </a:lnTo>
                  <a:lnTo>
                    <a:pt x="123825" y="9559"/>
                  </a:lnTo>
                  <a:lnTo>
                    <a:pt x="142865" y="9525"/>
                  </a:lnTo>
                  <a:lnTo>
                    <a:pt x="142875" y="0"/>
                  </a:lnTo>
                  <a:lnTo>
                    <a:pt x="128410" y="0"/>
                  </a:lnTo>
                  <a:lnTo>
                    <a:pt x="126881" y="1058"/>
                  </a:lnTo>
                  <a:lnTo>
                    <a:pt x="125863" y="2822"/>
                  </a:lnTo>
                  <a:lnTo>
                    <a:pt x="124227" y="8201"/>
                  </a:lnTo>
                  <a:lnTo>
                    <a:pt x="121182" y="8936"/>
                  </a:lnTo>
                  <a:lnTo>
                    <a:pt x="118887" y="9133"/>
                  </a:lnTo>
                  <a:lnTo>
                    <a:pt x="117359" y="10322"/>
                  </a:lnTo>
                  <a:lnTo>
                    <a:pt x="115659" y="14465"/>
                  </a:lnTo>
                  <a:lnTo>
                    <a:pt x="114147" y="15993"/>
                  </a:lnTo>
                  <a:lnTo>
                    <a:pt x="109646" y="17692"/>
                  </a:lnTo>
                  <a:lnTo>
                    <a:pt x="108022" y="19203"/>
                  </a:lnTo>
                  <a:lnTo>
                    <a:pt x="97426" y="38295"/>
                  </a:lnTo>
                  <a:lnTo>
                    <a:pt x="95680" y="45782"/>
                  </a:lnTo>
                  <a:lnTo>
                    <a:pt x="88789" y="54865"/>
                  </a:lnTo>
                  <a:lnTo>
                    <a:pt x="86633" y="63764"/>
                  </a:lnTo>
                  <a:lnTo>
                    <a:pt x="85727" y="111126"/>
                  </a:lnTo>
                  <a:lnTo>
                    <a:pt x="85725" y="136917"/>
                  </a:lnTo>
                  <a:lnTo>
                    <a:pt x="88547" y="143049"/>
                  </a:lnTo>
                  <a:lnTo>
                    <a:pt x="92270" y="149303"/>
                  </a:lnTo>
                  <a:lnTo>
                    <a:pt x="94857" y="160054"/>
                  </a:lnTo>
                  <a:lnTo>
                    <a:pt x="95134" y="166427"/>
                  </a:lnTo>
                  <a:lnTo>
                    <a:pt x="98021" y="172040"/>
                  </a:lnTo>
                  <a:lnTo>
                    <a:pt x="101773" y="178062"/>
                  </a:lnTo>
                  <a:lnTo>
                    <a:pt x="104380" y="188653"/>
                  </a:lnTo>
                  <a:lnTo>
                    <a:pt x="104658" y="195009"/>
                  </a:lnTo>
                  <a:lnTo>
                    <a:pt x="107545" y="200618"/>
                  </a:lnTo>
                  <a:lnTo>
                    <a:pt x="111298" y="206639"/>
                  </a:lnTo>
                  <a:lnTo>
                    <a:pt x="113707" y="219127"/>
                  </a:lnTo>
                  <a:lnTo>
                    <a:pt x="114297" y="260350"/>
                  </a:lnTo>
                  <a:lnTo>
                    <a:pt x="111476" y="266700"/>
                  </a:lnTo>
                  <a:lnTo>
                    <a:pt x="107753" y="273050"/>
                  </a:lnTo>
                  <a:lnTo>
                    <a:pt x="105166" y="283869"/>
                  </a:lnTo>
                  <a:lnTo>
                    <a:pt x="104785" y="299890"/>
                  </a:lnTo>
                  <a:lnTo>
                    <a:pt x="103724" y="301527"/>
                  </a:lnTo>
                  <a:lnTo>
                    <a:pt x="101957" y="302618"/>
                  </a:lnTo>
                  <a:lnTo>
                    <a:pt x="99722" y="303345"/>
                  </a:lnTo>
                  <a:lnTo>
                    <a:pt x="98231" y="304888"/>
                  </a:lnTo>
                  <a:lnTo>
                    <a:pt x="96575" y="309425"/>
                  </a:lnTo>
                  <a:lnTo>
                    <a:pt x="95076" y="311059"/>
                  </a:lnTo>
                  <a:lnTo>
                    <a:pt x="85627" y="315097"/>
                  </a:lnTo>
                  <a:lnTo>
                    <a:pt x="78405" y="320786"/>
                  </a:lnTo>
                  <a:lnTo>
                    <a:pt x="68428" y="323446"/>
                  </a:lnTo>
                  <a:lnTo>
                    <a:pt x="20896" y="323850"/>
                  </a:lnTo>
                  <a:lnTo>
                    <a:pt x="11011" y="323850"/>
                  </a:lnTo>
                  <a:lnTo>
                    <a:pt x="10516" y="322792"/>
                  </a:lnTo>
                  <a:lnTo>
                    <a:pt x="9965" y="318794"/>
                  </a:lnTo>
                  <a:lnTo>
                    <a:pt x="8761" y="317304"/>
                  </a:lnTo>
                  <a:lnTo>
                    <a:pt x="404" y="314441"/>
                  </a:lnTo>
                  <a:lnTo>
                    <a:pt x="0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87" name="SMARTInkShape-1322"/>
          <p:cNvSpPr/>
          <p:nvPr>
            <p:custDataLst>
              <p:tags r:id="rId7"/>
            </p:custDataLst>
          </p:nvPr>
        </p:nvSpPr>
        <p:spPr>
          <a:xfrm>
            <a:off x="7362825" y="1390912"/>
            <a:ext cx="819151" cy="895089"/>
          </a:xfrm>
          <a:custGeom>
            <a:avLst/>
            <a:gdLst/>
            <a:ahLst/>
            <a:cxnLst/>
            <a:rect l="0" t="0" r="0" b="0"/>
            <a:pathLst>
              <a:path w="819151" h="895089">
                <a:moveTo>
                  <a:pt x="123825" y="142613"/>
                </a:moveTo>
                <a:lnTo>
                  <a:pt x="123825" y="142613"/>
                </a:lnTo>
                <a:lnTo>
                  <a:pt x="114304" y="142613"/>
                </a:lnTo>
                <a:lnTo>
                  <a:pt x="114300" y="124888"/>
                </a:lnTo>
                <a:lnTo>
                  <a:pt x="113242" y="124446"/>
                </a:lnTo>
                <a:lnTo>
                  <a:pt x="109244" y="123956"/>
                </a:lnTo>
                <a:lnTo>
                  <a:pt x="107753" y="122766"/>
                </a:lnTo>
                <a:lnTo>
                  <a:pt x="104785" y="114073"/>
                </a:lnTo>
                <a:lnTo>
                  <a:pt x="104775" y="104547"/>
                </a:lnTo>
                <a:lnTo>
                  <a:pt x="114290" y="104513"/>
                </a:lnTo>
                <a:lnTo>
                  <a:pt x="109241" y="104513"/>
                </a:lnTo>
                <a:lnTo>
                  <a:pt x="107752" y="105571"/>
                </a:lnTo>
                <a:lnTo>
                  <a:pt x="106759" y="107335"/>
                </a:lnTo>
                <a:lnTo>
                  <a:pt x="104890" y="113645"/>
                </a:lnTo>
                <a:lnTo>
                  <a:pt x="104775" y="137717"/>
                </a:lnTo>
                <a:lnTo>
                  <a:pt x="101953" y="143259"/>
                </a:lnTo>
                <a:lnTo>
                  <a:pt x="96574" y="150384"/>
                </a:lnTo>
                <a:lnTo>
                  <a:pt x="95511" y="159396"/>
                </a:lnTo>
                <a:lnTo>
                  <a:pt x="95250" y="206481"/>
                </a:lnTo>
                <a:lnTo>
                  <a:pt x="95250" y="253932"/>
                </a:lnTo>
                <a:lnTo>
                  <a:pt x="95250" y="301142"/>
                </a:lnTo>
                <a:lnTo>
                  <a:pt x="95250" y="346011"/>
                </a:lnTo>
                <a:lnTo>
                  <a:pt x="95250" y="374028"/>
                </a:lnTo>
                <a:lnTo>
                  <a:pt x="92428" y="380578"/>
                </a:lnTo>
                <a:lnTo>
                  <a:pt x="88703" y="387017"/>
                </a:lnTo>
                <a:lnTo>
                  <a:pt x="86607" y="397650"/>
                </a:lnTo>
                <a:lnTo>
                  <a:pt x="85741" y="445252"/>
                </a:lnTo>
                <a:lnTo>
                  <a:pt x="85725" y="487691"/>
                </a:lnTo>
                <a:lnTo>
                  <a:pt x="85725" y="531717"/>
                </a:lnTo>
                <a:lnTo>
                  <a:pt x="85725" y="544476"/>
                </a:lnTo>
                <a:lnTo>
                  <a:pt x="82903" y="551583"/>
                </a:lnTo>
                <a:lnTo>
                  <a:pt x="79178" y="558269"/>
                </a:lnTo>
                <a:lnTo>
                  <a:pt x="77082" y="569042"/>
                </a:lnTo>
                <a:lnTo>
                  <a:pt x="76216" y="611985"/>
                </a:lnTo>
                <a:lnTo>
                  <a:pt x="76200" y="656910"/>
                </a:lnTo>
                <a:lnTo>
                  <a:pt x="76200" y="701413"/>
                </a:lnTo>
                <a:lnTo>
                  <a:pt x="76200" y="747615"/>
                </a:lnTo>
                <a:lnTo>
                  <a:pt x="76200" y="771263"/>
                </a:lnTo>
                <a:lnTo>
                  <a:pt x="76200" y="763062"/>
                </a:lnTo>
                <a:lnTo>
                  <a:pt x="77258" y="762621"/>
                </a:lnTo>
                <a:lnTo>
                  <a:pt x="119229" y="761738"/>
                </a:lnTo>
                <a:lnTo>
                  <a:pt x="124604" y="764560"/>
                </a:lnTo>
                <a:lnTo>
                  <a:pt x="130521" y="768284"/>
                </a:lnTo>
                <a:lnTo>
                  <a:pt x="141039" y="770871"/>
                </a:lnTo>
                <a:lnTo>
                  <a:pt x="147387" y="771147"/>
                </a:lnTo>
                <a:lnTo>
                  <a:pt x="152995" y="774034"/>
                </a:lnTo>
                <a:lnTo>
                  <a:pt x="159014" y="777786"/>
                </a:lnTo>
                <a:lnTo>
                  <a:pt x="199441" y="789673"/>
                </a:lnTo>
                <a:lnTo>
                  <a:pt x="202811" y="789886"/>
                </a:lnTo>
                <a:lnTo>
                  <a:pt x="209377" y="792945"/>
                </a:lnTo>
                <a:lnTo>
                  <a:pt x="215823" y="796775"/>
                </a:lnTo>
                <a:lnTo>
                  <a:pt x="225402" y="799989"/>
                </a:lnTo>
                <a:lnTo>
                  <a:pt x="234943" y="806115"/>
                </a:lnTo>
                <a:lnTo>
                  <a:pt x="244473" y="809459"/>
                </a:lnTo>
                <a:lnTo>
                  <a:pt x="254000" y="815624"/>
                </a:lnTo>
                <a:lnTo>
                  <a:pt x="264583" y="817921"/>
                </a:lnTo>
                <a:lnTo>
                  <a:pt x="279597" y="819660"/>
                </a:lnTo>
                <a:lnTo>
                  <a:pt x="304626" y="830630"/>
                </a:lnTo>
                <a:lnTo>
                  <a:pt x="311073" y="834690"/>
                </a:lnTo>
                <a:lnTo>
                  <a:pt x="320652" y="838034"/>
                </a:lnTo>
                <a:lnTo>
                  <a:pt x="331250" y="844199"/>
                </a:lnTo>
                <a:lnTo>
                  <a:pt x="374123" y="850229"/>
                </a:lnTo>
                <a:lnTo>
                  <a:pt x="392341" y="855653"/>
                </a:lnTo>
                <a:lnTo>
                  <a:pt x="422392" y="857968"/>
                </a:lnTo>
                <a:lnTo>
                  <a:pt x="440923" y="865179"/>
                </a:lnTo>
                <a:lnTo>
                  <a:pt x="472170" y="867493"/>
                </a:lnTo>
                <a:lnTo>
                  <a:pt x="485596" y="874037"/>
                </a:lnTo>
                <a:lnTo>
                  <a:pt x="530821" y="875986"/>
                </a:lnTo>
                <a:lnTo>
                  <a:pt x="565245" y="877094"/>
                </a:lnTo>
                <a:lnTo>
                  <a:pt x="583795" y="884238"/>
                </a:lnTo>
                <a:lnTo>
                  <a:pt x="631294" y="885548"/>
                </a:lnTo>
                <a:lnTo>
                  <a:pt x="669852" y="886621"/>
                </a:lnTo>
                <a:lnTo>
                  <a:pt x="688547" y="893764"/>
                </a:lnTo>
                <a:lnTo>
                  <a:pt x="734821" y="895083"/>
                </a:lnTo>
                <a:lnTo>
                  <a:pt x="771524" y="895088"/>
                </a:lnTo>
                <a:lnTo>
                  <a:pt x="771525" y="849669"/>
                </a:lnTo>
                <a:lnTo>
                  <a:pt x="771525" y="803011"/>
                </a:lnTo>
                <a:lnTo>
                  <a:pt x="772583" y="777417"/>
                </a:lnTo>
                <a:lnTo>
                  <a:pt x="779065" y="759504"/>
                </a:lnTo>
                <a:lnTo>
                  <a:pt x="780998" y="712069"/>
                </a:lnTo>
                <a:lnTo>
                  <a:pt x="781049" y="664767"/>
                </a:lnTo>
                <a:lnTo>
                  <a:pt x="781050" y="617442"/>
                </a:lnTo>
                <a:lnTo>
                  <a:pt x="790184" y="569825"/>
                </a:lnTo>
                <a:lnTo>
                  <a:pt x="790565" y="522200"/>
                </a:lnTo>
                <a:lnTo>
                  <a:pt x="791632" y="501540"/>
                </a:lnTo>
                <a:lnTo>
                  <a:pt x="798113" y="483348"/>
                </a:lnTo>
                <a:lnTo>
                  <a:pt x="800066" y="436165"/>
                </a:lnTo>
                <a:lnTo>
                  <a:pt x="800099" y="391987"/>
                </a:lnTo>
                <a:lnTo>
                  <a:pt x="800100" y="344681"/>
                </a:lnTo>
                <a:lnTo>
                  <a:pt x="800100" y="299094"/>
                </a:lnTo>
                <a:lnTo>
                  <a:pt x="800100" y="253549"/>
                </a:lnTo>
                <a:lnTo>
                  <a:pt x="800100" y="206123"/>
                </a:lnTo>
                <a:lnTo>
                  <a:pt x="800100" y="158605"/>
                </a:lnTo>
                <a:lnTo>
                  <a:pt x="800100" y="119340"/>
                </a:lnTo>
                <a:lnTo>
                  <a:pt x="802922" y="113572"/>
                </a:lnTo>
                <a:lnTo>
                  <a:pt x="806647" y="107481"/>
                </a:lnTo>
                <a:lnTo>
                  <a:pt x="809037" y="94947"/>
                </a:lnTo>
                <a:lnTo>
                  <a:pt x="809625" y="47767"/>
                </a:lnTo>
                <a:lnTo>
                  <a:pt x="819146" y="37841"/>
                </a:lnTo>
                <a:lnTo>
                  <a:pt x="819150" y="37838"/>
                </a:lnTo>
                <a:lnTo>
                  <a:pt x="809659" y="37838"/>
                </a:lnTo>
                <a:lnTo>
                  <a:pt x="809629" y="29637"/>
                </a:lnTo>
                <a:lnTo>
                  <a:pt x="808568" y="29196"/>
                </a:lnTo>
                <a:lnTo>
                  <a:pt x="791934" y="28316"/>
                </a:lnTo>
                <a:lnTo>
                  <a:pt x="791481" y="27257"/>
                </a:lnTo>
                <a:lnTo>
                  <a:pt x="790977" y="23257"/>
                </a:lnTo>
                <a:lnTo>
                  <a:pt x="789785" y="21768"/>
                </a:lnTo>
                <a:lnTo>
                  <a:pt x="782409" y="19181"/>
                </a:lnTo>
                <a:lnTo>
                  <a:pt x="736574" y="18788"/>
                </a:lnTo>
                <a:lnTo>
                  <a:pt x="689005" y="18788"/>
                </a:lnTo>
                <a:lnTo>
                  <a:pt x="644616" y="18788"/>
                </a:lnTo>
                <a:lnTo>
                  <a:pt x="638215" y="15966"/>
                </a:lnTo>
                <a:lnTo>
                  <a:pt x="631844" y="12242"/>
                </a:lnTo>
                <a:lnTo>
                  <a:pt x="619129" y="9851"/>
                </a:lnTo>
                <a:lnTo>
                  <a:pt x="572794" y="9266"/>
                </a:lnTo>
                <a:lnTo>
                  <a:pt x="539865" y="9263"/>
                </a:lnTo>
                <a:lnTo>
                  <a:pt x="497680" y="0"/>
                </a:lnTo>
                <a:lnTo>
                  <a:pt x="464259" y="819"/>
                </a:lnTo>
                <a:lnTo>
                  <a:pt x="445619" y="7282"/>
                </a:lnTo>
                <a:lnTo>
                  <a:pt x="398011" y="9212"/>
                </a:lnTo>
                <a:lnTo>
                  <a:pt x="355481" y="9260"/>
                </a:lnTo>
                <a:lnTo>
                  <a:pt x="330176" y="10321"/>
                </a:lnTo>
                <a:lnTo>
                  <a:pt x="291040" y="17905"/>
                </a:lnTo>
                <a:lnTo>
                  <a:pt x="245357" y="18710"/>
                </a:lnTo>
                <a:lnTo>
                  <a:pt x="206452" y="19839"/>
                </a:lnTo>
                <a:lnTo>
                  <a:pt x="167224" y="27430"/>
                </a:lnTo>
                <a:lnTo>
                  <a:pt x="135337" y="30961"/>
                </a:lnTo>
                <a:lnTo>
                  <a:pt x="92602" y="47595"/>
                </a:lnTo>
                <a:lnTo>
                  <a:pt x="45407" y="66433"/>
                </a:lnTo>
                <a:lnTo>
                  <a:pt x="0" y="85463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95" name="SMARTInkShape-Group374"/>
          <p:cNvGrpSpPr/>
          <p:nvPr/>
        </p:nvGrpSpPr>
        <p:grpSpPr>
          <a:xfrm>
            <a:off x="7496175" y="1687249"/>
            <a:ext cx="590436" cy="522552"/>
            <a:chOff x="7496175" y="1687249"/>
            <a:chExt cx="590436" cy="522552"/>
          </a:xfrm>
        </p:grpSpPr>
        <p:sp>
          <p:nvSpPr>
            <p:cNvPr id="24588" name="SMARTInkShape-1323"/>
            <p:cNvSpPr/>
            <p:nvPr>
              <p:custDataLst>
                <p:tags r:id="rId253"/>
              </p:custDataLst>
            </p:nvPr>
          </p:nvSpPr>
          <p:spPr>
            <a:xfrm>
              <a:off x="7915275" y="1981200"/>
              <a:ext cx="171336" cy="228601"/>
            </a:xfrm>
            <a:custGeom>
              <a:avLst/>
              <a:gdLst/>
              <a:ahLst/>
              <a:cxnLst/>
              <a:rect l="0" t="0" r="0" b="0"/>
              <a:pathLst>
                <a:path w="171336" h="228601">
                  <a:moveTo>
                    <a:pt x="161925" y="0"/>
                  </a:moveTo>
                  <a:lnTo>
                    <a:pt x="161925" y="0"/>
                  </a:lnTo>
                  <a:lnTo>
                    <a:pt x="170126" y="0"/>
                  </a:lnTo>
                  <a:lnTo>
                    <a:pt x="170568" y="1058"/>
                  </a:lnTo>
                  <a:lnTo>
                    <a:pt x="171335" y="8201"/>
                  </a:lnTo>
                  <a:lnTo>
                    <a:pt x="164881" y="16868"/>
                  </a:lnTo>
                  <a:lnTo>
                    <a:pt x="154581" y="41558"/>
                  </a:lnTo>
                  <a:lnTo>
                    <a:pt x="135379" y="69792"/>
                  </a:lnTo>
                  <a:lnTo>
                    <a:pt x="116269" y="87909"/>
                  </a:lnTo>
                  <a:lnTo>
                    <a:pt x="83989" y="130303"/>
                  </a:lnTo>
                  <a:lnTo>
                    <a:pt x="59351" y="164932"/>
                  </a:lnTo>
                  <a:lnTo>
                    <a:pt x="40103" y="183137"/>
                  </a:lnTo>
                  <a:lnTo>
                    <a:pt x="22048" y="208904"/>
                  </a:lnTo>
                  <a:lnTo>
                    <a:pt x="19324" y="215613"/>
                  </a:lnTo>
                  <a:lnTo>
                    <a:pt x="14586" y="222122"/>
                  </a:lnTo>
                  <a:lnTo>
                    <a:pt x="8951" y="225721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1324"/>
            <p:cNvSpPr/>
            <p:nvPr>
              <p:custDataLst>
                <p:tags r:id="rId254"/>
              </p:custDataLst>
            </p:nvPr>
          </p:nvSpPr>
          <p:spPr>
            <a:xfrm>
              <a:off x="7877726" y="1895475"/>
              <a:ext cx="170900" cy="228586"/>
            </a:xfrm>
            <a:custGeom>
              <a:avLst/>
              <a:gdLst/>
              <a:ahLst/>
              <a:cxnLst/>
              <a:rect l="0" t="0" r="0" b="0"/>
              <a:pathLst>
                <a:path w="170900" h="228586">
                  <a:moveTo>
                    <a:pt x="170899" y="0"/>
                  </a:moveTo>
                  <a:lnTo>
                    <a:pt x="170899" y="0"/>
                  </a:lnTo>
                  <a:lnTo>
                    <a:pt x="170899" y="13258"/>
                  </a:lnTo>
                  <a:lnTo>
                    <a:pt x="168077" y="19298"/>
                  </a:lnTo>
                  <a:lnTo>
                    <a:pt x="134043" y="64062"/>
                  </a:lnTo>
                  <a:lnTo>
                    <a:pt x="100053" y="107983"/>
                  </a:lnTo>
                  <a:lnTo>
                    <a:pt x="64080" y="152402"/>
                  </a:lnTo>
                  <a:lnTo>
                    <a:pt x="33490" y="187678"/>
                  </a:lnTo>
                  <a:lnTo>
                    <a:pt x="26821" y="199189"/>
                  </a:lnTo>
                  <a:lnTo>
                    <a:pt x="0" y="228038"/>
                  </a:lnTo>
                  <a:lnTo>
                    <a:pt x="13652" y="228585"/>
                  </a:lnTo>
                  <a:lnTo>
                    <a:pt x="19168" y="225771"/>
                  </a:lnTo>
                  <a:lnTo>
                    <a:pt x="56599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1325"/>
            <p:cNvSpPr/>
            <p:nvPr>
              <p:custDataLst>
                <p:tags r:id="rId255"/>
              </p:custDataLst>
            </p:nvPr>
          </p:nvSpPr>
          <p:spPr>
            <a:xfrm>
              <a:off x="7810500" y="1790700"/>
              <a:ext cx="238126" cy="314326"/>
            </a:xfrm>
            <a:custGeom>
              <a:avLst/>
              <a:gdLst/>
              <a:ahLst/>
              <a:cxnLst/>
              <a:rect l="0" t="0" r="0" b="0"/>
              <a:pathLst>
                <a:path w="238126" h="314326">
                  <a:moveTo>
                    <a:pt x="238125" y="0"/>
                  </a:moveTo>
                  <a:lnTo>
                    <a:pt x="238125" y="0"/>
                  </a:lnTo>
                  <a:lnTo>
                    <a:pt x="238125" y="22666"/>
                  </a:lnTo>
                  <a:lnTo>
                    <a:pt x="236008" y="25694"/>
                  </a:lnTo>
                  <a:lnTo>
                    <a:pt x="220225" y="40980"/>
                  </a:lnTo>
                  <a:lnTo>
                    <a:pt x="183660" y="82719"/>
                  </a:lnTo>
                  <a:lnTo>
                    <a:pt x="146007" y="125721"/>
                  </a:lnTo>
                  <a:lnTo>
                    <a:pt x="114294" y="168877"/>
                  </a:lnTo>
                  <a:lnTo>
                    <a:pt x="68660" y="212146"/>
                  </a:lnTo>
                  <a:lnTo>
                    <a:pt x="39111" y="256567"/>
                  </a:lnTo>
                  <a:lnTo>
                    <a:pt x="31142" y="268546"/>
                  </a:lnTo>
                  <a:lnTo>
                    <a:pt x="5155" y="291704"/>
                  </a:lnTo>
                  <a:lnTo>
                    <a:pt x="2292" y="298274"/>
                  </a:lnTo>
                  <a:lnTo>
                    <a:pt x="0" y="3143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1326"/>
            <p:cNvSpPr/>
            <p:nvPr>
              <p:custDataLst>
                <p:tags r:id="rId256"/>
              </p:custDataLst>
            </p:nvPr>
          </p:nvSpPr>
          <p:spPr>
            <a:xfrm>
              <a:off x="7724775" y="1743467"/>
              <a:ext cx="266660" cy="332984"/>
            </a:xfrm>
            <a:custGeom>
              <a:avLst/>
              <a:gdLst/>
              <a:ahLst/>
              <a:cxnLst/>
              <a:rect l="0" t="0" r="0" b="0"/>
              <a:pathLst>
                <a:path w="266660" h="332984">
                  <a:moveTo>
                    <a:pt x="238125" y="9133"/>
                  </a:moveTo>
                  <a:lnTo>
                    <a:pt x="238125" y="9133"/>
                  </a:lnTo>
                  <a:lnTo>
                    <a:pt x="254526" y="932"/>
                  </a:lnTo>
                  <a:lnTo>
                    <a:pt x="261447" y="0"/>
                  </a:lnTo>
                  <a:lnTo>
                    <a:pt x="263198" y="928"/>
                  </a:lnTo>
                  <a:lnTo>
                    <a:pt x="264365" y="2605"/>
                  </a:lnTo>
                  <a:lnTo>
                    <a:pt x="266239" y="7844"/>
                  </a:lnTo>
                  <a:lnTo>
                    <a:pt x="266659" y="22277"/>
                  </a:lnTo>
                  <a:lnTo>
                    <a:pt x="263860" y="28380"/>
                  </a:lnTo>
                  <a:lnTo>
                    <a:pt x="240131" y="69837"/>
                  </a:lnTo>
                  <a:lnTo>
                    <a:pt x="199771" y="116752"/>
                  </a:lnTo>
                  <a:lnTo>
                    <a:pt x="167184" y="160849"/>
                  </a:lnTo>
                  <a:lnTo>
                    <a:pt x="123263" y="201006"/>
                  </a:lnTo>
                  <a:lnTo>
                    <a:pt x="79883" y="243646"/>
                  </a:lnTo>
                  <a:lnTo>
                    <a:pt x="41501" y="288507"/>
                  </a:lnTo>
                  <a:lnTo>
                    <a:pt x="0" y="3329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1327"/>
            <p:cNvSpPr/>
            <p:nvPr>
              <p:custDataLst>
                <p:tags r:id="rId257"/>
              </p:custDataLst>
            </p:nvPr>
          </p:nvSpPr>
          <p:spPr>
            <a:xfrm>
              <a:off x="7600950" y="1695450"/>
              <a:ext cx="285751" cy="342901"/>
            </a:xfrm>
            <a:custGeom>
              <a:avLst/>
              <a:gdLst/>
              <a:ahLst/>
              <a:cxnLst/>
              <a:rect l="0" t="0" r="0" b="0"/>
              <a:pathLst>
                <a:path w="285751" h="342901">
                  <a:moveTo>
                    <a:pt x="285750" y="0"/>
                  </a:moveTo>
                  <a:lnTo>
                    <a:pt x="285750" y="0"/>
                  </a:lnTo>
                  <a:lnTo>
                    <a:pt x="285750" y="5056"/>
                  </a:lnTo>
                  <a:lnTo>
                    <a:pt x="282928" y="10361"/>
                  </a:lnTo>
                  <a:lnTo>
                    <a:pt x="243188" y="52064"/>
                  </a:lnTo>
                  <a:lnTo>
                    <a:pt x="204667" y="98146"/>
                  </a:lnTo>
                  <a:lnTo>
                    <a:pt x="162340" y="136710"/>
                  </a:lnTo>
                  <a:lnTo>
                    <a:pt x="122417" y="176361"/>
                  </a:lnTo>
                  <a:lnTo>
                    <a:pt x="79808" y="223975"/>
                  </a:lnTo>
                  <a:lnTo>
                    <a:pt x="41313" y="271599"/>
                  </a:lnTo>
                  <a:lnTo>
                    <a:pt x="6516" y="316905"/>
                  </a:lnTo>
                  <a:lnTo>
                    <a:pt x="2896" y="323585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1328"/>
            <p:cNvSpPr/>
            <p:nvPr>
              <p:custDataLst>
                <p:tags r:id="rId258"/>
              </p:custDataLst>
            </p:nvPr>
          </p:nvSpPr>
          <p:spPr>
            <a:xfrm>
              <a:off x="7496175" y="1687249"/>
              <a:ext cx="266158" cy="293952"/>
            </a:xfrm>
            <a:custGeom>
              <a:avLst/>
              <a:gdLst/>
              <a:ahLst/>
              <a:cxnLst/>
              <a:rect l="0" t="0" r="0" b="0"/>
              <a:pathLst>
                <a:path w="266158" h="293952">
                  <a:moveTo>
                    <a:pt x="238125" y="8201"/>
                  </a:moveTo>
                  <a:lnTo>
                    <a:pt x="238125" y="8201"/>
                  </a:lnTo>
                  <a:lnTo>
                    <a:pt x="243181" y="8201"/>
                  </a:lnTo>
                  <a:lnTo>
                    <a:pt x="248486" y="5379"/>
                  </a:lnTo>
                  <a:lnTo>
                    <a:pt x="254371" y="1655"/>
                  </a:lnTo>
                  <a:lnTo>
                    <a:pt x="260515" y="0"/>
                  </a:lnTo>
                  <a:lnTo>
                    <a:pt x="262577" y="617"/>
                  </a:lnTo>
                  <a:lnTo>
                    <a:pt x="263951" y="2087"/>
                  </a:lnTo>
                  <a:lnTo>
                    <a:pt x="266157" y="6993"/>
                  </a:lnTo>
                  <a:lnTo>
                    <a:pt x="265280" y="7396"/>
                  </a:lnTo>
                  <a:lnTo>
                    <a:pt x="261482" y="7843"/>
                  </a:lnTo>
                  <a:lnTo>
                    <a:pt x="256267" y="10864"/>
                  </a:lnTo>
                  <a:lnTo>
                    <a:pt x="253395" y="13151"/>
                  </a:lnTo>
                  <a:lnTo>
                    <a:pt x="250204" y="18515"/>
                  </a:lnTo>
                  <a:lnTo>
                    <a:pt x="247728" y="24427"/>
                  </a:lnTo>
                  <a:lnTo>
                    <a:pt x="207263" y="67591"/>
                  </a:lnTo>
                  <a:lnTo>
                    <a:pt x="170022" y="109932"/>
                  </a:lnTo>
                  <a:lnTo>
                    <a:pt x="136121" y="156113"/>
                  </a:lnTo>
                  <a:lnTo>
                    <a:pt x="90189" y="195411"/>
                  </a:lnTo>
                  <a:lnTo>
                    <a:pt x="47086" y="234563"/>
                  </a:lnTo>
                  <a:lnTo>
                    <a:pt x="40916" y="238484"/>
                  </a:lnTo>
                  <a:lnTo>
                    <a:pt x="36803" y="243215"/>
                  </a:lnTo>
                  <a:lnTo>
                    <a:pt x="21692" y="270756"/>
                  </a:lnTo>
                  <a:lnTo>
                    <a:pt x="0" y="2939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1329"/>
            <p:cNvSpPr/>
            <p:nvPr>
              <p:custDataLst>
                <p:tags r:id="rId259"/>
              </p:custDataLst>
            </p:nvPr>
          </p:nvSpPr>
          <p:spPr>
            <a:xfrm>
              <a:off x="7496175" y="1714501"/>
              <a:ext cx="104776" cy="142875"/>
            </a:xfrm>
            <a:custGeom>
              <a:avLst/>
              <a:gdLst/>
              <a:ahLst/>
              <a:cxnLst/>
              <a:rect l="0" t="0" r="0" b="0"/>
              <a:pathLst>
                <a:path w="104776" h="142875">
                  <a:moveTo>
                    <a:pt x="104775" y="9524"/>
                  </a:moveTo>
                  <a:lnTo>
                    <a:pt x="104775" y="9524"/>
                  </a:lnTo>
                  <a:lnTo>
                    <a:pt x="104775" y="2"/>
                  </a:lnTo>
                  <a:lnTo>
                    <a:pt x="99719" y="0"/>
                  </a:lnTo>
                  <a:lnTo>
                    <a:pt x="98228" y="1058"/>
                  </a:lnTo>
                  <a:lnTo>
                    <a:pt x="97235" y="2822"/>
                  </a:lnTo>
                  <a:lnTo>
                    <a:pt x="96574" y="5056"/>
                  </a:lnTo>
                  <a:lnTo>
                    <a:pt x="95074" y="6545"/>
                  </a:lnTo>
                  <a:lnTo>
                    <a:pt x="85062" y="11758"/>
                  </a:lnTo>
                  <a:lnTo>
                    <a:pt x="82108" y="14188"/>
                  </a:lnTo>
                  <a:lnTo>
                    <a:pt x="78826" y="19711"/>
                  </a:lnTo>
                  <a:lnTo>
                    <a:pt x="76308" y="25693"/>
                  </a:lnTo>
                  <a:lnTo>
                    <a:pt x="41251" y="72144"/>
                  </a:lnTo>
                  <a:lnTo>
                    <a:pt x="32801" y="82288"/>
                  </a:lnTo>
                  <a:lnTo>
                    <a:pt x="26588" y="95198"/>
                  </a:lnTo>
                  <a:lnTo>
                    <a:pt x="4156" y="120647"/>
                  </a:lnTo>
                  <a:lnTo>
                    <a:pt x="547" y="131467"/>
                  </a:lnTo>
                  <a:lnTo>
                    <a:pt x="0" y="1428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96" name="SMARTInkShape-1330"/>
          <p:cNvSpPr/>
          <p:nvPr>
            <p:custDataLst>
              <p:tags r:id="rId8"/>
            </p:custDataLst>
          </p:nvPr>
        </p:nvSpPr>
        <p:spPr>
          <a:xfrm>
            <a:off x="7172326" y="1800225"/>
            <a:ext cx="114300" cy="9526"/>
          </a:xfrm>
          <a:custGeom>
            <a:avLst/>
            <a:gdLst/>
            <a:ahLst/>
            <a:cxnLst/>
            <a:rect l="0" t="0" r="0" b="0"/>
            <a:pathLst>
              <a:path w="114300" h="9526">
                <a:moveTo>
                  <a:pt x="28574" y="0"/>
                </a:moveTo>
                <a:lnTo>
                  <a:pt x="28574" y="0"/>
                </a:lnTo>
                <a:lnTo>
                  <a:pt x="23518" y="0"/>
                </a:lnTo>
                <a:lnTo>
                  <a:pt x="22027" y="1058"/>
                </a:lnTo>
                <a:lnTo>
                  <a:pt x="21034" y="2822"/>
                </a:lnTo>
                <a:lnTo>
                  <a:pt x="20373" y="5056"/>
                </a:lnTo>
                <a:lnTo>
                  <a:pt x="18873" y="6546"/>
                </a:lnTo>
                <a:lnTo>
                  <a:pt x="10964" y="9133"/>
                </a:lnTo>
                <a:lnTo>
                  <a:pt x="11" y="9525"/>
                </a:lnTo>
                <a:lnTo>
                  <a:pt x="0" y="1324"/>
                </a:lnTo>
                <a:lnTo>
                  <a:pt x="1057" y="883"/>
                </a:lnTo>
                <a:lnTo>
                  <a:pt x="31798" y="10"/>
                </a:lnTo>
                <a:lnTo>
                  <a:pt x="74515" y="9133"/>
                </a:lnTo>
                <a:lnTo>
                  <a:pt x="114299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99" name="SMARTInkShape-Group376"/>
          <p:cNvGrpSpPr/>
          <p:nvPr/>
        </p:nvGrpSpPr>
        <p:grpSpPr>
          <a:xfrm>
            <a:off x="8429625" y="1828800"/>
            <a:ext cx="219076" cy="466726"/>
            <a:chOff x="8429625" y="1828800"/>
            <a:chExt cx="219076" cy="466726"/>
          </a:xfrm>
        </p:grpSpPr>
        <p:sp>
          <p:nvSpPr>
            <p:cNvPr id="24597" name="SMARTInkShape-1331"/>
            <p:cNvSpPr/>
            <p:nvPr>
              <p:custDataLst>
                <p:tags r:id="rId251"/>
              </p:custDataLst>
            </p:nvPr>
          </p:nvSpPr>
          <p:spPr>
            <a:xfrm>
              <a:off x="8429625" y="228600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3" y="7539"/>
                  </a:lnTo>
                  <a:lnTo>
                    <a:pt x="9702" y="9264"/>
                  </a:lnTo>
                  <a:lnTo>
                    <a:pt x="56993" y="9524"/>
                  </a:lnTo>
                  <a:lnTo>
                    <a:pt x="89090" y="8467"/>
                  </a:lnTo>
                  <a:lnTo>
                    <a:pt x="97099" y="4469"/>
                  </a:lnTo>
                  <a:lnTo>
                    <a:pt x="100716" y="4037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1332"/>
            <p:cNvSpPr/>
            <p:nvPr>
              <p:custDataLst>
                <p:tags r:id="rId252"/>
              </p:custDataLst>
            </p:nvPr>
          </p:nvSpPr>
          <p:spPr>
            <a:xfrm>
              <a:off x="8429625" y="1828800"/>
              <a:ext cx="219076" cy="47626"/>
            </a:xfrm>
            <a:custGeom>
              <a:avLst/>
              <a:gdLst/>
              <a:ahLst/>
              <a:cxnLst/>
              <a:rect l="0" t="0" r="0" b="0"/>
              <a:pathLst>
                <a:path w="219076" h="47626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8202" y="17716"/>
                  </a:lnTo>
                  <a:lnTo>
                    <a:pt x="14190" y="18655"/>
                  </a:lnTo>
                  <a:lnTo>
                    <a:pt x="31881" y="19015"/>
                  </a:lnTo>
                  <a:lnTo>
                    <a:pt x="38158" y="21857"/>
                  </a:lnTo>
                  <a:lnTo>
                    <a:pt x="41314" y="24096"/>
                  </a:lnTo>
                  <a:lnTo>
                    <a:pt x="55867" y="27248"/>
                  </a:lnTo>
                  <a:lnTo>
                    <a:pt x="102041" y="28541"/>
                  </a:lnTo>
                  <a:lnTo>
                    <a:pt x="149299" y="28574"/>
                  </a:lnTo>
                  <a:lnTo>
                    <a:pt x="166064" y="29633"/>
                  </a:lnTo>
                  <a:lnTo>
                    <a:pt x="195680" y="38276"/>
                  </a:lnTo>
                  <a:lnTo>
                    <a:pt x="209318" y="45465"/>
                  </a:lnTo>
                  <a:lnTo>
                    <a:pt x="21907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00" name="SMARTInkShape-1333"/>
          <p:cNvSpPr/>
          <p:nvPr>
            <p:custDataLst>
              <p:tags r:id="rId9"/>
            </p:custDataLst>
          </p:nvPr>
        </p:nvSpPr>
        <p:spPr>
          <a:xfrm>
            <a:off x="7820025" y="2486025"/>
            <a:ext cx="180976" cy="19051"/>
          </a:xfrm>
          <a:custGeom>
            <a:avLst/>
            <a:gdLst/>
            <a:ahLst/>
            <a:cxnLst/>
            <a:rect l="0" t="0" r="0" b="0"/>
            <a:pathLst>
              <a:path w="180976" h="19051">
                <a:moveTo>
                  <a:pt x="0" y="0"/>
                </a:moveTo>
                <a:lnTo>
                  <a:pt x="0" y="0"/>
                </a:lnTo>
                <a:lnTo>
                  <a:pt x="5056" y="5056"/>
                </a:lnTo>
                <a:lnTo>
                  <a:pt x="10361" y="7539"/>
                </a:lnTo>
                <a:lnTo>
                  <a:pt x="55171" y="9510"/>
                </a:lnTo>
                <a:lnTo>
                  <a:pt x="102149" y="9525"/>
                </a:lnTo>
                <a:lnTo>
                  <a:pt x="145040" y="9525"/>
                </a:lnTo>
                <a:lnTo>
                  <a:pt x="155480" y="10583"/>
                </a:lnTo>
                <a:lnTo>
                  <a:pt x="180975" y="190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01" name="SMARTInkShape-1334"/>
          <p:cNvSpPr/>
          <p:nvPr>
            <p:custDataLst>
              <p:tags r:id="rId10"/>
            </p:custDataLst>
          </p:nvPr>
        </p:nvSpPr>
        <p:spPr>
          <a:xfrm>
            <a:off x="7086716" y="2428875"/>
            <a:ext cx="123710" cy="57151"/>
          </a:xfrm>
          <a:custGeom>
            <a:avLst/>
            <a:gdLst/>
            <a:ahLst/>
            <a:cxnLst/>
            <a:rect l="0" t="0" r="0" b="0"/>
            <a:pathLst>
              <a:path w="123710" h="57151">
                <a:moveTo>
                  <a:pt x="9409" y="57150"/>
                </a:moveTo>
                <a:lnTo>
                  <a:pt x="9409" y="57150"/>
                </a:lnTo>
                <a:lnTo>
                  <a:pt x="277" y="57150"/>
                </a:lnTo>
                <a:lnTo>
                  <a:pt x="0" y="52094"/>
                </a:lnTo>
                <a:lnTo>
                  <a:pt x="1020" y="50604"/>
                </a:lnTo>
                <a:lnTo>
                  <a:pt x="2757" y="49611"/>
                </a:lnTo>
                <a:lnTo>
                  <a:pt x="4974" y="48949"/>
                </a:lnTo>
                <a:lnTo>
                  <a:pt x="6453" y="47449"/>
                </a:lnTo>
                <a:lnTo>
                  <a:pt x="11647" y="37439"/>
                </a:lnTo>
                <a:lnTo>
                  <a:pt x="14076" y="34484"/>
                </a:lnTo>
                <a:lnTo>
                  <a:pt x="19598" y="31201"/>
                </a:lnTo>
                <a:lnTo>
                  <a:pt x="63954" y="15363"/>
                </a:lnTo>
                <a:lnTo>
                  <a:pt x="77546" y="11255"/>
                </a:lnTo>
                <a:lnTo>
                  <a:pt x="105270" y="6931"/>
                </a:lnTo>
                <a:lnTo>
                  <a:pt x="123709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02" name="SMARTInkShape-1335"/>
          <p:cNvSpPr/>
          <p:nvPr>
            <p:custDataLst>
              <p:tags r:id="rId11"/>
            </p:custDataLst>
          </p:nvPr>
        </p:nvSpPr>
        <p:spPr>
          <a:xfrm>
            <a:off x="7772410" y="1800235"/>
            <a:ext cx="66271" cy="85706"/>
          </a:xfrm>
          <a:custGeom>
            <a:avLst/>
            <a:gdLst/>
            <a:ahLst/>
            <a:cxnLst/>
            <a:rect l="0" t="0" r="0" b="0"/>
            <a:pathLst>
              <a:path w="66271" h="85706">
                <a:moveTo>
                  <a:pt x="9515" y="28565"/>
                </a:moveTo>
                <a:lnTo>
                  <a:pt x="9515" y="28565"/>
                </a:lnTo>
                <a:lnTo>
                  <a:pt x="9515" y="20364"/>
                </a:lnTo>
                <a:lnTo>
                  <a:pt x="19006" y="28534"/>
                </a:lnTo>
                <a:lnTo>
                  <a:pt x="19036" y="36763"/>
                </a:lnTo>
                <a:lnTo>
                  <a:pt x="20097" y="37205"/>
                </a:lnTo>
                <a:lnTo>
                  <a:pt x="24096" y="37697"/>
                </a:lnTo>
                <a:lnTo>
                  <a:pt x="25585" y="38886"/>
                </a:lnTo>
                <a:lnTo>
                  <a:pt x="28531" y="47496"/>
                </a:lnTo>
                <a:lnTo>
                  <a:pt x="28565" y="66654"/>
                </a:lnTo>
                <a:lnTo>
                  <a:pt x="19155" y="66665"/>
                </a:lnTo>
                <a:lnTo>
                  <a:pt x="19040" y="20792"/>
                </a:lnTo>
                <a:lnTo>
                  <a:pt x="38037" y="43"/>
                </a:lnTo>
                <a:lnTo>
                  <a:pt x="38080" y="0"/>
                </a:lnTo>
                <a:lnTo>
                  <a:pt x="46290" y="8192"/>
                </a:lnTo>
                <a:lnTo>
                  <a:pt x="47222" y="14180"/>
                </a:lnTo>
                <a:lnTo>
                  <a:pt x="48411" y="15800"/>
                </a:lnTo>
                <a:lnTo>
                  <a:pt x="55781" y="18613"/>
                </a:lnTo>
                <a:lnTo>
                  <a:pt x="56536" y="21673"/>
                </a:lnTo>
                <a:lnTo>
                  <a:pt x="57140" y="55686"/>
                </a:lnTo>
                <a:lnTo>
                  <a:pt x="48939" y="65213"/>
                </a:lnTo>
                <a:lnTo>
                  <a:pt x="47730" y="74739"/>
                </a:lnTo>
                <a:lnTo>
                  <a:pt x="46634" y="75222"/>
                </a:lnTo>
                <a:lnTo>
                  <a:pt x="39425" y="76062"/>
                </a:lnTo>
                <a:lnTo>
                  <a:pt x="38683" y="78956"/>
                </a:lnTo>
                <a:lnTo>
                  <a:pt x="38100" y="85598"/>
                </a:lnTo>
                <a:lnTo>
                  <a:pt x="20481" y="68104"/>
                </a:lnTo>
                <a:lnTo>
                  <a:pt x="19467" y="62035"/>
                </a:lnTo>
                <a:lnTo>
                  <a:pt x="18266" y="60403"/>
                </a:lnTo>
                <a:lnTo>
                  <a:pt x="14110" y="58590"/>
                </a:lnTo>
                <a:lnTo>
                  <a:pt x="12578" y="57049"/>
                </a:lnTo>
                <a:lnTo>
                  <a:pt x="9918" y="49066"/>
                </a:lnTo>
                <a:lnTo>
                  <a:pt x="9519" y="24960"/>
                </a:lnTo>
                <a:lnTo>
                  <a:pt x="10575" y="22987"/>
                </a:lnTo>
                <a:lnTo>
                  <a:pt x="12339" y="21671"/>
                </a:lnTo>
                <a:lnTo>
                  <a:pt x="14572" y="20794"/>
                </a:lnTo>
                <a:lnTo>
                  <a:pt x="16062" y="19151"/>
                </a:lnTo>
                <a:lnTo>
                  <a:pt x="18925" y="9953"/>
                </a:lnTo>
                <a:lnTo>
                  <a:pt x="46253" y="9515"/>
                </a:lnTo>
                <a:lnTo>
                  <a:pt x="46707" y="10573"/>
                </a:lnTo>
                <a:lnTo>
                  <a:pt x="47212" y="14571"/>
                </a:lnTo>
                <a:lnTo>
                  <a:pt x="48405" y="16061"/>
                </a:lnTo>
                <a:lnTo>
                  <a:pt x="52553" y="17716"/>
                </a:lnTo>
                <a:lnTo>
                  <a:pt x="54081" y="19216"/>
                </a:lnTo>
                <a:lnTo>
                  <a:pt x="55781" y="23704"/>
                </a:lnTo>
                <a:lnTo>
                  <a:pt x="57021" y="36339"/>
                </a:lnTo>
                <a:lnTo>
                  <a:pt x="65330" y="46137"/>
                </a:lnTo>
                <a:lnTo>
                  <a:pt x="66270" y="52234"/>
                </a:lnTo>
                <a:lnTo>
                  <a:pt x="65343" y="53869"/>
                </a:lnTo>
                <a:lnTo>
                  <a:pt x="63667" y="54959"/>
                </a:lnTo>
                <a:lnTo>
                  <a:pt x="61491" y="55686"/>
                </a:lnTo>
                <a:lnTo>
                  <a:pt x="60041" y="57229"/>
                </a:lnTo>
                <a:lnTo>
                  <a:pt x="56337" y="66755"/>
                </a:lnTo>
                <a:lnTo>
                  <a:pt x="38492" y="85312"/>
                </a:lnTo>
                <a:lnTo>
                  <a:pt x="23911" y="85705"/>
                </a:lnTo>
                <a:lnTo>
                  <a:pt x="22287" y="84650"/>
                </a:lnTo>
                <a:lnTo>
                  <a:pt x="21205" y="82888"/>
                </a:lnTo>
                <a:lnTo>
                  <a:pt x="20483" y="80656"/>
                </a:lnTo>
                <a:lnTo>
                  <a:pt x="18945" y="79167"/>
                </a:lnTo>
                <a:lnTo>
                  <a:pt x="14412" y="77513"/>
                </a:lnTo>
                <a:lnTo>
                  <a:pt x="12779" y="76014"/>
                </a:lnTo>
                <a:lnTo>
                  <a:pt x="8744" y="66567"/>
                </a:lnTo>
                <a:lnTo>
                  <a:pt x="3054" y="59345"/>
                </a:lnTo>
                <a:lnTo>
                  <a:pt x="393" y="49369"/>
                </a:lnTo>
                <a:lnTo>
                  <a:pt x="0" y="30327"/>
                </a:lnTo>
                <a:lnTo>
                  <a:pt x="6538" y="21309"/>
                </a:lnTo>
                <a:lnTo>
                  <a:pt x="9124" y="11277"/>
                </a:lnTo>
                <a:lnTo>
                  <a:pt x="10313" y="10690"/>
                </a:lnTo>
                <a:lnTo>
                  <a:pt x="36338" y="9519"/>
                </a:lnTo>
                <a:lnTo>
                  <a:pt x="47615" y="1904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07" name="SMARTInkShape-Group380"/>
          <p:cNvGrpSpPr/>
          <p:nvPr/>
        </p:nvGrpSpPr>
        <p:grpSpPr>
          <a:xfrm>
            <a:off x="7743825" y="1201474"/>
            <a:ext cx="171451" cy="1322652"/>
            <a:chOff x="7743825" y="1201474"/>
            <a:chExt cx="171451" cy="1322652"/>
          </a:xfrm>
        </p:grpSpPr>
        <p:sp>
          <p:nvSpPr>
            <p:cNvPr id="24603" name="SMARTInkShape-1336"/>
            <p:cNvSpPr/>
            <p:nvPr>
              <p:custDataLst>
                <p:tags r:id="rId247"/>
              </p:custDataLst>
            </p:nvPr>
          </p:nvSpPr>
          <p:spPr>
            <a:xfrm>
              <a:off x="7772400" y="1209675"/>
              <a:ext cx="142876" cy="171451"/>
            </a:xfrm>
            <a:custGeom>
              <a:avLst/>
              <a:gdLst/>
              <a:ahLst/>
              <a:cxnLst/>
              <a:rect l="0" t="0" r="0" b="0"/>
              <a:pathLst>
                <a:path w="142876" h="171451">
                  <a:moveTo>
                    <a:pt x="9525" y="171450"/>
                  </a:moveTo>
                  <a:lnTo>
                    <a:pt x="9525" y="171450"/>
                  </a:lnTo>
                  <a:lnTo>
                    <a:pt x="115" y="171450"/>
                  </a:lnTo>
                  <a:lnTo>
                    <a:pt x="0" y="156879"/>
                  </a:lnTo>
                  <a:lnTo>
                    <a:pt x="1058" y="155386"/>
                  </a:lnTo>
                  <a:lnTo>
                    <a:pt x="2822" y="154390"/>
                  </a:lnTo>
                  <a:lnTo>
                    <a:pt x="8201" y="152793"/>
                  </a:lnTo>
                  <a:lnTo>
                    <a:pt x="8937" y="149752"/>
                  </a:lnTo>
                  <a:lnTo>
                    <a:pt x="9134" y="147460"/>
                  </a:lnTo>
                  <a:lnTo>
                    <a:pt x="10323" y="145932"/>
                  </a:lnTo>
                  <a:lnTo>
                    <a:pt x="14465" y="144234"/>
                  </a:lnTo>
                  <a:lnTo>
                    <a:pt x="15994" y="141664"/>
                  </a:lnTo>
                  <a:lnTo>
                    <a:pt x="19203" y="128993"/>
                  </a:lnTo>
                  <a:lnTo>
                    <a:pt x="29232" y="114693"/>
                  </a:lnTo>
                  <a:lnTo>
                    <a:pt x="34159" y="108125"/>
                  </a:lnTo>
                  <a:lnTo>
                    <a:pt x="36348" y="101678"/>
                  </a:lnTo>
                  <a:lnTo>
                    <a:pt x="38812" y="82369"/>
                  </a:lnTo>
                  <a:lnTo>
                    <a:pt x="59330" y="38115"/>
                  </a:lnTo>
                  <a:lnTo>
                    <a:pt x="65225" y="30460"/>
                  </a:lnTo>
                  <a:lnTo>
                    <a:pt x="66246" y="24077"/>
                  </a:lnTo>
                  <a:lnTo>
                    <a:pt x="66548" y="15483"/>
                  </a:lnTo>
                  <a:lnTo>
                    <a:pt x="67649" y="13497"/>
                  </a:lnTo>
                  <a:lnTo>
                    <a:pt x="69441" y="12173"/>
                  </a:lnTo>
                  <a:lnTo>
                    <a:pt x="71694" y="11290"/>
                  </a:lnTo>
                  <a:lnTo>
                    <a:pt x="73196" y="9644"/>
                  </a:lnTo>
                  <a:lnTo>
                    <a:pt x="76200" y="0"/>
                  </a:lnTo>
                  <a:lnTo>
                    <a:pt x="81256" y="0"/>
                  </a:lnTo>
                  <a:lnTo>
                    <a:pt x="82747" y="1058"/>
                  </a:lnTo>
                  <a:lnTo>
                    <a:pt x="83740" y="2822"/>
                  </a:lnTo>
                  <a:lnTo>
                    <a:pt x="85610" y="9133"/>
                  </a:lnTo>
                  <a:lnTo>
                    <a:pt x="85691" y="14465"/>
                  </a:lnTo>
                  <a:lnTo>
                    <a:pt x="86761" y="15994"/>
                  </a:lnTo>
                  <a:lnTo>
                    <a:pt x="88532" y="17012"/>
                  </a:lnTo>
                  <a:lnTo>
                    <a:pt x="90771" y="17692"/>
                  </a:lnTo>
                  <a:lnTo>
                    <a:pt x="92264" y="19203"/>
                  </a:lnTo>
                  <a:lnTo>
                    <a:pt x="93923" y="23704"/>
                  </a:lnTo>
                  <a:lnTo>
                    <a:pt x="95424" y="25328"/>
                  </a:lnTo>
                  <a:lnTo>
                    <a:pt x="99913" y="27132"/>
                  </a:lnTo>
                  <a:lnTo>
                    <a:pt x="101534" y="28671"/>
                  </a:lnTo>
                  <a:lnTo>
                    <a:pt x="103334" y="33204"/>
                  </a:lnTo>
                  <a:lnTo>
                    <a:pt x="104873" y="34836"/>
                  </a:lnTo>
                  <a:lnTo>
                    <a:pt x="109404" y="36649"/>
                  </a:lnTo>
                  <a:lnTo>
                    <a:pt x="111037" y="38191"/>
                  </a:lnTo>
                  <a:lnTo>
                    <a:pt x="112850" y="42727"/>
                  </a:lnTo>
                  <a:lnTo>
                    <a:pt x="113871" y="51230"/>
                  </a:lnTo>
                  <a:lnTo>
                    <a:pt x="115071" y="53203"/>
                  </a:lnTo>
                  <a:lnTo>
                    <a:pt x="116932" y="54519"/>
                  </a:lnTo>
                  <a:lnTo>
                    <a:pt x="121820" y="55981"/>
                  </a:lnTo>
                  <a:lnTo>
                    <a:pt x="127519" y="56630"/>
                  </a:lnTo>
                  <a:lnTo>
                    <a:pt x="133580" y="59741"/>
                  </a:lnTo>
                  <a:lnTo>
                    <a:pt x="14287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1337"/>
            <p:cNvSpPr/>
            <p:nvPr>
              <p:custDataLst>
                <p:tags r:id="rId248"/>
              </p:custDataLst>
            </p:nvPr>
          </p:nvSpPr>
          <p:spPr>
            <a:xfrm>
              <a:off x="7791450" y="1885985"/>
              <a:ext cx="28576" cy="571466"/>
            </a:xfrm>
            <a:custGeom>
              <a:avLst/>
              <a:gdLst/>
              <a:ahLst/>
              <a:cxnLst/>
              <a:rect l="0" t="0" r="0" b="0"/>
              <a:pathLst>
                <a:path w="28576" h="571466">
                  <a:moveTo>
                    <a:pt x="28575" y="19015"/>
                  </a:moveTo>
                  <a:lnTo>
                    <a:pt x="28575" y="19015"/>
                  </a:lnTo>
                  <a:lnTo>
                    <a:pt x="28575" y="0"/>
                  </a:lnTo>
                  <a:lnTo>
                    <a:pt x="28575" y="14431"/>
                  </a:lnTo>
                  <a:lnTo>
                    <a:pt x="27517" y="15959"/>
                  </a:lnTo>
                  <a:lnTo>
                    <a:pt x="25753" y="16978"/>
                  </a:lnTo>
                  <a:lnTo>
                    <a:pt x="20374" y="18613"/>
                  </a:lnTo>
                  <a:lnTo>
                    <a:pt x="19638" y="21658"/>
                  </a:lnTo>
                  <a:lnTo>
                    <a:pt x="19050" y="66657"/>
                  </a:lnTo>
                  <a:lnTo>
                    <a:pt x="19050" y="112279"/>
                  </a:lnTo>
                  <a:lnTo>
                    <a:pt x="19050" y="154547"/>
                  </a:lnTo>
                  <a:lnTo>
                    <a:pt x="19050" y="201714"/>
                  </a:lnTo>
                  <a:lnTo>
                    <a:pt x="19050" y="249036"/>
                  </a:lnTo>
                  <a:lnTo>
                    <a:pt x="19050" y="295419"/>
                  </a:lnTo>
                  <a:lnTo>
                    <a:pt x="19050" y="337405"/>
                  </a:lnTo>
                  <a:lnTo>
                    <a:pt x="19050" y="382293"/>
                  </a:lnTo>
                  <a:lnTo>
                    <a:pt x="19050" y="425559"/>
                  </a:lnTo>
                  <a:lnTo>
                    <a:pt x="19050" y="459912"/>
                  </a:lnTo>
                  <a:lnTo>
                    <a:pt x="16228" y="466500"/>
                  </a:lnTo>
                  <a:lnTo>
                    <a:pt x="12503" y="472956"/>
                  </a:lnTo>
                  <a:lnTo>
                    <a:pt x="10113" y="485723"/>
                  </a:lnTo>
                  <a:lnTo>
                    <a:pt x="9525" y="531876"/>
                  </a:lnTo>
                  <a:lnTo>
                    <a:pt x="9525" y="571465"/>
                  </a:lnTo>
                  <a:lnTo>
                    <a:pt x="391" y="571465"/>
                  </a:lnTo>
                  <a:lnTo>
                    <a:pt x="0" y="5524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1338"/>
            <p:cNvSpPr/>
            <p:nvPr>
              <p:custDataLst>
                <p:tags r:id="rId249"/>
              </p:custDataLst>
            </p:nvPr>
          </p:nvSpPr>
          <p:spPr>
            <a:xfrm>
              <a:off x="7743825" y="2400416"/>
              <a:ext cx="171451" cy="123710"/>
            </a:xfrm>
            <a:custGeom>
              <a:avLst/>
              <a:gdLst/>
              <a:ahLst/>
              <a:cxnLst/>
              <a:rect l="0" t="0" r="0" b="0"/>
              <a:pathLst>
                <a:path w="171451" h="123710">
                  <a:moveTo>
                    <a:pt x="9525" y="9409"/>
                  </a:moveTo>
                  <a:lnTo>
                    <a:pt x="9525" y="9409"/>
                  </a:lnTo>
                  <a:lnTo>
                    <a:pt x="115" y="0"/>
                  </a:lnTo>
                  <a:lnTo>
                    <a:pt x="0" y="9406"/>
                  </a:lnTo>
                  <a:lnTo>
                    <a:pt x="5056" y="9408"/>
                  </a:lnTo>
                  <a:lnTo>
                    <a:pt x="6547" y="10467"/>
                  </a:lnTo>
                  <a:lnTo>
                    <a:pt x="7540" y="12231"/>
                  </a:lnTo>
                  <a:lnTo>
                    <a:pt x="9264" y="19109"/>
                  </a:lnTo>
                  <a:lnTo>
                    <a:pt x="9410" y="23598"/>
                  </a:lnTo>
                  <a:lnTo>
                    <a:pt x="10506" y="25218"/>
                  </a:lnTo>
                  <a:lnTo>
                    <a:pt x="12296" y="26299"/>
                  </a:lnTo>
                  <a:lnTo>
                    <a:pt x="14547" y="27019"/>
                  </a:lnTo>
                  <a:lnTo>
                    <a:pt x="16048" y="28557"/>
                  </a:lnTo>
                  <a:lnTo>
                    <a:pt x="18655" y="36534"/>
                  </a:lnTo>
                  <a:lnTo>
                    <a:pt x="18933" y="42611"/>
                  </a:lnTo>
                  <a:lnTo>
                    <a:pt x="21820" y="48155"/>
                  </a:lnTo>
                  <a:lnTo>
                    <a:pt x="27240" y="55280"/>
                  </a:lnTo>
                  <a:lnTo>
                    <a:pt x="28180" y="61571"/>
                  </a:lnTo>
                  <a:lnTo>
                    <a:pt x="29370" y="63233"/>
                  </a:lnTo>
                  <a:lnTo>
                    <a:pt x="31222" y="64341"/>
                  </a:lnTo>
                  <a:lnTo>
                    <a:pt x="33515" y="65081"/>
                  </a:lnTo>
                  <a:lnTo>
                    <a:pt x="35043" y="66632"/>
                  </a:lnTo>
                  <a:lnTo>
                    <a:pt x="36741" y="71178"/>
                  </a:lnTo>
                  <a:lnTo>
                    <a:pt x="37698" y="79687"/>
                  </a:lnTo>
                  <a:lnTo>
                    <a:pt x="38890" y="81661"/>
                  </a:lnTo>
                  <a:lnTo>
                    <a:pt x="40744" y="82977"/>
                  </a:lnTo>
                  <a:lnTo>
                    <a:pt x="43038" y="83854"/>
                  </a:lnTo>
                  <a:lnTo>
                    <a:pt x="44566" y="85497"/>
                  </a:lnTo>
                  <a:lnTo>
                    <a:pt x="46266" y="90146"/>
                  </a:lnTo>
                  <a:lnTo>
                    <a:pt x="47506" y="102897"/>
                  </a:lnTo>
                  <a:lnTo>
                    <a:pt x="57033" y="114054"/>
                  </a:lnTo>
                  <a:lnTo>
                    <a:pt x="57140" y="122374"/>
                  </a:lnTo>
                  <a:lnTo>
                    <a:pt x="58201" y="122819"/>
                  </a:lnTo>
                  <a:lnTo>
                    <a:pt x="66675" y="123709"/>
                  </a:lnTo>
                  <a:lnTo>
                    <a:pt x="66675" y="115508"/>
                  </a:lnTo>
                  <a:lnTo>
                    <a:pt x="67733" y="115067"/>
                  </a:lnTo>
                  <a:lnTo>
                    <a:pt x="74876" y="114300"/>
                  </a:lnTo>
                  <a:lnTo>
                    <a:pt x="75612" y="111413"/>
                  </a:lnTo>
                  <a:lnTo>
                    <a:pt x="76085" y="105993"/>
                  </a:lnTo>
                  <a:lnTo>
                    <a:pt x="78971" y="105252"/>
                  </a:lnTo>
                  <a:lnTo>
                    <a:pt x="81222" y="105054"/>
                  </a:lnTo>
                  <a:lnTo>
                    <a:pt x="82723" y="103864"/>
                  </a:lnTo>
                  <a:lnTo>
                    <a:pt x="84390" y="99720"/>
                  </a:lnTo>
                  <a:lnTo>
                    <a:pt x="85894" y="98191"/>
                  </a:lnTo>
                  <a:lnTo>
                    <a:pt x="93809" y="95536"/>
                  </a:lnTo>
                  <a:lnTo>
                    <a:pt x="94609" y="92491"/>
                  </a:lnTo>
                  <a:lnTo>
                    <a:pt x="94823" y="90197"/>
                  </a:lnTo>
                  <a:lnTo>
                    <a:pt x="96024" y="88667"/>
                  </a:lnTo>
                  <a:lnTo>
                    <a:pt x="112573" y="77527"/>
                  </a:lnTo>
                  <a:lnTo>
                    <a:pt x="131138" y="60299"/>
                  </a:lnTo>
                  <a:lnTo>
                    <a:pt x="141120" y="57464"/>
                  </a:lnTo>
                  <a:lnTo>
                    <a:pt x="150922" y="48871"/>
                  </a:lnTo>
                  <a:lnTo>
                    <a:pt x="161887" y="47512"/>
                  </a:lnTo>
                  <a:lnTo>
                    <a:pt x="171056" y="38376"/>
                  </a:lnTo>
                  <a:lnTo>
                    <a:pt x="171450" y="284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6" name="SMARTInkShape-1339"/>
            <p:cNvSpPr/>
            <p:nvPr>
              <p:custDataLst>
                <p:tags r:id="rId250"/>
              </p:custDataLst>
            </p:nvPr>
          </p:nvSpPr>
          <p:spPr>
            <a:xfrm>
              <a:off x="7820140" y="1201474"/>
              <a:ext cx="18926" cy="551127"/>
            </a:xfrm>
            <a:custGeom>
              <a:avLst/>
              <a:gdLst/>
              <a:ahLst/>
              <a:cxnLst/>
              <a:rect l="0" t="0" r="0" b="0"/>
              <a:pathLst>
                <a:path w="18926" h="551127">
                  <a:moveTo>
                    <a:pt x="9410" y="8201"/>
                  </a:moveTo>
                  <a:lnTo>
                    <a:pt x="9410" y="8201"/>
                  </a:lnTo>
                  <a:lnTo>
                    <a:pt x="14466" y="8201"/>
                  </a:lnTo>
                  <a:lnTo>
                    <a:pt x="15957" y="7143"/>
                  </a:lnTo>
                  <a:lnTo>
                    <a:pt x="16950" y="5379"/>
                  </a:lnTo>
                  <a:lnTo>
                    <a:pt x="18544" y="0"/>
                  </a:lnTo>
                  <a:lnTo>
                    <a:pt x="18925" y="7843"/>
                  </a:lnTo>
                  <a:lnTo>
                    <a:pt x="10733" y="8170"/>
                  </a:lnTo>
                  <a:lnTo>
                    <a:pt x="10292" y="9238"/>
                  </a:lnTo>
                  <a:lnTo>
                    <a:pt x="9414" y="54547"/>
                  </a:lnTo>
                  <a:lnTo>
                    <a:pt x="9410" y="100718"/>
                  </a:lnTo>
                  <a:lnTo>
                    <a:pt x="9410" y="143471"/>
                  </a:lnTo>
                  <a:lnTo>
                    <a:pt x="9410" y="190669"/>
                  </a:lnTo>
                  <a:lnTo>
                    <a:pt x="9410" y="233199"/>
                  </a:lnTo>
                  <a:lnTo>
                    <a:pt x="9410" y="275681"/>
                  </a:lnTo>
                  <a:lnTo>
                    <a:pt x="9410" y="321758"/>
                  </a:lnTo>
                  <a:lnTo>
                    <a:pt x="9410" y="368098"/>
                  </a:lnTo>
                  <a:lnTo>
                    <a:pt x="9410" y="414481"/>
                  </a:lnTo>
                  <a:lnTo>
                    <a:pt x="9410" y="457986"/>
                  </a:lnTo>
                  <a:lnTo>
                    <a:pt x="8352" y="487450"/>
                  </a:lnTo>
                  <a:lnTo>
                    <a:pt x="1209" y="506235"/>
                  </a:lnTo>
                  <a:lnTo>
                    <a:pt x="0" y="525687"/>
                  </a:lnTo>
                  <a:lnTo>
                    <a:pt x="2758" y="532059"/>
                  </a:lnTo>
                  <a:lnTo>
                    <a:pt x="8096" y="539716"/>
                  </a:lnTo>
                  <a:lnTo>
                    <a:pt x="9410" y="551118"/>
                  </a:lnTo>
                  <a:lnTo>
                    <a:pt x="9410" y="551126"/>
                  </a:lnTo>
                  <a:lnTo>
                    <a:pt x="9410" y="54160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2" name="SMARTInkShape-Group381"/>
          <p:cNvGrpSpPr/>
          <p:nvPr/>
        </p:nvGrpSpPr>
        <p:grpSpPr>
          <a:xfrm>
            <a:off x="8105775" y="2371725"/>
            <a:ext cx="428233" cy="466691"/>
            <a:chOff x="8105775" y="2371725"/>
            <a:chExt cx="428233" cy="466691"/>
          </a:xfrm>
        </p:grpSpPr>
        <p:sp>
          <p:nvSpPr>
            <p:cNvPr id="24608" name="SMARTInkShape-1340"/>
            <p:cNvSpPr/>
            <p:nvPr>
              <p:custDataLst>
                <p:tags r:id="rId243"/>
              </p:custDataLst>
            </p:nvPr>
          </p:nvSpPr>
          <p:spPr>
            <a:xfrm>
              <a:off x="8429625" y="2371725"/>
              <a:ext cx="104383" cy="133351"/>
            </a:xfrm>
            <a:custGeom>
              <a:avLst/>
              <a:gdLst/>
              <a:ahLst/>
              <a:cxnLst/>
              <a:rect l="0" t="0" r="0" b="0"/>
              <a:pathLst>
                <a:path w="104383" h="133351">
                  <a:moveTo>
                    <a:pt x="0" y="0"/>
                  </a:moveTo>
                  <a:lnTo>
                    <a:pt x="0" y="0"/>
                  </a:lnTo>
                  <a:lnTo>
                    <a:pt x="0" y="27216"/>
                  </a:lnTo>
                  <a:lnTo>
                    <a:pt x="1058" y="27669"/>
                  </a:lnTo>
                  <a:lnTo>
                    <a:pt x="14190" y="28540"/>
                  </a:lnTo>
                  <a:lnTo>
                    <a:pt x="15809" y="29610"/>
                  </a:lnTo>
                  <a:lnTo>
                    <a:pt x="16890" y="31382"/>
                  </a:lnTo>
                  <a:lnTo>
                    <a:pt x="17609" y="33621"/>
                  </a:lnTo>
                  <a:lnTo>
                    <a:pt x="19148" y="35114"/>
                  </a:lnTo>
                  <a:lnTo>
                    <a:pt x="28146" y="37984"/>
                  </a:lnTo>
                  <a:lnTo>
                    <a:pt x="36095" y="44623"/>
                  </a:lnTo>
                  <a:lnTo>
                    <a:pt x="47113" y="47508"/>
                  </a:lnTo>
                  <a:lnTo>
                    <a:pt x="61801" y="47622"/>
                  </a:lnTo>
                  <a:lnTo>
                    <a:pt x="67331" y="50446"/>
                  </a:lnTo>
                  <a:lnTo>
                    <a:pt x="74449" y="55825"/>
                  </a:lnTo>
                  <a:lnTo>
                    <a:pt x="84247" y="57034"/>
                  </a:lnTo>
                  <a:lnTo>
                    <a:pt x="93797" y="57140"/>
                  </a:lnTo>
                  <a:lnTo>
                    <a:pt x="94280" y="58201"/>
                  </a:lnTo>
                  <a:lnTo>
                    <a:pt x="95212" y="66283"/>
                  </a:lnTo>
                  <a:lnTo>
                    <a:pt x="100295" y="66559"/>
                  </a:lnTo>
                  <a:lnTo>
                    <a:pt x="101788" y="67656"/>
                  </a:lnTo>
                  <a:lnTo>
                    <a:pt x="104382" y="74866"/>
                  </a:lnTo>
                  <a:lnTo>
                    <a:pt x="95632" y="85298"/>
                  </a:lnTo>
                  <a:lnTo>
                    <a:pt x="95364" y="90655"/>
                  </a:lnTo>
                  <a:lnTo>
                    <a:pt x="94268" y="92187"/>
                  </a:lnTo>
                  <a:lnTo>
                    <a:pt x="92478" y="93208"/>
                  </a:lnTo>
                  <a:lnTo>
                    <a:pt x="87059" y="94846"/>
                  </a:lnTo>
                  <a:lnTo>
                    <a:pt x="86318" y="97893"/>
                  </a:lnTo>
                  <a:lnTo>
                    <a:pt x="86120" y="100187"/>
                  </a:lnTo>
                  <a:lnTo>
                    <a:pt x="84930" y="101716"/>
                  </a:lnTo>
                  <a:lnTo>
                    <a:pt x="80786" y="103415"/>
                  </a:lnTo>
                  <a:lnTo>
                    <a:pt x="79258" y="104927"/>
                  </a:lnTo>
                  <a:lnTo>
                    <a:pt x="76602" y="112857"/>
                  </a:lnTo>
                  <a:lnTo>
                    <a:pt x="73556" y="113658"/>
                  </a:lnTo>
                  <a:lnTo>
                    <a:pt x="71262" y="113872"/>
                  </a:lnTo>
                  <a:lnTo>
                    <a:pt x="69733" y="115073"/>
                  </a:lnTo>
                  <a:lnTo>
                    <a:pt x="66795" y="123421"/>
                  </a:lnTo>
                  <a:lnTo>
                    <a:pt x="6667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9" name="SMARTInkShape-1341"/>
            <p:cNvSpPr/>
            <p:nvPr>
              <p:custDataLst>
                <p:tags r:id="rId244"/>
              </p:custDataLst>
            </p:nvPr>
          </p:nvSpPr>
          <p:spPr>
            <a:xfrm>
              <a:off x="8105775" y="24860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0" name="SMARTInkShape-1342"/>
            <p:cNvSpPr/>
            <p:nvPr>
              <p:custDataLst>
                <p:tags r:id="rId245"/>
              </p:custDataLst>
            </p:nvPr>
          </p:nvSpPr>
          <p:spPr>
            <a:xfrm>
              <a:off x="8343900" y="24098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38100" y="9525"/>
                  </a:moveTo>
                  <a:lnTo>
                    <a:pt x="38100" y="9525"/>
                  </a:lnTo>
                  <a:lnTo>
                    <a:pt x="1478" y="9525"/>
                  </a:lnTo>
                  <a:lnTo>
                    <a:pt x="985" y="10583"/>
                  </a:lnTo>
                  <a:lnTo>
                    <a:pt x="0" y="19049"/>
                  </a:lnTo>
                  <a:lnTo>
                    <a:pt x="46263" y="19050"/>
                  </a:lnTo>
                  <a:lnTo>
                    <a:pt x="85295" y="19050"/>
                  </a:lnTo>
                  <a:lnTo>
                    <a:pt x="94846" y="9917"/>
                  </a:lnTo>
                  <a:lnTo>
                    <a:pt x="100188" y="9641"/>
                  </a:lnTo>
                  <a:lnTo>
                    <a:pt x="101717" y="854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1343"/>
            <p:cNvSpPr/>
            <p:nvPr>
              <p:custDataLst>
                <p:tags r:id="rId246"/>
              </p:custDataLst>
            </p:nvPr>
          </p:nvSpPr>
          <p:spPr>
            <a:xfrm>
              <a:off x="8124825" y="2486141"/>
              <a:ext cx="333247" cy="352275"/>
            </a:xfrm>
            <a:custGeom>
              <a:avLst/>
              <a:gdLst/>
              <a:ahLst/>
              <a:cxnLst/>
              <a:rect l="0" t="0" r="0" b="0"/>
              <a:pathLst>
                <a:path w="333247" h="352275">
                  <a:moveTo>
                    <a:pt x="0" y="28459"/>
                  </a:moveTo>
                  <a:lnTo>
                    <a:pt x="0" y="28459"/>
                  </a:lnTo>
                  <a:lnTo>
                    <a:pt x="0" y="0"/>
                  </a:lnTo>
                  <a:lnTo>
                    <a:pt x="8201" y="8095"/>
                  </a:lnTo>
                  <a:lnTo>
                    <a:pt x="9410" y="17495"/>
                  </a:lnTo>
                  <a:lnTo>
                    <a:pt x="9524" y="50722"/>
                  </a:lnTo>
                  <a:lnTo>
                    <a:pt x="12347" y="57051"/>
                  </a:lnTo>
                  <a:lnTo>
                    <a:pt x="16072" y="63392"/>
                  </a:lnTo>
                  <a:lnTo>
                    <a:pt x="17726" y="69737"/>
                  </a:lnTo>
                  <a:lnTo>
                    <a:pt x="17110" y="72911"/>
                  </a:lnTo>
                  <a:lnTo>
                    <a:pt x="11337" y="85610"/>
                  </a:lnTo>
                  <a:lnTo>
                    <a:pt x="9525" y="123698"/>
                  </a:lnTo>
                  <a:lnTo>
                    <a:pt x="9525" y="79174"/>
                  </a:lnTo>
                  <a:lnTo>
                    <a:pt x="9525" y="68429"/>
                  </a:lnTo>
                  <a:lnTo>
                    <a:pt x="16072" y="59324"/>
                  </a:lnTo>
                  <a:lnTo>
                    <a:pt x="18935" y="48032"/>
                  </a:lnTo>
                  <a:lnTo>
                    <a:pt x="27240" y="39354"/>
                  </a:lnTo>
                  <a:lnTo>
                    <a:pt x="36659" y="38104"/>
                  </a:lnTo>
                  <a:lnTo>
                    <a:pt x="42729" y="38020"/>
                  </a:lnTo>
                  <a:lnTo>
                    <a:pt x="44362" y="39066"/>
                  </a:lnTo>
                  <a:lnTo>
                    <a:pt x="45449" y="40822"/>
                  </a:lnTo>
                  <a:lnTo>
                    <a:pt x="46175" y="43051"/>
                  </a:lnTo>
                  <a:lnTo>
                    <a:pt x="55699" y="55319"/>
                  </a:lnTo>
                  <a:lnTo>
                    <a:pt x="57921" y="64299"/>
                  </a:lnTo>
                  <a:lnTo>
                    <a:pt x="63611" y="73180"/>
                  </a:lnTo>
                  <a:lnTo>
                    <a:pt x="66070" y="85662"/>
                  </a:lnTo>
                  <a:lnTo>
                    <a:pt x="66675" y="123708"/>
                  </a:lnTo>
                  <a:lnTo>
                    <a:pt x="66675" y="110451"/>
                  </a:lnTo>
                  <a:lnTo>
                    <a:pt x="69497" y="104412"/>
                  </a:lnTo>
                  <a:lnTo>
                    <a:pt x="82484" y="87892"/>
                  </a:lnTo>
                  <a:lnTo>
                    <a:pt x="85823" y="78995"/>
                  </a:lnTo>
                  <a:lnTo>
                    <a:pt x="91987" y="69656"/>
                  </a:lnTo>
                  <a:lnTo>
                    <a:pt x="93800" y="63349"/>
                  </a:lnTo>
                  <a:lnTo>
                    <a:pt x="95342" y="61244"/>
                  </a:lnTo>
                  <a:lnTo>
                    <a:pt x="97427" y="59841"/>
                  </a:lnTo>
                  <a:lnTo>
                    <a:pt x="99877" y="58905"/>
                  </a:lnTo>
                  <a:lnTo>
                    <a:pt x="101510" y="57223"/>
                  </a:lnTo>
                  <a:lnTo>
                    <a:pt x="103324" y="52532"/>
                  </a:lnTo>
                  <a:lnTo>
                    <a:pt x="104866" y="50858"/>
                  </a:lnTo>
                  <a:lnTo>
                    <a:pt x="114172" y="47548"/>
                  </a:lnTo>
                  <a:lnTo>
                    <a:pt x="122490" y="47513"/>
                  </a:lnTo>
                  <a:lnTo>
                    <a:pt x="122934" y="48570"/>
                  </a:lnTo>
                  <a:lnTo>
                    <a:pt x="123790" y="64843"/>
                  </a:lnTo>
                  <a:lnTo>
                    <a:pt x="130364" y="73824"/>
                  </a:lnTo>
                  <a:lnTo>
                    <a:pt x="132466" y="82705"/>
                  </a:lnTo>
                  <a:lnTo>
                    <a:pt x="133234" y="93288"/>
                  </a:lnTo>
                  <a:lnTo>
                    <a:pt x="142480" y="104219"/>
                  </a:lnTo>
                  <a:lnTo>
                    <a:pt x="147814" y="104529"/>
                  </a:lnTo>
                  <a:lnTo>
                    <a:pt x="149342" y="105630"/>
                  </a:lnTo>
                  <a:lnTo>
                    <a:pt x="150362" y="107423"/>
                  </a:lnTo>
                  <a:lnTo>
                    <a:pt x="151041" y="109677"/>
                  </a:lnTo>
                  <a:lnTo>
                    <a:pt x="152553" y="111180"/>
                  </a:lnTo>
                  <a:lnTo>
                    <a:pt x="157053" y="112849"/>
                  </a:lnTo>
                  <a:lnTo>
                    <a:pt x="158678" y="112235"/>
                  </a:lnTo>
                  <a:lnTo>
                    <a:pt x="159760" y="110768"/>
                  </a:lnTo>
                  <a:lnTo>
                    <a:pt x="160482" y="108732"/>
                  </a:lnTo>
                  <a:lnTo>
                    <a:pt x="162020" y="107374"/>
                  </a:lnTo>
                  <a:lnTo>
                    <a:pt x="170000" y="105017"/>
                  </a:lnTo>
                  <a:lnTo>
                    <a:pt x="185602" y="90479"/>
                  </a:lnTo>
                  <a:lnTo>
                    <a:pt x="188323" y="84951"/>
                  </a:lnTo>
                  <a:lnTo>
                    <a:pt x="189049" y="81995"/>
                  </a:lnTo>
                  <a:lnTo>
                    <a:pt x="190591" y="80025"/>
                  </a:lnTo>
                  <a:lnTo>
                    <a:pt x="195127" y="77835"/>
                  </a:lnTo>
                  <a:lnTo>
                    <a:pt x="196760" y="76193"/>
                  </a:lnTo>
                  <a:lnTo>
                    <a:pt x="209262" y="57382"/>
                  </a:lnTo>
                  <a:lnTo>
                    <a:pt x="209548" y="57037"/>
                  </a:lnTo>
                  <a:lnTo>
                    <a:pt x="209549" y="57035"/>
                  </a:lnTo>
                  <a:lnTo>
                    <a:pt x="209550" y="57034"/>
                  </a:lnTo>
                  <a:lnTo>
                    <a:pt x="209550" y="102390"/>
                  </a:lnTo>
                  <a:lnTo>
                    <a:pt x="209550" y="113662"/>
                  </a:lnTo>
                  <a:lnTo>
                    <a:pt x="217752" y="122339"/>
                  </a:lnTo>
                  <a:lnTo>
                    <a:pt x="227159" y="123589"/>
                  </a:lnTo>
                  <a:lnTo>
                    <a:pt x="233230" y="123674"/>
                  </a:lnTo>
                  <a:lnTo>
                    <a:pt x="234861" y="122627"/>
                  </a:lnTo>
                  <a:lnTo>
                    <a:pt x="235949" y="120871"/>
                  </a:lnTo>
                  <a:lnTo>
                    <a:pt x="236675" y="118642"/>
                  </a:lnTo>
                  <a:lnTo>
                    <a:pt x="238217" y="117156"/>
                  </a:lnTo>
                  <a:lnTo>
                    <a:pt x="242752" y="115505"/>
                  </a:lnTo>
                  <a:lnTo>
                    <a:pt x="244385" y="114006"/>
                  </a:lnTo>
                  <a:lnTo>
                    <a:pt x="246199" y="109519"/>
                  </a:lnTo>
                  <a:lnTo>
                    <a:pt x="247741" y="107899"/>
                  </a:lnTo>
                  <a:lnTo>
                    <a:pt x="252277" y="106099"/>
                  </a:lnTo>
                  <a:lnTo>
                    <a:pt x="253910" y="104561"/>
                  </a:lnTo>
                  <a:lnTo>
                    <a:pt x="265249" y="87363"/>
                  </a:lnTo>
                  <a:lnTo>
                    <a:pt x="272960" y="78351"/>
                  </a:lnTo>
                  <a:lnTo>
                    <a:pt x="275258" y="69465"/>
                  </a:lnTo>
                  <a:lnTo>
                    <a:pt x="276213" y="39862"/>
                  </a:lnTo>
                  <a:lnTo>
                    <a:pt x="257602" y="19365"/>
                  </a:lnTo>
                  <a:lnTo>
                    <a:pt x="249655" y="25565"/>
                  </a:lnTo>
                  <a:lnTo>
                    <a:pt x="239853" y="28078"/>
                  </a:lnTo>
                  <a:lnTo>
                    <a:pt x="233580" y="33403"/>
                  </a:lnTo>
                  <a:lnTo>
                    <a:pt x="230814" y="38770"/>
                  </a:lnTo>
                  <a:lnTo>
                    <a:pt x="230075" y="41683"/>
                  </a:lnTo>
                  <a:lnTo>
                    <a:pt x="221256" y="57103"/>
                  </a:lnTo>
                  <a:lnTo>
                    <a:pt x="219101" y="91960"/>
                  </a:lnTo>
                  <a:lnTo>
                    <a:pt x="219079" y="112890"/>
                  </a:lnTo>
                  <a:lnTo>
                    <a:pt x="221898" y="121723"/>
                  </a:lnTo>
                  <a:lnTo>
                    <a:pt x="225621" y="130235"/>
                  </a:lnTo>
                  <a:lnTo>
                    <a:pt x="228777" y="145868"/>
                  </a:lnTo>
                  <a:lnTo>
                    <a:pt x="254412" y="192562"/>
                  </a:lnTo>
                  <a:lnTo>
                    <a:pt x="255332" y="198186"/>
                  </a:lnTo>
                  <a:lnTo>
                    <a:pt x="258063" y="202993"/>
                  </a:lnTo>
                  <a:lnTo>
                    <a:pt x="300512" y="244334"/>
                  </a:lnTo>
                  <a:lnTo>
                    <a:pt x="306776" y="257054"/>
                  </a:lnTo>
                  <a:lnTo>
                    <a:pt x="319878" y="272933"/>
                  </a:lnTo>
                  <a:lnTo>
                    <a:pt x="325888" y="285634"/>
                  </a:lnTo>
                  <a:lnTo>
                    <a:pt x="330047" y="291984"/>
                  </a:lnTo>
                  <a:lnTo>
                    <a:pt x="332389" y="301509"/>
                  </a:lnTo>
                  <a:lnTo>
                    <a:pt x="333246" y="317384"/>
                  </a:lnTo>
                  <a:lnTo>
                    <a:pt x="332231" y="319501"/>
                  </a:lnTo>
                  <a:lnTo>
                    <a:pt x="330496" y="320912"/>
                  </a:lnTo>
                  <a:lnTo>
                    <a:pt x="328280" y="321853"/>
                  </a:lnTo>
                  <a:lnTo>
                    <a:pt x="326803" y="323538"/>
                  </a:lnTo>
                  <a:lnTo>
                    <a:pt x="321611" y="333848"/>
                  </a:lnTo>
                  <a:lnTo>
                    <a:pt x="315763" y="341019"/>
                  </a:lnTo>
                  <a:lnTo>
                    <a:pt x="312143" y="342000"/>
                  </a:lnTo>
                  <a:lnTo>
                    <a:pt x="309695" y="342261"/>
                  </a:lnTo>
                  <a:lnTo>
                    <a:pt x="304154" y="345374"/>
                  </a:lnTo>
                  <a:lnTo>
                    <a:pt x="298162" y="349227"/>
                  </a:lnTo>
                  <a:lnTo>
                    <a:pt x="288841" y="351396"/>
                  </a:lnTo>
                  <a:lnTo>
                    <a:pt x="263521" y="352274"/>
                  </a:lnTo>
                  <a:lnTo>
                    <a:pt x="257174" y="349471"/>
                  </a:lnTo>
                  <a:lnTo>
                    <a:pt x="250826" y="345756"/>
                  </a:lnTo>
                  <a:lnTo>
                    <a:pt x="241301" y="342606"/>
                  </a:lnTo>
                  <a:lnTo>
                    <a:pt x="231776" y="336499"/>
                  </a:lnTo>
                  <a:lnTo>
                    <a:pt x="225424" y="334699"/>
                  </a:lnTo>
                  <a:lnTo>
                    <a:pt x="223308" y="333161"/>
                  </a:lnTo>
                  <a:lnTo>
                    <a:pt x="221898" y="331077"/>
                  </a:lnTo>
                  <a:lnTo>
                    <a:pt x="219271" y="325939"/>
                  </a:lnTo>
                  <a:lnTo>
                    <a:pt x="212901" y="317096"/>
                  </a:lnTo>
                  <a:lnTo>
                    <a:pt x="209992" y="306527"/>
                  </a:lnTo>
                  <a:lnTo>
                    <a:pt x="209588" y="291588"/>
                  </a:lnTo>
                  <a:lnTo>
                    <a:pt x="212389" y="285458"/>
                  </a:lnTo>
                  <a:lnTo>
                    <a:pt x="216104" y="279206"/>
                  </a:lnTo>
                  <a:lnTo>
                    <a:pt x="219253" y="269736"/>
                  </a:lnTo>
                  <a:lnTo>
                    <a:pt x="225361" y="260227"/>
                  </a:lnTo>
                  <a:lnTo>
                    <a:pt x="227161" y="253881"/>
                  </a:lnTo>
                  <a:lnTo>
                    <a:pt x="233605" y="247533"/>
                  </a:lnTo>
                  <a:lnTo>
                    <a:pt x="249933" y="234834"/>
                  </a:lnTo>
                  <a:lnTo>
                    <a:pt x="253956" y="228484"/>
                  </a:lnTo>
                  <a:lnTo>
                    <a:pt x="256802" y="222134"/>
                  </a:lnTo>
                  <a:lnTo>
                    <a:pt x="266700" y="2094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3" name="SMARTInkShape-Group382"/>
          <p:cNvGrpSpPr/>
          <p:nvPr/>
        </p:nvGrpSpPr>
        <p:grpSpPr>
          <a:xfrm>
            <a:off x="8210560" y="962025"/>
            <a:ext cx="447666" cy="533398"/>
            <a:chOff x="8210560" y="962025"/>
            <a:chExt cx="447666" cy="533398"/>
          </a:xfrm>
        </p:grpSpPr>
        <p:sp>
          <p:nvSpPr>
            <p:cNvPr id="24613" name="SMARTInkShape-1344"/>
            <p:cNvSpPr/>
            <p:nvPr>
              <p:custDataLst>
                <p:tags r:id="rId233"/>
              </p:custDataLst>
            </p:nvPr>
          </p:nvSpPr>
          <p:spPr>
            <a:xfrm>
              <a:off x="8440473" y="962025"/>
              <a:ext cx="141517" cy="180976"/>
            </a:xfrm>
            <a:custGeom>
              <a:avLst/>
              <a:gdLst/>
              <a:ahLst/>
              <a:cxnLst/>
              <a:rect l="0" t="0" r="0" b="0"/>
              <a:pathLst>
                <a:path w="141517" h="180976">
                  <a:moveTo>
                    <a:pt x="8202" y="0"/>
                  </a:moveTo>
                  <a:lnTo>
                    <a:pt x="8202" y="0"/>
                  </a:lnTo>
                  <a:lnTo>
                    <a:pt x="0" y="0"/>
                  </a:lnTo>
                  <a:lnTo>
                    <a:pt x="12051" y="0"/>
                  </a:lnTo>
                  <a:lnTo>
                    <a:pt x="13942" y="1058"/>
                  </a:lnTo>
                  <a:lnTo>
                    <a:pt x="15204" y="2822"/>
                  </a:lnTo>
                  <a:lnTo>
                    <a:pt x="16044" y="5057"/>
                  </a:lnTo>
                  <a:lnTo>
                    <a:pt x="17664" y="6546"/>
                  </a:lnTo>
                  <a:lnTo>
                    <a:pt x="22286" y="8201"/>
                  </a:lnTo>
                  <a:lnTo>
                    <a:pt x="33876" y="10322"/>
                  </a:lnTo>
                  <a:lnTo>
                    <a:pt x="43208" y="15994"/>
                  </a:lnTo>
                  <a:lnTo>
                    <a:pt x="52676" y="19203"/>
                  </a:lnTo>
                  <a:lnTo>
                    <a:pt x="62185" y="25328"/>
                  </a:lnTo>
                  <a:lnTo>
                    <a:pt x="71704" y="27613"/>
                  </a:lnTo>
                  <a:lnTo>
                    <a:pt x="78053" y="28147"/>
                  </a:lnTo>
                  <a:lnTo>
                    <a:pt x="80169" y="29348"/>
                  </a:lnTo>
                  <a:lnTo>
                    <a:pt x="81579" y="31207"/>
                  </a:lnTo>
                  <a:lnTo>
                    <a:pt x="82521" y="33505"/>
                  </a:lnTo>
                  <a:lnTo>
                    <a:pt x="84206" y="35037"/>
                  </a:lnTo>
                  <a:lnTo>
                    <a:pt x="94515" y="40317"/>
                  </a:lnTo>
                  <a:lnTo>
                    <a:pt x="100538" y="44377"/>
                  </a:lnTo>
                  <a:lnTo>
                    <a:pt x="109880" y="47721"/>
                  </a:lnTo>
                  <a:lnTo>
                    <a:pt x="119349" y="53886"/>
                  </a:lnTo>
                  <a:lnTo>
                    <a:pt x="125688" y="55699"/>
                  </a:lnTo>
                  <a:lnTo>
                    <a:pt x="127800" y="57241"/>
                  </a:lnTo>
                  <a:lnTo>
                    <a:pt x="129209" y="59327"/>
                  </a:lnTo>
                  <a:lnTo>
                    <a:pt x="131470" y="65224"/>
                  </a:lnTo>
                  <a:lnTo>
                    <a:pt x="140180" y="74749"/>
                  </a:lnTo>
                  <a:lnTo>
                    <a:pt x="141431" y="84274"/>
                  </a:lnTo>
                  <a:lnTo>
                    <a:pt x="141516" y="90351"/>
                  </a:lnTo>
                  <a:lnTo>
                    <a:pt x="140469" y="91984"/>
                  </a:lnTo>
                  <a:lnTo>
                    <a:pt x="138714" y="93073"/>
                  </a:lnTo>
                  <a:lnTo>
                    <a:pt x="136485" y="93799"/>
                  </a:lnTo>
                  <a:lnTo>
                    <a:pt x="134999" y="95341"/>
                  </a:lnTo>
                  <a:lnTo>
                    <a:pt x="133348" y="99876"/>
                  </a:lnTo>
                  <a:lnTo>
                    <a:pt x="132418" y="108380"/>
                  </a:lnTo>
                  <a:lnTo>
                    <a:pt x="131229" y="110353"/>
                  </a:lnTo>
                  <a:lnTo>
                    <a:pt x="129380" y="111669"/>
                  </a:lnTo>
                  <a:lnTo>
                    <a:pt x="127087" y="112546"/>
                  </a:lnTo>
                  <a:lnTo>
                    <a:pt x="125558" y="114189"/>
                  </a:lnTo>
                  <a:lnTo>
                    <a:pt x="121711" y="123898"/>
                  </a:lnTo>
                  <a:lnTo>
                    <a:pt x="114336" y="131896"/>
                  </a:lnTo>
                  <a:lnTo>
                    <a:pt x="113379" y="137976"/>
                  </a:lnTo>
                  <a:lnTo>
                    <a:pt x="112186" y="139609"/>
                  </a:lnTo>
                  <a:lnTo>
                    <a:pt x="110333" y="140698"/>
                  </a:lnTo>
                  <a:lnTo>
                    <a:pt x="104811" y="142445"/>
                  </a:lnTo>
                  <a:lnTo>
                    <a:pt x="104056" y="145506"/>
                  </a:lnTo>
                  <a:lnTo>
                    <a:pt x="103462" y="157337"/>
                  </a:lnTo>
                  <a:lnTo>
                    <a:pt x="106279" y="162708"/>
                  </a:lnTo>
                  <a:lnTo>
                    <a:pt x="108511" y="165622"/>
                  </a:lnTo>
                  <a:lnTo>
                    <a:pt x="108942" y="167565"/>
                  </a:lnTo>
                  <a:lnTo>
                    <a:pt x="108170" y="168860"/>
                  </a:lnTo>
                  <a:lnTo>
                    <a:pt x="106597" y="169723"/>
                  </a:lnTo>
                  <a:lnTo>
                    <a:pt x="106606" y="171357"/>
                  </a:lnTo>
                  <a:lnTo>
                    <a:pt x="112977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1345"/>
            <p:cNvSpPr/>
            <p:nvPr>
              <p:custDataLst>
                <p:tags r:id="rId234"/>
              </p:custDataLst>
            </p:nvPr>
          </p:nvSpPr>
          <p:spPr>
            <a:xfrm>
              <a:off x="8267700" y="1047750"/>
              <a:ext cx="238126" cy="28576"/>
            </a:xfrm>
            <a:custGeom>
              <a:avLst/>
              <a:gdLst/>
              <a:ahLst/>
              <a:cxnLst/>
              <a:rect l="0" t="0" r="0" b="0"/>
              <a:pathLst>
                <a:path w="238126" h="28576">
                  <a:moveTo>
                    <a:pt x="9525" y="9525"/>
                  </a:moveTo>
                  <a:lnTo>
                    <a:pt x="9525" y="9525"/>
                  </a:lnTo>
                  <a:lnTo>
                    <a:pt x="4469" y="9525"/>
                  </a:lnTo>
                  <a:lnTo>
                    <a:pt x="2979" y="10583"/>
                  </a:lnTo>
                  <a:lnTo>
                    <a:pt x="1986" y="12347"/>
                  </a:lnTo>
                  <a:lnTo>
                    <a:pt x="1" y="19045"/>
                  </a:lnTo>
                  <a:lnTo>
                    <a:pt x="1" y="19047"/>
                  </a:lnTo>
                  <a:lnTo>
                    <a:pt x="0" y="19050"/>
                  </a:lnTo>
                  <a:lnTo>
                    <a:pt x="8202" y="27251"/>
                  </a:lnTo>
                  <a:lnTo>
                    <a:pt x="17609" y="28459"/>
                  </a:lnTo>
                  <a:lnTo>
                    <a:pt x="63508" y="28575"/>
                  </a:lnTo>
                  <a:lnTo>
                    <a:pt x="88901" y="28575"/>
                  </a:lnTo>
                  <a:lnTo>
                    <a:pt x="133177" y="19224"/>
                  </a:lnTo>
                  <a:lnTo>
                    <a:pt x="155748" y="18015"/>
                  </a:lnTo>
                  <a:lnTo>
                    <a:pt x="174230" y="10852"/>
                  </a:lnTo>
                  <a:lnTo>
                    <a:pt x="204522" y="9535"/>
                  </a:lnTo>
                  <a:lnTo>
                    <a:pt x="206197" y="8473"/>
                  </a:lnTo>
                  <a:lnTo>
                    <a:pt x="207315" y="6707"/>
                  </a:lnTo>
                  <a:lnTo>
                    <a:pt x="208061" y="4472"/>
                  </a:lnTo>
                  <a:lnTo>
                    <a:pt x="209615" y="2981"/>
                  </a:lnTo>
                  <a:lnTo>
                    <a:pt x="217620" y="393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5" name="SMARTInkShape-1346"/>
            <p:cNvSpPr/>
            <p:nvPr>
              <p:custDataLst>
                <p:tags r:id="rId235"/>
              </p:custDataLst>
            </p:nvPr>
          </p:nvSpPr>
          <p:spPr>
            <a:xfrm>
              <a:off x="8229600" y="1257300"/>
              <a:ext cx="27253" cy="104773"/>
            </a:xfrm>
            <a:custGeom>
              <a:avLst/>
              <a:gdLst/>
              <a:ahLst/>
              <a:cxnLst/>
              <a:rect l="0" t="0" r="0" b="0"/>
              <a:pathLst>
                <a:path w="27253" h="104773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265" y="9701"/>
                  </a:lnTo>
                  <a:lnTo>
                    <a:pt x="10582" y="51022"/>
                  </a:lnTo>
                  <a:lnTo>
                    <a:pt x="17725" y="69461"/>
                  </a:lnTo>
                  <a:lnTo>
                    <a:pt x="19050" y="104736"/>
                  </a:lnTo>
                  <a:lnTo>
                    <a:pt x="27252" y="104772"/>
                  </a:lnTo>
                  <a:lnTo>
                    <a:pt x="20862" y="94413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6" name="SMARTInkShape-1347"/>
            <p:cNvSpPr/>
            <p:nvPr>
              <p:custDataLst>
                <p:tags r:id="rId236"/>
              </p:custDataLst>
            </p:nvPr>
          </p:nvSpPr>
          <p:spPr>
            <a:xfrm>
              <a:off x="8210560" y="1171575"/>
              <a:ext cx="104756" cy="85726"/>
            </a:xfrm>
            <a:custGeom>
              <a:avLst/>
              <a:gdLst/>
              <a:ahLst/>
              <a:cxnLst/>
              <a:rect l="0" t="0" r="0" b="0"/>
              <a:pathLst>
                <a:path w="104756" h="85726">
                  <a:moveTo>
                    <a:pt x="19040" y="85725"/>
                  </a:moveTo>
                  <a:lnTo>
                    <a:pt x="19040" y="85725"/>
                  </a:lnTo>
                  <a:lnTo>
                    <a:pt x="13984" y="85725"/>
                  </a:lnTo>
                  <a:lnTo>
                    <a:pt x="12493" y="84667"/>
                  </a:lnTo>
                  <a:lnTo>
                    <a:pt x="11500" y="82903"/>
                  </a:lnTo>
                  <a:lnTo>
                    <a:pt x="9630" y="76592"/>
                  </a:lnTo>
                  <a:lnTo>
                    <a:pt x="385" y="67077"/>
                  </a:lnTo>
                  <a:lnTo>
                    <a:pt x="0" y="57553"/>
                  </a:lnTo>
                  <a:lnTo>
                    <a:pt x="36639" y="20501"/>
                  </a:lnTo>
                  <a:lnTo>
                    <a:pt x="45408" y="18278"/>
                  </a:lnTo>
                  <a:lnTo>
                    <a:pt x="55386" y="10887"/>
                  </a:lnTo>
                  <a:lnTo>
                    <a:pt x="65187" y="9644"/>
                  </a:lnTo>
                  <a:lnTo>
                    <a:pt x="75760" y="9528"/>
                  </a:lnTo>
                  <a:lnTo>
                    <a:pt x="85311" y="393"/>
                  </a:lnTo>
                  <a:lnTo>
                    <a:pt x="104363" y="0"/>
                  </a:lnTo>
                  <a:lnTo>
                    <a:pt x="104755" y="9133"/>
                  </a:lnTo>
                  <a:lnTo>
                    <a:pt x="9524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1348"/>
            <p:cNvSpPr/>
            <p:nvPr>
              <p:custDataLst>
                <p:tags r:id="rId237"/>
              </p:custDataLst>
            </p:nvPr>
          </p:nvSpPr>
          <p:spPr>
            <a:xfrm>
              <a:off x="8372475" y="1343026"/>
              <a:ext cx="19051" cy="103320"/>
            </a:xfrm>
            <a:custGeom>
              <a:avLst/>
              <a:gdLst/>
              <a:ahLst/>
              <a:cxnLst/>
              <a:rect l="0" t="0" r="0" b="0"/>
              <a:pathLst>
                <a:path w="19051" h="103320">
                  <a:moveTo>
                    <a:pt x="19050" y="9524"/>
                  </a:moveTo>
                  <a:lnTo>
                    <a:pt x="19050" y="9524"/>
                  </a:lnTo>
                  <a:lnTo>
                    <a:pt x="19050" y="0"/>
                  </a:lnTo>
                  <a:lnTo>
                    <a:pt x="19050" y="5056"/>
                  </a:lnTo>
                  <a:lnTo>
                    <a:pt x="17992" y="6545"/>
                  </a:lnTo>
                  <a:lnTo>
                    <a:pt x="16227" y="7538"/>
                  </a:lnTo>
                  <a:lnTo>
                    <a:pt x="13994" y="8200"/>
                  </a:lnTo>
                  <a:lnTo>
                    <a:pt x="12504" y="9700"/>
                  </a:lnTo>
                  <a:lnTo>
                    <a:pt x="9916" y="17609"/>
                  </a:lnTo>
                  <a:lnTo>
                    <a:pt x="9525" y="63763"/>
                  </a:lnTo>
                  <a:lnTo>
                    <a:pt x="9525" y="79409"/>
                  </a:lnTo>
                  <a:lnTo>
                    <a:pt x="8467" y="81514"/>
                  </a:lnTo>
                  <a:lnTo>
                    <a:pt x="6702" y="82917"/>
                  </a:lnTo>
                  <a:lnTo>
                    <a:pt x="4469" y="83853"/>
                  </a:lnTo>
                  <a:lnTo>
                    <a:pt x="2979" y="85535"/>
                  </a:lnTo>
                  <a:lnTo>
                    <a:pt x="391" y="93761"/>
                  </a:lnTo>
                  <a:lnTo>
                    <a:pt x="35" y="103319"/>
                  </a:lnTo>
                  <a:lnTo>
                    <a:pt x="0" y="95354"/>
                  </a:lnTo>
                  <a:lnTo>
                    <a:pt x="9525" y="857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1349"/>
            <p:cNvSpPr/>
            <p:nvPr>
              <p:custDataLst>
                <p:tags r:id="rId238"/>
              </p:custDataLst>
            </p:nvPr>
          </p:nvSpPr>
          <p:spPr>
            <a:xfrm>
              <a:off x="8210560" y="1295400"/>
              <a:ext cx="133341" cy="28457"/>
            </a:xfrm>
            <a:custGeom>
              <a:avLst/>
              <a:gdLst/>
              <a:ahLst/>
              <a:cxnLst/>
              <a:rect l="0" t="0" r="0" b="0"/>
              <a:pathLst>
                <a:path w="133341" h="28457">
                  <a:moveTo>
                    <a:pt x="9515" y="9525"/>
                  </a:moveTo>
                  <a:lnTo>
                    <a:pt x="9515" y="9525"/>
                  </a:lnTo>
                  <a:lnTo>
                    <a:pt x="381" y="18658"/>
                  </a:lnTo>
                  <a:lnTo>
                    <a:pt x="0" y="28173"/>
                  </a:lnTo>
                  <a:lnTo>
                    <a:pt x="5049" y="28456"/>
                  </a:lnTo>
                  <a:lnTo>
                    <a:pt x="6538" y="27437"/>
                  </a:lnTo>
                  <a:lnTo>
                    <a:pt x="7531" y="25700"/>
                  </a:lnTo>
                  <a:lnTo>
                    <a:pt x="8192" y="23483"/>
                  </a:lnTo>
                  <a:lnTo>
                    <a:pt x="9691" y="22006"/>
                  </a:lnTo>
                  <a:lnTo>
                    <a:pt x="14180" y="20364"/>
                  </a:lnTo>
                  <a:lnTo>
                    <a:pt x="22658" y="19439"/>
                  </a:lnTo>
                  <a:lnTo>
                    <a:pt x="24626" y="18251"/>
                  </a:lnTo>
                  <a:lnTo>
                    <a:pt x="25938" y="16401"/>
                  </a:lnTo>
                  <a:lnTo>
                    <a:pt x="26814" y="14109"/>
                  </a:lnTo>
                  <a:lnTo>
                    <a:pt x="28457" y="12581"/>
                  </a:lnTo>
                  <a:lnTo>
                    <a:pt x="33103" y="10883"/>
                  </a:lnTo>
                  <a:lnTo>
                    <a:pt x="60591" y="8546"/>
                  </a:lnTo>
                  <a:lnTo>
                    <a:pt x="75740" y="890"/>
                  </a:lnTo>
                  <a:lnTo>
                    <a:pt x="120647" y="2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1350"/>
            <p:cNvSpPr/>
            <p:nvPr>
              <p:custDataLst>
                <p:tags r:id="rId239"/>
              </p:custDataLst>
            </p:nvPr>
          </p:nvSpPr>
          <p:spPr>
            <a:xfrm>
              <a:off x="8535723" y="1381125"/>
              <a:ext cx="74878" cy="114298"/>
            </a:xfrm>
            <a:custGeom>
              <a:avLst/>
              <a:gdLst/>
              <a:ahLst/>
              <a:cxnLst/>
              <a:rect l="0" t="0" r="0" b="0"/>
              <a:pathLst>
                <a:path w="74878" h="114298">
                  <a:moveTo>
                    <a:pt x="8202" y="0"/>
                  </a:moveTo>
                  <a:lnTo>
                    <a:pt x="8202" y="0"/>
                  </a:lnTo>
                  <a:lnTo>
                    <a:pt x="8202" y="5057"/>
                  </a:lnTo>
                  <a:lnTo>
                    <a:pt x="7144" y="6546"/>
                  </a:lnTo>
                  <a:lnTo>
                    <a:pt x="5379" y="7539"/>
                  </a:lnTo>
                  <a:lnTo>
                    <a:pt x="0" y="9133"/>
                  </a:lnTo>
                  <a:lnTo>
                    <a:pt x="2087" y="12173"/>
                  </a:lnTo>
                  <a:lnTo>
                    <a:pt x="4126" y="14465"/>
                  </a:lnTo>
                  <a:lnTo>
                    <a:pt x="6390" y="19835"/>
                  </a:lnTo>
                  <a:lnTo>
                    <a:pt x="8201" y="66727"/>
                  </a:lnTo>
                  <a:lnTo>
                    <a:pt x="8202" y="79385"/>
                  </a:lnTo>
                  <a:lnTo>
                    <a:pt x="9260" y="81499"/>
                  </a:lnTo>
                  <a:lnTo>
                    <a:pt x="11025" y="82907"/>
                  </a:lnTo>
                  <a:lnTo>
                    <a:pt x="13258" y="83847"/>
                  </a:lnTo>
                  <a:lnTo>
                    <a:pt x="14748" y="85531"/>
                  </a:lnTo>
                  <a:lnTo>
                    <a:pt x="16404" y="90225"/>
                  </a:lnTo>
                  <a:lnTo>
                    <a:pt x="17727" y="114264"/>
                  </a:lnTo>
                  <a:lnTo>
                    <a:pt x="25929" y="114297"/>
                  </a:lnTo>
                  <a:lnTo>
                    <a:pt x="26369" y="113240"/>
                  </a:lnTo>
                  <a:lnTo>
                    <a:pt x="27217" y="96966"/>
                  </a:lnTo>
                  <a:lnTo>
                    <a:pt x="35451" y="87200"/>
                  </a:lnTo>
                  <a:lnTo>
                    <a:pt x="37572" y="78412"/>
                  </a:lnTo>
                  <a:lnTo>
                    <a:pt x="43244" y="69565"/>
                  </a:lnTo>
                  <a:lnTo>
                    <a:pt x="44943" y="63373"/>
                  </a:lnTo>
                  <a:lnTo>
                    <a:pt x="46455" y="61299"/>
                  </a:lnTo>
                  <a:lnTo>
                    <a:pt x="48520" y="59916"/>
                  </a:lnTo>
                  <a:lnTo>
                    <a:pt x="50955" y="58994"/>
                  </a:lnTo>
                  <a:lnTo>
                    <a:pt x="52580" y="57321"/>
                  </a:lnTo>
                  <a:lnTo>
                    <a:pt x="58008" y="47032"/>
                  </a:lnTo>
                  <a:lnTo>
                    <a:pt x="63902" y="39864"/>
                  </a:lnTo>
                  <a:lnTo>
                    <a:pt x="64923" y="33566"/>
                  </a:lnTo>
                  <a:lnTo>
                    <a:pt x="66124" y="31903"/>
                  </a:lnTo>
                  <a:lnTo>
                    <a:pt x="67984" y="30793"/>
                  </a:lnTo>
                  <a:lnTo>
                    <a:pt x="70281" y="30054"/>
                  </a:lnTo>
                  <a:lnTo>
                    <a:pt x="71813" y="28503"/>
                  </a:lnTo>
                  <a:lnTo>
                    <a:pt x="74473" y="20504"/>
                  </a:lnTo>
                  <a:lnTo>
                    <a:pt x="74876" y="9563"/>
                  </a:lnTo>
                  <a:lnTo>
                    <a:pt x="74877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1351"/>
            <p:cNvSpPr/>
            <p:nvPr>
              <p:custDataLst>
                <p:tags r:id="rId240"/>
              </p:custDataLst>
            </p:nvPr>
          </p:nvSpPr>
          <p:spPr>
            <a:xfrm>
              <a:off x="8372475" y="1409700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4737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1" name="SMARTInkShape-1352"/>
            <p:cNvSpPr/>
            <p:nvPr>
              <p:custDataLst>
                <p:tags r:id="rId241"/>
              </p:custDataLst>
            </p:nvPr>
          </p:nvSpPr>
          <p:spPr>
            <a:xfrm>
              <a:off x="8591550" y="1428750"/>
              <a:ext cx="66676" cy="66666"/>
            </a:xfrm>
            <a:custGeom>
              <a:avLst/>
              <a:gdLst/>
              <a:ahLst/>
              <a:cxnLst/>
              <a:rect l="0" t="0" r="0" b="0"/>
              <a:pathLst>
                <a:path w="66676" h="66666">
                  <a:moveTo>
                    <a:pt x="0" y="0"/>
                  </a:moveTo>
                  <a:lnTo>
                    <a:pt x="0" y="0"/>
                  </a:lnTo>
                  <a:lnTo>
                    <a:pt x="0" y="36373"/>
                  </a:lnTo>
                  <a:lnTo>
                    <a:pt x="9134" y="47188"/>
                  </a:lnTo>
                  <a:lnTo>
                    <a:pt x="9409" y="52552"/>
                  </a:lnTo>
                  <a:lnTo>
                    <a:pt x="10506" y="54085"/>
                  </a:lnTo>
                  <a:lnTo>
                    <a:pt x="12296" y="55106"/>
                  </a:lnTo>
                  <a:lnTo>
                    <a:pt x="19218" y="56881"/>
                  </a:lnTo>
                  <a:lnTo>
                    <a:pt x="23711" y="57030"/>
                  </a:lnTo>
                  <a:lnTo>
                    <a:pt x="25333" y="58129"/>
                  </a:lnTo>
                  <a:lnTo>
                    <a:pt x="26412" y="59919"/>
                  </a:lnTo>
                  <a:lnTo>
                    <a:pt x="28148" y="65340"/>
                  </a:lnTo>
                  <a:lnTo>
                    <a:pt x="31207" y="66082"/>
                  </a:lnTo>
                  <a:lnTo>
                    <a:pt x="51238" y="66665"/>
                  </a:lnTo>
                  <a:lnTo>
                    <a:pt x="53208" y="65610"/>
                  </a:lnTo>
                  <a:lnTo>
                    <a:pt x="54522" y="63848"/>
                  </a:lnTo>
                  <a:lnTo>
                    <a:pt x="55399" y="61616"/>
                  </a:lnTo>
                  <a:lnTo>
                    <a:pt x="57041" y="60127"/>
                  </a:lnTo>
                  <a:lnTo>
                    <a:pt x="6667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2" name="SMARTInkShape-1353"/>
            <p:cNvSpPr/>
            <p:nvPr>
              <p:custDataLst>
                <p:tags r:id="rId242"/>
              </p:custDataLst>
            </p:nvPr>
          </p:nvSpPr>
          <p:spPr>
            <a:xfrm>
              <a:off x="8401050" y="1333500"/>
              <a:ext cx="47626" cy="133351"/>
            </a:xfrm>
            <a:custGeom>
              <a:avLst/>
              <a:gdLst/>
              <a:ahLst/>
              <a:cxnLst/>
              <a:rect l="0" t="0" r="0" b="0"/>
              <a:pathLst>
                <a:path w="47626" h="133351">
                  <a:moveTo>
                    <a:pt x="0" y="0"/>
                  </a:moveTo>
                  <a:lnTo>
                    <a:pt x="0" y="0"/>
                  </a:lnTo>
                  <a:lnTo>
                    <a:pt x="9490" y="0"/>
                  </a:lnTo>
                  <a:lnTo>
                    <a:pt x="9524" y="17334"/>
                  </a:lnTo>
                  <a:lnTo>
                    <a:pt x="17727" y="27100"/>
                  </a:lnTo>
                  <a:lnTo>
                    <a:pt x="18659" y="33195"/>
                  </a:lnTo>
                  <a:lnTo>
                    <a:pt x="18934" y="41703"/>
                  </a:lnTo>
                  <a:lnTo>
                    <a:pt x="20031" y="43677"/>
                  </a:lnTo>
                  <a:lnTo>
                    <a:pt x="21821" y="44993"/>
                  </a:lnTo>
                  <a:lnTo>
                    <a:pt x="24072" y="45870"/>
                  </a:lnTo>
                  <a:lnTo>
                    <a:pt x="25573" y="47514"/>
                  </a:lnTo>
                  <a:lnTo>
                    <a:pt x="27240" y="52162"/>
                  </a:lnTo>
                  <a:lnTo>
                    <a:pt x="28458" y="69970"/>
                  </a:lnTo>
                  <a:lnTo>
                    <a:pt x="29556" y="72046"/>
                  </a:lnTo>
                  <a:lnTo>
                    <a:pt x="31345" y="73431"/>
                  </a:lnTo>
                  <a:lnTo>
                    <a:pt x="33597" y="74354"/>
                  </a:lnTo>
                  <a:lnTo>
                    <a:pt x="35098" y="76028"/>
                  </a:lnTo>
                  <a:lnTo>
                    <a:pt x="36765" y="80710"/>
                  </a:lnTo>
                  <a:lnTo>
                    <a:pt x="37983" y="93486"/>
                  </a:lnTo>
                  <a:lnTo>
                    <a:pt x="46290" y="103296"/>
                  </a:lnTo>
                  <a:lnTo>
                    <a:pt x="47508" y="112846"/>
                  </a:lnTo>
                  <a:lnTo>
                    <a:pt x="4762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4" name="SMARTInkShape-Group383"/>
          <p:cNvGrpSpPr/>
          <p:nvPr/>
        </p:nvGrpSpPr>
        <p:grpSpPr>
          <a:xfrm>
            <a:off x="6629401" y="2809878"/>
            <a:ext cx="1495387" cy="552413"/>
            <a:chOff x="6629401" y="2809878"/>
            <a:chExt cx="1495387" cy="552413"/>
          </a:xfrm>
        </p:grpSpPr>
        <p:sp>
          <p:nvSpPr>
            <p:cNvPr id="24624" name="SMARTInkShape-1354"/>
            <p:cNvSpPr/>
            <p:nvPr>
              <p:custDataLst>
                <p:tags r:id="rId223"/>
              </p:custDataLst>
            </p:nvPr>
          </p:nvSpPr>
          <p:spPr>
            <a:xfrm>
              <a:off x="7086600" y="3049324"/>
              <a:ext cx="133351" cy="122502"/>
            </a:xfrm>
            <a:custGeom>
              <a:avLst/>
              <a:gdLst/>
              <a:ahLst/>
              <a:cxnLst/>
              <a:rect l="0" t="0" r="0" b="0"/>
              <a:pathLst>
                <a:path w="133351" h="122502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0" y="46481"/>
                  </a:lnTo>
                  <a:lnTo>
                    <a:pt x="0" y="78055"/>
                  </a:lnTo>
                  <a:lnTo>
                    <a:pt x="2822" y="84403"/>
                  </a:lnTo>
                  <a:lnTo>
                    <a:pt x="8200" y="92045"/>
                  </a:lnTo>
                  <a:lnTo>
                    <a:pt x="9264" y="101159"/>
                  </a:lnTo>
                  <a:lnTo>
                    <a:pt x="9525" y="121164"/>
                  </a:lnTo>
                  <a:lnTo>
                    <a:pt x="10583" y="121610"/>
                  </a:lnTo>
                  <a:lnTo>
                    <a:pt x="18934" y="122491"/>
                  </a:lnTo>
                  <a:lnTo>
                    <a:pt x="19016" y="117441"/>
                  </a:lnTo>
                  <a:lnTo>
                    <a:pt x="20086" y="115953"/>
                  </a:lnTo>
                  <a:lnTo>
                    <a:pt x="24096" y="114299"/>
                  </a:lnTo>
                  <a:lnTo>
                    <a:pt x="25589" y="112799"/>
                  </a:lnTo>
                  <a:lnTo>
                    <a:pt x="27248" y="108311"/>
                  </a:lnTo>
                  <a:lnTo>
                    <a:pt x="28182" y="99835"/>
                  </a:lnTo>
                  <a:lnTo>
                    <a:pt x="29371" y="97865"/>
                  </a:lnTo>
                  <a:lnTo>
                    <a:pt x="31223" y="96552"/>
                  </a:lnTo>
                  <a:lnTo>
                    <a:pt x="33515" y="95677"/>
                  </a:lnTo>
                  <a:lnTo>
                    <a:pt x="35044" y="94035"/>
                  </a:lnTo>
                  <a:lnTo>
                    <a:pt x="40318" y="83795"/>
                  </a:lnTo>
                  <a:lnTo>
                    <a:pt x="53209" y="68446"/>
                  </a:lnTo>
                  <a:lnTo>
                    <a:pt x="55983" y="58977"/>
                  </a:lnTo>
                  <a:lnTo>
                    <a:pt x="56631" y="52640"/>
                  </a:lnTo>
                  <a:lnTo>
                    <a:pt x="57862" y="50527"/>
                  </a:lnTo>
                  <a:lnTo>
                    <a:pt x="59742" y="49118"/>
                  </a:lnTo>
                  <a:lnTo>
                    <a:pt x="62053" y="48179"/>
                  </a:lnTo>
                  <a:lnTo>
                    <a:pt x="63594" y="46495"/>
                  </a:lnTo>
                  <a:lnTo>
                    <a:pt x="66270" y="38265"/>
                  </a:lnTo>
                  <a:lnTo>
                    <a:pt x="66555" y="32161"/>
                  </a:lnTo>
                  <a:lnTo>
                    <a:pt x="67653" y="30524"/>
                  </a:lnTo>
                  <a:lnTo>
                    <a:pt x="69444" y="29433"/>
                  </a:lnTo>
                  <a:lnTo>
                    <a:pt x="76083" y="27289"/>
                  </a:lnTo>
                  <a:lnTo>
                    <a:pt x="71109" y="27262"/>
                  </a:lnTo>
                  <a:lnTo>
                    <a:pt x="69631" y="28317"/>
                  </a:lnTo>
                  <a:lnTo>
                    <a:pt x="67989" y="32311"/>
                  </a:lnTo>
                  <a:lnTo>
                    <a:pt x="66935" y="36953"/>
                  </a:lnTo>
                  <a:lnTo>
                    <a:pt x="66709" y="44861"/>
                  </a:lnTo>
                  <a:lnTo>
                    <a:pt x="58477" y="54376"/>
                  </a:lnTo>
                  <a:lnTo>
                    <a:pt x="57543" y="60453"/>
                  </a:lnTo>
                  <a:lnTo>
                    <a:pt x="57150" y="101687"/>
                  </a:lnTo>
                  <a:lnTo>
                    <a:pt x="65351" y="111497"/>
                  </a:lnTo>
                  <a:lnTo>
                    <a:pt x="66284" y="117595"/>
                  </a:lnTo>
                  <a:lnTo>
                    <a:pt x="67473" y="119230"/>
                  </a:lnTo>
                  <a:lnTo>
                    <a:pt x="69323" y="120320"/>
                  </a:lnTo>
                  <a:lnTo>
                    <a:pt x="76353" y="122214"/>
                  </a:lnTo>
                  <a:lnTo>
                    <a:pt x="109704" y="122501"/>
                  </a:lnTo>
                  <a:lnTo>
                    <a:pt x="111236" y="121443"/>
                  </a:lnTo>
                  <a:lnTo>
                    <a:pt x="112257" y="119679"/>
                  </a:lnTo>
                  <a:lnTo>
                    <a:pt x="112938" y="117445"/>
                  </a:lnTo>
                  <a:lnTo>
                    <a:pt x="114450" y="115955"/>
                  </a:lnTo>
                  <a:lnTo>
                    <a:pt x="124482" y="110743"/>
                  </a:lnTo>
                  <a:lnTo>
                    <a:pt x="133350" y="1034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1355"/>
            <p:cNvSpPr/>
            <p:nvPr>
              <p:custDataLst>
                <p:tags r:id="rId224"/>
              </p:custDataLst>
            </p:nvPr>
          </p:nvSpPr>
          <p:spPr>
            <a:xfrm>
              <a:off x="7298799" y="3038475"/>
              <a:ext cx="83073" cy="28576"/>
            </a:xfrm>
            <a:custGeom>
              <a:avLst/>
              <a:gdLst/>
              <a:ahLst/>
              <a:cxnLst/>
              <a:rect l="0" t="0" r="0" b="0"/>
              <a:pathLst>
                <a:path w="83073" h="28576">
                  <a:moveTo>
                    <a:pt x="16401" y="0"/>
                  </a:moveTo>
                  <a:lnTo>
                    <a:pt x="16401" y="0"/>
                  </a:lnTo>
                  <a:lnTo>
                    <a:pt x="0" y="0"/>
                  </a:lnTo>
                  <a:lnTo>
                    <a:pt x="6553" y="0"/>
                  </a:lnTo>
                  <a:lnTo>
                    <a:pt x="14417" y="6546"/>
                  </a:lnTo>
                  <a:lnTo>
                    <a:pt x="24201" y="9133"/>
                  </a:lnTo>
                  <a:lnTo>
                    <a:pt x="71284" y="9525"/>
                  </a:lnTo>
                  <a:lnTo>
                    <a:pt x="83030" y="9525"/>
                  </a:lnTo>
                  <a:lnTo>
                    <a:pt x="83072" y="17726"/>
                  </a:lnTo>
                  <a:lnTo>
                    <a:pt x="73551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1356"/>
            <p:cNvSpPr/>
            <p:nvPr>
              <p:custDataLst>
                <p:tags r:id="rId225"/>
              </p:custDataLst>
            </p:nvPr>
          </p:nvSpPr>
          <p:spPr>
            <a:xfrm>
              <a:off x="7296265" y="3086100"/>
              <a:ext cx="142761" cy="28541"/>
            </a:xfrm>
            <a:custGeom>
              <a:avLst/>
              <a:gdLst/>
              <a:ahLst/>
              <a:cxnLst/>
              <a:rect l="0" t="0" r="0" b="0"/>
              <a:pathLst>
                <a:path w="142761" h="28541">
                  <a:moveTo>
                    <a:pt x="9410" y="9525"/>
                  </a:moveTo>
                  <a:lnTo>
                    <a:pt x="9410" y="9525"/>
                  </a:lnTo>
                  <a:lnTo>
                    <a:pt x="0" y="18934"/>
                  </a:lnTo>
                  <a:lnTo>
                    <a:pt x="16297" y="19040"/>
                  </a:lnTo>
                  <a:lnTo>
                    <a:pt x="17176" y="20101"/>
                  </a:lnTo>
                  <a:lnTo>
                    <a:pt x="18154" y="24103"/>
                  </a:lnTo>
                  <a:lnTo>
                    <a:pt x="19472" y="25594"/>
                  </a:lnTo>
                  <a:lnTo>
                    <a:pt x="27068" y="28182"/>
                  </a:lnTo>
                  <a:lnTo>
                    <a:pt x="36539" y="28540"/>
                  </a:lnTo>
                  <a:lnTo>
                    <a:pt x="45303" y="22022"/>
                  </a:lnTo>
                  <a:lnTo>
                    <a:pt x="54147" y="19931"/>
                  </a:lnTo>
                  <a:lnTo>
                    <a:pt x="69773" y="19166"/>
                  </a:lnTo>
                  <a:lnTo>
                    <a:pt x="76103" y="16279"/>
                  </a:lnTo>
                  <a:lnTo>
                    <a:pt x="79272" y="14028"/>
                  </a:lnTo>
                  <a:lnTo>
                    <a:pt x="93844" y="10859"/>
                  </a:lnTo>
                  <a:lnTo>
                    <a:pt x="111186" y="8730"/>
                  </a:lnTo>
                  <a:lnTo>
                    <a:pt x="14276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1357"/>
            <p:cNvSpPr/>
            <p:nvPr>
              <p:custDataLst>
                <p:tags r:id="rId226"/>
              </p:custDataLst>
            </p:nvPr>
          </p:nvSpPr>
          <p:spPr>
            <a:xfrm>
              <a:off x="7648575" y="2886075"/>
              <a:ext cx="476213" cy="476216"/>
            </a:xfrm>
            <a:custGeom>
              <a:avLst/>
              <a:gdLst/>
              <a:ahLst/>
              <a:cxnLst/>
              <a:rect l="0" t="0" r="0" b="0"/>
              <a:pathLst>
                <a:path w="476213" h="476216">
                  <a:moveTo>
                    <a:pt x="0" y="9525"/>
                  </a:moveTo>
                  <a:lnTo>
                    <a:pt x="0" y="9525"/>
                  </a:lnTo>
                  <a:lnTo>
                    <a:pt x="0" y="1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9134" y="8201"/>
                  </a:lnTo>
                  <a:lnTo>
                    <a:pt x="9521" y="55779"/>
                  </a:lnTo>
                  <a:lnTo>
                    <a:pt x="9525" y="98531"/>
                  </a:lnTo>
                  <a:lnTo>
                    <a:pt x="10583" y="117506"/>
                  </a:lnTo>
                  <a:lnTo>
                    <a:pt x="18462" y="154388"/>
                  </a:lnTo>
                  <a:lnTo>
                    <a:pt x="19045" y="199967"/>
                  </a:lnTo>
                  <a:lnTo>
                    <a:pt x="19050" y="218633"/>
                  </a:lnTo>
                  <a:lnTo>
                    <a:pt x="19050" y="171433"/>
                  </a:lnTo>
                  <a:lnTo>
                    <a:pt x="19050" y="168264"/>
                  </a:lnTo>
                  <a:lnTo>
                    <a:pt x="33240" y="125510"/>
                  </a:lnTo>
                  <a:lnTo>
                    <a:pt x="47821" y="97876"/>
                  </a:lnTo>
                  <a:lnTo>
                    <a:pt x="60364" y="78012"/>
                  </a:lnTo>
                  <a:lnTo>
                    <a:pt x="68666" y="57807"/>
                  </a:lnTo>
                  <a:lnTo>
                    <a:pt x="74968" y="51092"/>
                  </a:lnTo>
                  <a:lnTo>
                    <a:pt x="89358" y="42420"/>
                  </a:lnTo>
                  <a:lnTo>
                    <a:pt x="104239" y="38953"/>
                  </a:lnTo>
                  <a:lnTo>
                    <a:pt x="118768" y="38150"/>
                  </a:lnTo>
                  <a:lnTo>
                    <a:pt x="124399" y="40944"/>
                  </a:lnTo>
                  <a:lnTo>
                    <a:pt x="127383" y="43171"/>
                  </a:lnTo>
                  <a:lnTo>
                    <a:pt x="130698" y="48468"/>
                  </a:lnTo>
                  <a:lnTo>
                    <a:pt x="133230" y="54350"/>
                  </a:lnTo>
                  <a:lnTo>
                    <a:pt x="139547" y="63611"/>
                  </a:lnTo>
                  <a:lnTo>
                    <a:pt x="150946" y="97106"/>
                  </a:lnTo>
                  <a:lnTo>
                    <a:pt x="152382" y="142685"/>
                  </a:lnTo>
                  <a:lnTo>
                    <a:pt x="152400" y="180571"/>
                  </a:lnTo>
                  <a:lnTo>
                    <a:pt x="152400" y="133333"/>
                  </a:lnTo>
                  <a:lnTo>
                    <a:pt x="152400" y="130164"/>
                  </a:lnTo>
                  <a:lnTo>
                    <a:pt x="155222" y="123820"/>
                  </a:lnTo>
                  <a:lnTo>
                    <a:pt x="157456" y="120646"/>
                  </a:lnTo>
                  <a:lnTo>
                    <a:pt x="160601" y="106068"/>
                  </a:lnTo>
                  <a:lnTo>
                    <a:pt x="162723" y="89782"/>
                  </a:lnTo>
                  <a:lnTo>
                    <a:pt x="172234" y="76374"/>
                  </a:lnTo>
                  <a:lnTo>
                    <a:pt x="195821" y="50807"/>
                  </a:lnTo>
                  <a:lnTo>
                    <a:pt x="198157" y="44453"/>
                  </a:lnTo>
                  <a:lnTo>
                    <a:pt x="199838" y="42335"/>
                  </a:lnTo>
                  <a:lnTo>
                    <a:pt x="204528" y="39983"/>
                  </a:lnTo>
                  <a:lnTo>
                    <a:pt x="213118" y="38658"/>
                  </a:lnTo>
                  <a:lnTo>
                    <a:pt x="219249" y="41170"/>
                  </a:lnTo>
                  <a:lnTo>
                    <a:pt x="233110" y="52304"/>
                  </a:lnTo>
                  <a:lnTo>
                    <a:pt x="235896" y="57818"/>
                  </a:lnTo>
                  <a:lnTo>
                    <a:pt x="246742" y="101784"/>
                  </a:lnTo>
                  <a:lnTo>
                    <a:pt x="248439" y="117412"/>
                  </a:lnTo>
                  <a:lnTo>
                    <a:pt x="255816" y="136098"/>
                  </a:lnTo>
                  <a:lnTo>
                    <a:pt x="258209" y="168268"/>
                  </a:lnTo>
                  <a:lnTo>
                    <a:pt x="262220" y="174622"/>
                  </a:lnTo>
                  <a:lnTo>
                    <a:pt x="267532" y="178151"/>
                  </a:lnTo>
                  <a:lnTo>
                    <a:pt x="276138" y="180603"/>
                  </a:lnTo>
                  <a:lnTo>
                    <a:pt x="290370" y="180960"/>
                  </a:lnTo>
                  <a:lnTo>
                    <a:pt x="295917" y="178146"/>
                  </a:lnTo>
                  <a:lnTo>
                    <a:pt x="312058" y="165165"/>
                  </a:lnTo>
                  <a:lnTo>
                    <a:pt x="320943" y="161827"/>
                  </a:lnTo>
                  <a:lnTo>
                    <a:pt x="327144" y="157295"/>
                  </a:lnTo>
                  <a:lnTo>
                    <a:pt x="330605" y="151753"/>
                  </a:lnTo>
                  <a:lnTo>
                    <a:pt x="333202" y="145762"/>
                  </a:lnTo>
                  <a:lnTo>
                    <a:pt x="349778" y="123808"/>
                  </a:lnTo>
                  <a:lnTo>
                    <a:pt x="352308" y="117467"/>
                  </a:lnTo>
                  <a:lnTo>
                    <a:pt x="358622" y="107948"/>
                  </a:lnTo>
                  <a:lnTo>
                    <a:pt x="361512" y="97131"/>
                  </a:lnTo>
                  <a:lnTo>
                    <a:pt x="362717" y="96504"/>
                  </a:lnTo>
                  <a:lnTo>
                    <a:pt x="371356" y="95265"/>
                  </a:lnTo>
                  <a:lnTo>
                    <a:pt x="366383" y="95254"/>
                  </a:lnTo>
                  <a:lnTo>
                    <a:pt x="364906" y="96311"/>
                  </a:lnTo>
                  <a:lnTo>
                    <a:pt x="363263" y="100308"/>
                  </a:lnTo>
                  <a:lnTo>
                    <a:pt x="361151" y="111497"/>
                  </a:lnTo>
                  <a:lnTo>
                    <a:pt x="355481" y="120760"/>
                  </a:lnTo>
                  <a:lnTo>
                    <a:pt x="353029" y="133372"/>
                  </a:lnTo>
                  <a:lnTo>
                    <a:pt x="352460" y="150519"/>
                  </a:lnTo>
                  <a:lnTo>
                    <a:pt x="358978" y="159633"/>
                  </a:lnTo>
                  <a:lnTo>
                    <a:pt x="361559" y="169685"/>
                  </a:lnTo>
                  <a:lnTo>
                    <a:pt x="362748" y="170273"/>
                  </a:lnTo>
                  <a:lnTo>
                    <a:pt x="395062" y="171448"/>
                  </a:lnTo>
                  <a:lnTo>
                    <a:pt x="400655" y="168627"/>
                  </a:lnTo>
                  <a:lnTo>
                    <a:pt x="406668" y="164904"/>
                  </a:lnTo>
                  <a:lnTo>
                    <a:pt x="416004" y="161749"/>
                  </a:lnTo>
                  <a:lnTo>
                    <a:pt x="450851" y="130136"/>
                  </a:lnTo>
                  <a:lnTo>
                    <a:pt x="454378" y="123808"/>
                  </a:lnTo>
                  <a:lnTo>
                    <a:pt x="457004" y="117467"/>
                  </a:lnTo>
                  <a:lnTo>
                    <a:pt x="463373" y="107948"/>
                  </a:lnTo>
                  <a:lnTo>
                    <a:pt x="475280" y="70733"/>
                  </a:lnTo>
                  <a:lnTo>
                    <a:pt x="476212" y="44485"/>
                  </a:lnTo>
                  <a:lnTo>
                    <a:pt x="475166" y="42356"/>
                  </a:lnTo>
                  <a:lnTo>
                    <a:pt x="473411" y="40938"/>
                  </a:lnTo>
                  <a:lnTo>
                    <a:pt x="471182" y="39992"/>
                  </a:lnTo>
                  <a:lnTo>
                    <a:pt x="469696" y="38303"/>
                  </a:lnTo>
                  <a:lnTo>
                    <a:pt x="468045" y="33604"/>
                  </a:lnTo>
                  <a:lnTo>
                    <a:pt x="466547" y="31928"/>
                  </a:lnTo>
                  <a:lnTo>
                    <a:pt x="462059" y="30065"/>
                  </a:lnTo>
                  <a:lnTo>
                    <a:pt x="450556" y="27811"/>
                  </a:lnTo>
                  <a:lnTo>
                    <a:pt x="441237" y="22116"/>
                  </a:lnTo>
                  <a:lnTo>
                    <a:pt x="430495" y="19454"/>
                  </a:lnTo>
                  <a:lnTo>
                    <a:pt x="424122" y="19170"/>
                  </a:lnTo>
                  <a:lnTo>
                    <a:pt x="418510" y="21925"/>
                  </a:lnTo>
                  <a:lnTo>
                    <a:pt x="412487" y="25620"/>
                  </a:lnTo>
                  <a:lnTo>
                    <a:pt x="401897" y="28186"/>
                  </a:lnTo>
                  <a:lnTo>
                    <a:pt x="392011" y="36742"/>
                  </a:lnTo>
                  <a:lnTo>
                    <a:pt x="391185" y="40319"/>
                  </a:lnTo>
                  <a:lnTo>
                    <a:pt x="390656" y="51238"/>
                  </a:lnTo>
                  <a:lnTo>
                    <a:pt x="389554" y="53209"/>
                  </a:lnTo>
                  <a:lnTo>
                    <a:pt x="387762" y="54522"/>
                  </a:lnTo>
                  <a:lnTo>
                    <a:pt x="385507" y="55399"/>
                  </a:lnTo>
                  <a:lnTo>
                    <a:pt x="384005" y="57041"/>
                  </a:lnTo>
                  <a:lnTo>
                    <a:pt x="382336" y="61688"/>
                  </a:lnTo>
                  <a:lnTo>
                    <a:pt x="381117" y="79495"/>
                  </a:lnTo>
                  <a:lnTo>
                    <a:pt x="391324" y="126937"/>
                  </a:lnTo>
                  <a:lnTo>
                    <a:pt x="406328" y="166270"/>
                  </a:lnTo>
                  <a:lnTo>
                    <a:pt x="417650" y="210889"/>
                  </a:lnTo>
                  <a:lnTo>
                    <a:pt x="435518" y="254529"/>
                  </a:lnTo>
                  <a:lnTo>
                    <a:pt x="447018" y="297440"/>
                  </a:lnTo>
                  <a:lnTo>
                    <a:pt x="448442" y="307879"/>
                  </a:lnTo>
                  <a:lnTo>
                    <a:pt x="455157" y="326026"/>
                  </a:lnTo>
                  <a:lnTo>
                    <a:pt x="457350" y="336459"/>
                  </a:lnTo>
                  <a:lnTo>
                    <a:pt x="464560" y="351779"/>
                  </a:lnTo>
                  <a:lnTo>
                    <a:pt x="466699" y="396606"/>
                  </a:lnTo>
                  <a:lnTo>
                    <a:pt x="466725" y="442649"/>
                  </a:lnTo>
                  <a:lnTo>
                    <a:pt x="463903" y="448263"/>
                  </a:lnTo>
                  <a:lnTo>
                    <a:pt x="449115" y="465246"/>
                  </a:lnTo>
                  <a:lnTo>
                    <a:pt x="440355" y="467491"/>
                  </a:lnTo>
                  <a:lnTo>
                    <a:pt x="431512" y="473184"/>
                  </a:lnTo>
                  <a:lnTo>
                    <a:pt x="422191" y="475342"/>
                  </a:lnTo>
                  <a:lnTo>
                    <a:pt x="396872" y="476215"/>
                  </a:lnTo>
                  <a:lnTo>
                    <a:pt x="366006" y="466547"/>
                  </a:lnTo>
                  <a:lnTo>
                    <a:pt x="352599" y="459360"/>
                  </a:lnTo>
                  <a:lnTo>
                    <a:pt x="349365" y="458640"/>
                  </a:lnTo>
                  <a:lnTo>
                    <a:pt x="339760" y="452570"/>
                  </a:lnTo>
                  <a:lnTo>
                    <a:pt x="311151" y="425412"/>
                  </a:lnTo>
                  <a:lnTo>
                    <a:pt x="307622" y="419083"/>
                  </a:lnTo>
                  <a:lnTo>
                    <a:pt x="305357" y="406397"/>
                  </a:lnTo>
                  <a:lnTo>
                    <a:pt x="304964" y="396874"/>
                  </a:lnTo>
                  <a:lnTo>
                    <a:pt x="302051" y="390525"/>
                  </a:lnTo>
                  <a:lnTo>
                    <a:pt x="298286" y="384175"/>
                  </a:lnTo>
                  <a:lnTo>
                    <a:pt x="296614" y="377825"/>
                  </a:lnTo>
                  <a:lnTo>
                    <a:pt x="297226" y="374650"/>
                  </a:lnTo>
                  <a:lnTo>
                    <a:pt x="302990" y="361950"/>
                  </a:lnTo>
                  <a:lnTo>
                    <a:pt x="303594" y="358775"/>
                  </a:lnTo>
                  <a:lnTo>
                    <a:pt x="309499" y="349250"/>
                  </a:lnTo>
                  <a:lnTo>
                    <a:pt x="336256" y="316311"/>
                  </a:lnTo>
                  <a:lnTo>
                    <a:pt x="346297" y="309916"/>
                  </a:lnTo>
                  <a:lnTo>
                    <a:pt x="378842" y="294738"/>
                  </a:lnTo>
                  <a:lnTo>
                    <a:pt x="382736" y="291742"/>
                  </a:lnTo>
                  <a:lnTo>
                    <a:pt x="392708" y="288413"/>
                  </a:lnTo>
                  <a:lnTo>
                    <a:pt x="403137" y="285875"/>
                  </a:lnTo>
                  <a:lnTo>
                    <a:pt x="416017" y="279554"/>
                  </a:lnTo>
                  <a:lnTo>
                    <a:pt x="438150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1358"/>
            <p:cNvSpPr/>
            <p:nvPr>
              <p:custDataLst>
                <p:tags r:id="rId227"/>
              </p:custDataLst>
            </p:nvPr>
          </p:nvSpPr>
          <p:spPr>
            <a:xfrm>
              <a:off x="6848509" y="3095625"/>
              <a:ext cx="161892" cy="9526"/>
            </a:xfrm>
            <a:custGeom>
              <a:avLst/>
              <a:gdLst/>
              <a:ahLst/>
              <a:cxnLst/>
              <a:rect l="0" t="0" r="0" b="0"/>
              <a:pathLst>
                <a:path w="161892" h="9526">
                  <a:moveTo>
                    <a:pt x="9491" y="9525"/>
                  </a:moveTo>
                  <a:lnTo>
                    <a:pt x="9491" y="9525"/>
                  </a:lnTo>
                  <a:lnTo>
                    <a:pt x="0" y="9525"/>
                  </a:lnTo>
                  <a:lnTo>
                    <a:pt x="47608" y="9525"/>
                  </a:lnTo>
                  <a:lnTo>
                    <a:pt x="50777" y="9525"/>
                  </a:lnTo>
                  <a:lnTo>
                    <a:pt x="98326" y="261"/>
                  </a:lnTo>
                  <a:lnTo>
                    <a:pt x="142825" y="1"/>
                  </a:lnTo>
                  <a:lnTo>
                    <a:pt x="1618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1359"/>
            <p:cNvSpPr/>
            <p:nvPr>
              <p:custDataLst>
                <p:tags r:id="rId228"/>
              </p:custDataLst>
            </p:nvPr>
          </p:nvSpPr>
          <p:spPr>
            <a:xfrm>
              <a:off x="6915150" y="3010026"/>
              <a:ext cx="57141" cy="151873"/>
            </a:xfrm>
            <a:custGeom>
              <a:avLst/>
              <a:gdLst/>
              <a:ahLst/>
              <a:cxnLst/>
              <a:rect l="0" t="0" r="0" b="0"/>
              <a:pathLst>
                <a:path w="57141" h="151873">
                  <a:moveTo>
                    <a:pt x="0" y="18924"/>
                  </a:moveTo>
                  <a:lnTo>
                    <a:pt x="0" y="18924"/>
                  </a:lnTo>
                  <a:lnTo>
                    <a:pt x="0" y="13868"/>
                  </a:lnTo>
                  <a:lnTo>
                    <a:pt x="1058" y="12378"/>
                  </a:lnTo>
                  <a:lnTo>
                    <a:pt x="2822" y="11385"/>
                  </a:lnTo>
                  <a:lnTo>
                    <a:pt x="5056" y="10723"/>
                  </a:lnTo>
                  <a:lnTo>
                    <a:pt x="6545" y="9223"/>
                  </a:lnTo>
                  <a:lnTo>
                    <a:pt x="9409" y="300"/>
                  </a:lnTo>
                  <a:lnTo>
                    <a:pt x="14547" y="0"/>
                  </a:lnTo>
                  <a:lnTo>
                    <a:pt x="16048" y="1017"/>
                  </a:lnTo>
                  <a:lnTo>
                    <a:pt x="17049" y="2753"/>
                  </a:lnTo>
                  <a:lnTo>
                    <a:pt x="18786" y="9582"/>
                  </a:lnTo>
                  <a:lnTo>
                    <a:pt x="19040" y="31755"/>
                  </a:lnTo>
                  <a:lnTo>
                    <a:pt x="20101" y="33828"/>
                  </a:lnTo>
                  <a:lnTo>
                    <a:pt x="21868" y="35210"/>
                  </a:lnTo>
                  <a:lnTo>
                    <a:pt x="24103" y="36132"/>
                  </a:lnTo>
                  <a:lnTo>
                    <a:pt x="25594" y="37804"/>
                  </a:lnTo>
                  <a:lnTo>
                    <a:pt x="27250" y="42484"/>
                  </a:lnTo>
                  <a:lnTo>
                    <a:pt x="29556" y="63452"/>
                  </a:lnTo>
                  <a:lnTo>
                    <a:pt x="36099" y="76089"/>
                  </a:lnTo>
                  <a:lnTo>
                    <a:pt x="39081" y="101475"/>
                  </a:lnTo>
                  <a:lnTo>
                    <a:pt x="46291" y="112293"/>
                  </a:lnTo>
                  <a:lnTo>
                    <a:pt x="47361" y="121407"/>
                  </a:lnTo>
                  <a:lnTo>
                    <a:pt x="47615" y="132701"/>
                  </a:lnTo>
                  <a:lnTo>
                    <a:pt x="56757" y="142343"/>
                  </a:lnTo>
                  <a:lnTo>
                    <a:pt x="57140" y="151872"/>
                  </a:lnTo>
                  <a:lnTo>
                    <a:pt x="47625" y="1427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1360"/>
            <p:cNvSpPr/>
            <p:nvPr>
              <p:custDataLst>
                <p:tags r:id="rId229"/>
              </p:custDataLst>
            </p:nvPr>
          </p:nvSpPr>
          <p:spPr>
            <a:xfrm>
              <a:off x="6858000" y="3000375"/>
              <a:ext cx="47626" cy="142876"/>
            </a:xfrm>
            <a:custGeom>
              <a:avLst/>
              <a:gdLst/>
              <a:ahLst/>
              <a:cxnLst/>
              <a:rect l="0" t="0" r="0" b="0"/>
              <a:pathLst>
                <a:path w="47626" h="142876">
                  <a:moveTo>
                    <a:pt x="38100" y="0"/>
                  </a:moveTo>
                  <a:lnTo>
                    <a:pt x="38100" y="0"/>
                  </a:lnTo>
                  <a:lnTo>
                    <a:pt x="47622" y="0"/>
                  </a:lnTo>
                  <a:lnTo>
                    <a:pt x="47625" y="22390"/>
                  </a:lnTo>
                  <a:lnTo>
                    <a:pt x="44803" y="28648"/>
                  </a:lnTo>
                  <a:lnTo>
                    <a:pt x="41080" y="34958"/>
                  </a:lnTo>
                  <a:lnTo>
                    <a:pt x="38688" y="47631"/>
                  </a:lnTo>
                  <a:lnTo>
                    <a:pt x="38493" y="50804"/>
                  </a:lnTo>
                  <a:lnTo>
                    <a:pt x="35452" y="57152"/>
                  </a:lnTo>
                  <a:lnTo>
                    <a:pt x="31631" y="63501"/>
                  </a:lnTo>
                  <a:lnTo>
                    <a:pt x="29179" y="76200"/>
                  </a:lnTo>
                  <a:lnTo>
                    <a:pt x="28977" y="79375"/>
                  </a:lnTo>
                  <a:lnTo>
                    <a:pt x="25932" y="85725"/>
                  </a:lnTo>
                  <a:lnTo>
                    <a:pt x="22109" y="92075"/>
                  </a:lnTo>
                  <a:lnTo>
                    <a:pt x="10167" y="125223"/>
                  </a:lnTo>
                  <a:lnTo>
                    <a:pt x="9953" y="127932"/>
                  </a:lnTo>
                  <a:lnTo>
                    <a:pt x="6893" y="133764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1" name="SMARTInkShape-1361"/>
            <p:cNvSpPr/>
            <p:nvPr>
              <p:custDataLst>
                <p:tags r:id="rId230"/>
              </p:custDataLst>
            </p:nvPr>
          </p:nvSpPr>
          <p:spPr>
            <a:xfrm>
              <a:off x="6648463" y="3000375"/>
              <a:ext cx="161913" cy="57151"/>
            </a:xfrm>
            <a:custGeom>
              <a:avLst/>
              <a:gdLst/>
              <a:ahLst/>
              <a:cxnLst/>
              <a:rect l="0" t="0" r="0" b="0"/>
              <a:pathLst>
                <a:path w="161913" h="57151">
                  <a:moveTo>
                    <a:pt x="19037" y="0"/>
                  </a:moveTo>
                  <a:lnTo>
                    <a:pt x="19037" y="0"/>
                  </a:lnTo>
                  <a:lnTo>
                    <a:pt x="13981" y="0"/>
                  </a:lnTo>
                  <a:lnTo>
                    <a:pt x="8676" y="2822"/>
                  </a:lnTo>
                  <a:lnTo>
                    <a:pt x="137" y="9409"/>
                  </a:lnTo>
                  <a:lnTo>
                    <a:pt x="0" y="17716"/>
                  </a:lnTo>
                  <a:lnTo>
                    <a:pt x="1054" y="18161"/>
                  </a:lnTo>
                  <a:lnTo>
                    <a:pt x="45521" y="19049"/>
                  </a:lnTo>
                  <a:lnTo>
                    <a:pt x="78971" y="19050"/>
                  </a:lnTo>
                  <a:lnTo>
                    <a:pt x="85538" y="21872"/>
                  </a:lnTo>
                  <a:lnTo>
                    <a:pt x="91985" y="25596"/>
                  </a:lnTo>
                  <a:lnTo>
                    <a:pt x="101564" y="28751"/>
                  </a:lnTo>
                  <a:lnTo>
                    <a:pt x="111105" y="34859"/>
                  </a:lnTo>
                  <a:lnTo>
                    <a:pt x="151799" y="49803"/>
                  </a:lnTo>
                  <a:lnTo>
                    <a:pt x="161912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2" name="SMARTInkShape-1362"/>
            <p:cNvSpPr/>
            <p:nvPr>
              <p:custDataLst>
                <p:tags r:id="rId231"/>
              </p:custDataLst>
            </p:nvPr>
          </p:nvSpPr>
          <p:spPr>
            <a:xfrm>
              <a:off x="6629401" y="2809878"/>
              <a:ext cx="208214" cy="85723"/>
            </a:xfrm>
            <a:custGeom>
              <a:avLst/>
              <a:gdLst/>
              <a:ahLst/>
              <a:cxnLst/>
              <a:rect l="0" t="0" r="0" b="0"/>
              <a:pathLst>
                <a:path w="208214" h="85723">
                  <a:moveTo>
                    <a:pt x="38099" y="85722"/>
                  </a:moveTo>
                  <a:lnTo>
                    <a:pt x="38099" y="85722"/>
                  </a:lnTo>
                  <a:lnTo>
                    <a:pt x="33043" y="80666"/>
                  </a:lnTo>
                  <a:lnTo>
                    <a:pt x="27738" y="78183"/>
                  </a:lnTo>
                  <a:lnTo>
                    <a:pt x="24842" y="77521"/>
                  </a:lnTo>
                  <a:lnTo>
                    <a:pt x="22911" y="76021"/>
                  </a:lnTo>
                  <a:lnTo>
                    <a:pt x="20766" y="71533"/>
                  </a:lnTo>
                  <a:lnTo>
                    <a:pt x="19136" y="69913"/>
                  </a:lnTo>
                  <a:lnTo>
                    <a:pt x="10998" y="67099"/>
                  </a:lnTo>
                  <a:lnTo>
                    <a:pt x="4905" y="66798"/>
                  </a:lnTo>
                  <a:lnTo>
                    <a:pt x="3269" y="65698"/>
                  </a:lnTo>
                  <a:lnTo>
                    <a:pt x="2179" y="63906"/>
                  </a:lnTo>
                  <a:lnTo>
                    <a:pt x="10" y="57182"/>
                  </a:lnTo>
                  <a:lnTo>
                    <a:pt x="0" y="48949"/>
                  </a:lnTo>
                  <a:lnTo>
                    <a:pt x="1057" y="48507"/>
                  </a:lnTo>
                  <a:lnTo>
                    <a:pt x="5055" y="48015"/>
                  </a:lnTo>
                  <a:lnTo>
                    <a:pt x="10360" y="44975"/>
                  </a:lnTo>
                  <a:lnTo>
                    <a:pt x="35195" y="22988"/>
                  </a:lnTo>
                  <a:lnTo>
                    <a:pt x="44530" y="20215"/>
                  </a:lnTo>
                  <a:lnTo>
                    <a:pt x="50835" y="19566"/>
                  </a:lnTo>
                  <a:lnTo>
                    <a:pt x="57165" y="16455"/>
                  </a:lnTo>
                  <a:lnTo>
                    <a:pt x="63506" y="12603"/>
                  </a:lnTo>
                  <a:lnTo>
                    <a:pt x="76200" y="10131"/>
                  </a:lnTo>
                  <a:lnTo>
                    <a:pt x="83607" y="8734"/>
                  </a:lnTo>
                  <a:lnTo>
                    <a:pt x="106624" y="1357"/>
                  </a:lnTo>
                  <a:lnTo>
                    <a:pt x="152394" y="2"/>
                  </a:lnTo>
                  <a:lnTo>
                    <a:pt x="155572" y="0"/>
                  </a:lnTo>
                  <a:lnTo>
                    <a:pt x="161923" y="2820"/>
                  </a:lnTo>
                  <a:lnTo>
                    <a:pt x="168274" y="6544"/>
                  </a:lnTo>
                  <a:lnTo>
                    <a:pt x="180974" y="8934"/>
                  </a:lnTo>
                  <a:lnTo>
                    <a:pt x="188618" y="9406"/>
                  </a:lnTo>
                  <a:lnTo>
                    <a:pt x="205042" y="24069"/>
                  </a:lnTo>
                  <a:lnTo>
                    <a:pt x="207545" y="29393"/>
                  </a:lnTo>
                  <a:lnTo>
                    <a:pt x="208213" y="32294"/>
                  </a:lnTo>
                  <a:lnTo>
                    <a:pt x="207600" y="34228"/>
                  </a:lnTo>
                  <a:lnTo>
                    <a:pt x="206133" y="35518"/>
                  </a:lnTo>
                  <a:lnTo>
                    <a:pt x="200024" y="380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1363"/>
            <p:cNvSpPr/>
            <p:nvPr>
              <p:custDataLst>
                <p:tags r:id="rId232"/>
              </p:custDataLst>
            </p:nvPr>
          </p:nvSpPr>
          <p:spPr>
            <a:xfrm>
              <a:off x="6667500" y="2914650"/>
              <a:ext cx="9526" cy="207785"/>
            </a:xfrm>
            <a:custGeom>
              <a:avLst/>
              <a:gdLst/>
              <a:ahLst/>
              <a:cxnLst/>
              <a:rect l="0" t="0" r="0" b="0"/>
              <a:pathLst>
                <a:path w="9526" h="207785">
                  <a:moveTo>
                    <a:pt x="0" y="0"/>
                  </a:moveTo>
                  <a:lnTo>
                    <a:pt x="0" y="0"/>
                  </a:lnTo>
                  <a:lnTo>
                    <a:pt x="0" y="31799"/>
                  </a:lnTo>
                  <a:lnTo>
                    <a:pt x="8937" y="76450"/>
                  </a:lnTo>
                  <a:lnTo>
                    <a:pt x="9491" y="120665"/>
                  </a:lnTo>
                  <a:lnTo>
                    <a:pt x="9525" y="167283"/>
                  </a:lnTo>
                  <a:lnTo>
                    <a:pt x="9525" y="184019"/>
                  </a:lnTo>
                  <a:lnTo>
                    <a:pt x="8467" y="186179"/>
                  </a:lnTo>
                  <a:lnTo>
                    <a:pt x="6703" y="187620"/>
                  </a:lnTo>
                  <a:lnTo>
                    <a:pt x="4469" y="188580"/>
                  </a:lnTo>
                  <a:lnTo>
                    <a:pt x="2980" y="190278"/>
                  </a:lnTo>
                  <a:lnTo>
                    <a:pt x="1325" y="194988"/>
                  </a:lnTo>
                  <a:lnTo>
                    <a:pt x="116" y="207784"/>
                  </a:lnTo>
                  <a:lnTo>
                    <a:pt x="10" y="196137"/>
                  </a:lnTo>
                  <a:lnTo>
                    <a:pt x="1066" y="194258"/>
                  </a:lnTo>
                  <a:lnTo>
                    <a:pt x="2827" y="193006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9" name="SMARTInkShape-Group384"/>
          <p:cNvGrpSpPr/>
          <p:nvPr/>
        </p:nvGrpSpPr>
        <p:grpSpPr>
          <a:xfrm>
            <a:off x="5029200" y="1790701"/>
            <a:ext cx="447676" cy="295275"/>
            <a:chOff x="5029200" y="1790701"/>
            <a:chExt cx="447676" cy="295275"/>
          </a:xfrm>
        </p:grpSpPr>
        <p:sp>
          <p:nvSpPr>
            <p:cNvPr id="24635" name="SMARTInkShape-1364"/>
            <p:cNvSpPr/>
            <p:nvPr>
              <p:custDataLst>
                <p:tags r:id="rId219"/>
              </p:custDataLst>
            </p:nvPr>
          </p:nvSpPr>
          <p:spPr>
            <a:xfrm>
              <a:off x="5029200" y="1790701"/>
              <a:ext cx="133351" cy="161922"/>
            </a:xfrm>
            <a:custGeom>
              <a:avLst/>
              <a:gdLst/>
              <a:ahLst/>
              <a:cxnLst/>
              <a:rect l="0" t="0" r="0" b="0"/>
              <a:pathLst>
                <a:path w="133351" h="161922">
                  <a:moveTo>
                    <a:pt x="9525" y="66674"/>
                  </a:moveTo>
                  <a:lnTo>
                    <a:pt x="9525" y="66674"/>
                  </a:lnTo>
                  <a:lnTo>
                    <a:pt x="10" y="57159"/>
                  </a:lnTo>
                  <a:lnTo>
                    <a:pt x="0" y="47624"/>
                  </a:lnTo>
                  <a:lnTo>
                    <a:pt x="0" y="52680"/>
                  </a:lnTo>
                  <a:lnTo>
                    <a:pt x="1058" y="54170"/>
                  </a:lnTo>
                  <a:lnTo>
                    <a:pt x="2822" y="55163"/>
                  </a:lnTo>
                  <a:lnTo>
                    <a:pt x="5056" y="55825"/>
                  </a:lnTo>
                  <a:lnTo>
                    <a:pt x="6545" y="57325"/>
                  </a:lnTo>
                  <a:lnTo>
                    <a:pt x="10321" y="66772"/>
                  </a:lnTo>
                  <a:lnTo>
                    <a:pt x="15994" y="73994"/>
                  </a:lnTo>
                  <a:lnTo>
                    <a:pt x="18648" y="83970"/>
                  </a:lnTo>
                  <a:lnTo>
                    <a:pt x="25516" y="92982"/>
                  </a:lnTo>
                  <a:lnTo>
                    <a:pt x="28727" y="101868"/>
                  </a:lnTo>
                  <a:lnTo>
                    <a:pt x="44360" y="121539"/>
                  </a:lnTo>
                  <a:lnTo>
                    <a:pt x="46658" y="130438"/>
                  </a:lnTo>
                  <a:lnTo>
                    <a:pt x="47195" y="136641"/>
                  </a:lnTo>
                  <a:lnTo>
                    <a:pt x="48397" y="138719"/>
                  </a:lnTo>
                  <a:lnTo>
                    <a:pt x="50256" y="140104"/>
                  </a:lnTo>
                  <a:lnTo>
                    <a:pt x="52555" y="141027"/>
                  </a:lnTo>
                  <a:lnTo>
                    <a:pt x="54086" y="142701"/>
                  </a:lnTo>
                  <a:lnTo>
                    <a:pt x="57030" y="151959"/>
                  </a:lnTo>
                  <a:lnTo>
                    <a:pt x="66672" y="161921"/>
                  </a:lnTo>
                  <a:lnTo>
                    <a:pt x="66675" y="153723"/>
                  </a:lnTo>
                  <a:lnTo>
                    <a:pt x="67733" y="153281"/>
                  </a:lnTo>
                  <a:lnTo>
                    <a:pt x="71731" y="152791"/>
                  </a:lnTo>
                  <a:lnTo>
                    <a:pt x="73220" y="151602"/>
                  </a:lnTo>
                  <a:lnTo>
                    <a:pt x="74876" y="147459"/>
                  </a:lnTo>
                  <a:lnTo>
                    <a:pt x="77236" y="126086"/>
                  </a:lnTo>
                  <a:lnTo>
                    <a:pt x="82739" y="117203"/>
                  </a:lnTo>
                  <a:lnTo>
                    <a:pt x="84840" y="106811"/>
                  </a:lnTo>
                  <a:lnTo>
                    <a:pt x="86521" y="91854"/>
                  </a:lnTo>
                  <a:lnTo>
                    <a:pt x="93892" y="73413"/>
                  </a:lnTo>
                  <a:lnTo>
                    <a:pt x="96040" y="60401"/>
                  </a:lnTo>
                  <a:lnTo>
                    <a:pt x="102736" y="47639"/>
                  </a:lnTo>
                  <a:lnTo>
                    <a:pt x="105565" y="31751"/>
                  </a:lnTo>
                  <a:lnTo>
                    <a:pt x="112942" y="20931"/>
                  </a:lnTo>
                  <a:lnTo>
                    <a:pt x="114181" y="11013"/>
                  </a:lnTo>
                  <a:lnTo>
                    <a:pt x="114297" y="430"/>
                  </a:lnTo>
                  <a:lnTo>
                    <a:pt x="123791" y="0"/>
                  </a:lnTo>
                  <a:lnTo>
                    <a:pt x="123815" y="5056"/>
                  </a:lnTo>
                  <a:lnTo>
                    <a:pt x="124876" y="6545"/>
                  </a:lnTo>
                  <a:lnTo>
                    <a:pt x="126642" y="7538"/>
                  </a:lnTo>
                  <a:lnTo>
                    <a:pt x="133350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6" name="SMARTInkShape-1365"/>
            <p:cNvSpPr/>
            <p:nvPr>
              <p:custDataLst>
                <p:tags r:id="rId220"/>
              </p:custDataLst>
            </p:nvPr>
          </p:nvSpPr>
          <p:spPr>
            <a:xfrm>
              <a:off x="5191125" y="1885950"/>
              <a:ext cx="38101" cy="95134"/>
            </a:xfrm>
            <a:custGeom>
              <a:avLst/>
              <a:gdLst/>
              <a:ahLst/>
              <a:cxnLst/>
              <a:rect l="0" t="0" r="0" b="0"/>
              <a:pathLst>
                <a:path w="38101" h="95134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9491" y="18623"/>
                  </a:lnTo>
                  <a:lnTo>
                    <a:pt x="17723" y="27213"/>
                  </a:lnTo>
                  <a:lnTo>
                    <a:pt x="18934" y="36656"/>
                  </a:lnTo>
                  <a:lnTo>
                    <a:pt x="27241" y="46174"/>
                  </a:lnTo>
                  <a:lnTo>
                    <a:pt x="28458" y="55699"/>
                  </a:lnTo>
                  <a:lnTo>
                    <a:pt x="28575" y="85605"/>
                  </a:lnTo>
                  <a:lnTo>
                    <a:pt x="37984" y="95133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1366"/>
            <p:cNvSpPr/>
            <p:nvPr>
              <p:custDataLst>
                <p:tags r:id="rId221"/>
              </p:custDataLst>
            </p:nvPr>
          </p:nvSpPr>
          <p:spPr>
            <a:xfrm>
              <a:off x="5210175" y="1895475"/>
              <a:ext cx="104776" cy="95251"/>
            </a:xfrm>
            <a:custGeom>
              <a:avLst/>
              <a:gdLst/>
              <a:ahLst/>
              <a:cxnLst/>
              <a:rect l="0" t="0" r="0" b="0"/>
              <a:pathLst>
                <a:path w="104776" h="95251">
                  <a:moveTo>
                    <a:pt x="9525" y="9525"/>
                  </a:moveTo>
                  <a:lnTo>
                    <a:pt x="9525" y="9525"/>
                  </a:lnTo>
                  <a:lnTo>
                    <a:pt x="4469" y="9525"/>
                  </a:lnTo>
                  <a:lnTo>
                    <a:pt x="2980" y="8467"/>
                  </a:lnTo>
                  <a:lnTo>
                    <a:pt x="1986" y="670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8201" y="1208"/>
                  </a:lnTo>
                  <a:lnTo>
                    <a:pt x="11759" y="3359"/>
                  </a:lnTo>
                  <a:lnTo>
                    <a:pt x="18623" y="9164"/>
                  </a:lnTo>
                  <a:lnTo>
                    <a:pt x="28455" y="114"/>
                  </a:lnTo>
                  <a:lnTo>
                    <a:pt x="55825" y="0"/>
                  </a:lnTo>
                  <a:lnTo>
                    <a:pt x="56267" y="1058"/>
                  </a:lnTo>
                  <a:lnTo>
                    <a:pt x="57140" y="9409"/>
                  </a:lnTo>
                  <a:lnTo>
                    <a:pt x="66282" y="9522"/>
                  </a:lnTo>
                  <a:lnTo>
                    <a:pt x="66641" y="17726"/>
                  </a:lnTo>
                  <a:lnTo>
                    <a:pt x="74873" y="27135"/>
                  </a:lnTo>
                  <a:lnTo>
                    <a:pt x="76166" y="37670"/>
                  </a:lnTo>
                  <a:lnTo>
                    <a:pt x="76200" y="66247"/>
                  </a:lnTo>
                  <a:lnTo>
                    <a:pt x="85332" y="75797"/>
                  </a:lnTo>
                  <a:lnTo>
                    <a:pt x="85725" y="93891"/>
                  </a:lnTo>
                  <a:lnTo>
                    <a:pt x="86783" y="94344"/>
                  </a:lnTo>
                  <a:lnTo>
                    <a:pt x="10477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1367"/>
            <p:cNvSpPr/>
            <p:nvPr>
              <p:custDataLst>
                <p:tags r:id="rId222"/>
              </p:custDataLst>
            </p:nvPr>
          </p:nvSpPr>
          <p:spPr>
            <a:xfrm>
              <a:off x="5372100" y="1857378"/>
              <a:ext cx="104776" cy="228598"/>
            </a:xfrm>
            <a:custGeom>
              <a:avLst/>
              <a:gdLst/>
              <a:ahLst/>
              <a:cxnLst/>
              <a:rect l="0" t="0" r="0" b="0"/>
              <a:pathLst>
                <a:path w="104776" h="228598">
                  <a:moveTo>
                    <a:pt x="0" y="95247"/>
                  </a:moveTo>
                  <a:lnTo>
                    <a:pt x="0" y="95247"/>
                  </a:lnTo>
                  <a:lnTo>
                    <a:pt x="5056" y="95247"/>
                  </a:lnTo>
                  <a:lnTo>
                    <a:pt x="6545" y="94189"/>
                  </a:lnTo>
                  <a:lnTo>
                    <a:pt x="7539" y="92425"/>
                  </a:lnTo>
                  <a:lnTo>
                    <a:pt x="9132" y="87046"/>
                  </a:lnTo>
                  <a:lnTo>
                    <a:pt x="18648" y="76624"/>
                  </a:lnTo>
                  <a:lnTo>
                    <a:pt x="19015" y="68034"/>
                  </a:lnTo>
                  <a:lnTo>
                    <a:pt x="27248" y="58591"/>
                  </a:lnTo>
                  <a:lnTo>
                    <a:pt x="28459" y="49073"/>
                  </a:lnTo>
                  <a:lnTo>
                    <a:pt x="28575" y="1449"/>
                  </a:lnTo>
                  <a:lnTo>
                    <a:pt x="28575" y="8"/>
                  </a:lnTo>
                  <a:lnTo>
                    <a:pt x="23519" y="0"/>
                  </a:lnTo>
                  <a:lnTo>
                    <a:pt x="22030" y="1058"/>
                  </a:lnTo>
                  <a:lnTo>
                    <a:pt x="21036" y="2821"/>
                  </a:lnTo>
                  <a:lnTo>
                    <a:pt x="19312" y="9698"/>
                  </a:lnTo>
                  <a:lnTo>
                    <a:pt x="19084" y="17607"/>
                  </a:lnTo>
                  <a:lnTo>
                    <a:pt x="10852" y="27122"/>
                  </a:lnTo>
                  <a:lnTo>
                    <a:pt x="9918" y="33199"/>
                  </a:lnTo>
                  <a:lnTo>
                    <a:pt x="9525" y="79375"/>
                  </a:lnTo>
                  <a:lnTo>
                    <a:pt x="9525" y="118714"/>
                  </a:lnTo>
                  <a:lnTo>
                    <a:pt x="12347" y="124374"/>
                  </a:lnTo>
                  <a:lnTo>
                    <a:pt x="16070" y="130417"/>
                  </a:lnTo>
                  <a:lnTo>
                    <a:pt x="18462" y="142920"/>
                  </a:lnTo>
                  <a:lnTo>
                    <a:pt x="18934" y="150525"/>
                  </a:lnTo>
                  <a:lnTo>
                    <a:pt x="27241" y="160434"/>
                  </a:lnTo>
                  <a:lnTo>
                    <a:pt x="30804" y="161261"/>
                  </a:lnTo>
                  <a:lnTo>
                    <a:pt x="33236" y="161481"/>
                  </a:lnTo>
                  <a:lnTo>
                    <a:pt x="38760" y="164548"/>
                  </a:lnTo>
                  <a:lnTo>
                    <a:pt x="45874" y="170084"/>
                  </a:lnTo>
                  <a:lnTo>
                    <a:pt x="55673" y="171327"/>
                  </a:lnTo>
                  <a:lnTo>
                    <a:pt x="64463" y="164877"/>
                  </a:lnTo>
                  <a:lnTo>
                    <a:pt x="73310" y="161739"/>
                  </a:lnTo>
                  <a:lnTo>
                    <a:pt x="103287" y="134825"/>
                  </a:lnTo>
                  <a:lnTo>
                    <a:pt x="104737" y="124253"/>
                  </a:lnTo>
                  <a:lnTo>
                    <a:pt x="104772" y="115659"/>
                  </a:lnTo>
                  <a:lnTo>
                    <a:pt x="104775" y="119757"/>
                  </a:lnTo>
                  <a:lnTo>
                    <a:pt x="103716" y="121112"/>
                  </a:lnTo>
                  <a:lnTo>
                    <a:pt x="99719" y="122618"/>
                  </a:lnTo>
                  <a:lnTo>
                    <a:pt x="91518" y="123465"/>
                  </a:lnTo>
                  <a:lnTo>
                    <a:pt x="89587" y="124642"/>
                  </a:lnTo>
                  <a:lnTo>
                    <a:pt x="88300" y="126486"/>
                  </a:lnTo>
                  <a:lnTo>
                    <a:pt x="85812" y="131356"/>
                  </a:lnTo>
                  <a:lnTo>
                    <a:pt x="63399" y="157740"/>
                  </a:lnTo>
                  <a:lnTo>
                    <a:pt x="56885" y="174206"/>
                  </a:lnTo>
                  <a:lnTo>
                    <a:pt x="47861" y="182551"/>
                  </a:lnTo>
                  <a:lnTo>
                    <a:pt x="42438" y="195432"/>
                  </a:lnTo>
                  <a:lnTo>
                    <a:pt x="38970" y="209624"/>
                  </a:lnTo>
                  <a:lnTo>
                    <a:pt x="28575" y="2285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7" name="SMARTInkShape-Group385"/>
          <p:cNvGrpSpPr/>
          <p:nvPr/>
        </p:nvGrpSpPr>
        <p:grpSpPr>
          <a:xfrm>
            <a:off x="7896225" y="1914525"/>
            <a:ext cx="847726" cy="381001"/>
            <a:chOff x="7896225" y="1914525"/>
            <a:chExt cx="847726" cy="381001"/>
          </a:xfrm>
        </p:grpSpPr>
        <p:sp>
          <p:nvSpPr>
            <p:cNvPr id="24640" name="SMARTInkShape-1368"/>
            <p:cNvSpPr/>
            <p:nvPr>
              <p:custDataLst>
                <p:tags r:id="rId212"/>
              </p:custDataLst>
            </p:nvPr>
          </p:nvSpPr>
          <p:spPr>
            <a:xfrm>
              <a:off x="8420110" y="2066925"/>
              <a:ext cx="85716" cy="66676"/>
            </a:xfrm>
            <a:custGeom>
              <a:avLst/>
              <a:gdLst/>
              <a:ahLst/>
              <a:cxnLst/>
              <a:rect l="0" t="0" r="0" b="0"/>
              <a:pathLst>
                <a:path w="85716" h="66676">
                  <a:moveTo>
                    <a:pt x="9515" y="0"/>
                  </a:moveTo>
                  <a:lnTo>
                    <a:pt x="9515" y="0"/>
                  </a:lnTo>
                  <a:lnTo>
                    <a:pt x="0" y="0"/>
                  </a:lnTo>
                  <a:lnTo>
                    <a:pt x="47580" y="0"/>
                  </a:lnTo>
                  <a:lnTo>
                    <a:pt x="57130" y="0"/>
                  </a:lnTo>
                  <a:lnTo>
                    <a:pt x="66549" y="9409"/>
                  </a:lnTo>
                  <a:lnTo>
                    <a:pt x="66665" y="42729"/>
                  </a:lnTo>
                  <a:lnTo>
                    <a:pt x="67723" y="44361"/>
                  </a:lnTo>
                  <a:lnTo>
                    <a:pt x="69488" y="45449"/>
                  </a:lnTo>
                  <a:lnTo>
                    <a:pt x="71721" y="46174"/>
                  </a:lnTo>
                  <a:lnTo>
                    <a:pt x="73211" y="47716"/>
                  </a:lnTo>
                  <a:lnTo>
                    <a:pt x="75307" y="52826"/>
                  </a:lnTo>
                  <a:lnTo>
                    <a:pt x="75602" y="52151"/>
                  </a:lnTo>
                  <a:lnTo>
                    <a:pt x="75799" y="50642"/>
                  </a:lnTo>
                  <a:lnTo>
                    <a:pt x="75930" y="50695"/>
                  </a:lnTo>
                  <a:lnTo>
                    <a:pt x="76155" y="56091"/>
                  </a:lnTo>
                  <a:lnTo>
                    <a:pt x="78997" y="56679"/>
                  </a:lnTo>
                  <a:lnTo>
                    <a:pt x="81236" y="56836"/>
                  </a:lnTo>
                  <a:lnTo>
                    <a:pt x="82729" y="57999"/>
                  </a:lnTo>
                  <a:lnTo>
                    <a:pt x="8571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1" name="SMARTInkShape-1369"/>
            <p:cNvSpPr/>
            <p:nvPr>
              <p:custDataLst>
                <p:tags r:id="rId213"/>
              </p:custDataLst>
            </p:nvPr>
          </p:nvSpPr>
          <p:spPr>
            <a:xfrm>
              <a:off x="7896225" y="19145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2" name="SMARTInkShape-1370"/>
            <p:cNvSpPr/>
            <p:nvPr>
              <p:custDataLst>
                <p:tags r:id="rId214"/>
              </p:custDataLst>
            </p:nvPr>
          </p:nvSpPr>
          <p:spPr>
            <a:xfrm>
              <a:off x="8420100" y="2066925"/>
              <a:ext cx="9526" cy="85690"/>
            </a:xfrm>
            <a:custGeom>
              <a:avLst/>
              <a:gdLst/>
              <a:ahLst/>
              <a:cxnLst/>
              <a:rect l="0" t="0" r="0" b="0"/>
              <a:pathLst>
                <a:path w="9526" h="85690">
                  <a:moveTo>
                    <a:pt x="9525" y="9525"/>
                  </a:moveTo>
                  <a:lnTo>
                    <a:pt x="9525" y="9525"/>
                  </a:lnTo>
                  <a:lnTo>
                    <a:pt x="9525" y="116"/>
                  </a:lnTo>
                  <a:lnTo>
                    <a:pt x="35" y="0"/>
                  </a:lnTo>
                  <a:lnTo>
                    <a:pt x="8203" y="0"/>
                  </a:lnTo>
                  <a:lnTo>
                    <a:pt x="8644" y="1058"/>
                  </a:lnTo>
                  <a:lnTo>
                    <a:pt x="9525" y="47514"/>
                  </a:lnTo>
                  <a:lnTo>
                    <a:pt x="9525" y="85689"/>
                  </a:lnTo>
                  <a:lnTo>
                    <a:pt x="9525" y="77521"/>
                  </a:lnTo>
                  <a:lnTo>
                    <a:pt x="8467" y="77081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1371"/>
            <p:cNvSpPr/>
            <p:nvPr>
              <p:custDataLst>
                <p:tags r:id="rId215"/>
              </p:custDataLst>
            </p:nvPr>
          </p:nvSpPr>
          <p:spPr>
            <a:xfrm>
              <a:off x="8258175" y="1952636"/>
              <a:ext cx="114301" cy="142862"/>
            </a:xfrm>
            <a:custGeom>
              <a:avLst/>
              <a:gdLst/>
              <a:ahLst/>
              <a:cxnLst/>
              <a:rect l="0" t="0" r="0" b="0"/>
              <a:pathLst>
                <a:path w="114301" h="142862">
                  <a:moveTo>
                    <a:pt x="0" y="47614"/>
                  </a:moveTo>
                  <a:lnTo>
                    <a:pt x="0" y="47614"/>
                  </a:lnTo>
                  <a:lnTo>
                    <a:pt x="0" y="61803"/>
                  </a:lnTo>
                  <a:lnTo>
                    <a:pt x="2823" y="67326"/>
                  </a:lnTo>
                  <a:lnTo>
                    <a:pt x="8202" y="74438"/>
                  </a:lnTo>
                  <a:lnTo>
                    <a:pt x="9265" y="83448"/>
                  </a:lnTo>
                  <a:lnTo>
                    <a:pt x="9409" y="89293"/>
                  </a:lnTo>
                  <a:lnTo>
                    <a:pt x="12296" y="95418"/>
                  </a:lnTo>
                  <a:lnTo>
                    <a:pt x="16048" y="101669"/>
                  </a:lnTo>
                  <a:lnTo>
                    <a:pt x="18457" y="114305"/>
                  </a:lnTo>
                  <a:lnTo>
                    <a:pt x="18655" y="117475"/>
                  </a:lnTo>
                  <a:lnTo>
                    <a:pt x="19845" y="119588"/>
                  </a:lnTo>
                  <a:lnTo>
                    <a:pt x="21696" y="120996"/>
                  </a:lnTo>
                  <a:lnTo>
                    <a:pt x="23989" y="121936"/>
                  </a:lnTo>
                  <a:lnTo>
                    <a:pt x="25517" y="123620"/>
                  </a:lnTo>
                  <a:lnTo>
                    <a:pt x="28173" y="131850"/>
                  </a:lnTo>
                  <a:lnTo>
                    <a:pt x="28540" y="141409"/>
                  </a:lnTo>
                  <a:lnTo>
                    <a:pt x="29610" y="141894"/>
                  </a:lnTo>
                  <a:lnTo>
                    <a:pt x="38065" y="142861"/>
                  </a:lnTo>
                  <a:lnTo>
                    <a:pt x="46299" y="134663"/>
                  </a:lnTo>
                  <a:lnTo>
                    <a:pt x="47509" y="125254"/>
                  </a:lnTo>
                  <a:lnTo>
                    <a:pt x="54148" y="116494"/>
                  </a:lnTo>
                  <a:lnTo>
                    <a:pt x="56261" y="107652"/>
                  </a:lnTo>
                  <a:lnTo>
                    <a:pt x="56755" y="101461"/>
                  </a:lnTo>
                  <a:lnTo>
                    <a:pt x="59796" y="95182"/>
                  </a:lnTo>
                  <a:lnTo>
                    <a:pt x="63617" y="88864"/>
                  </a:lnTo>
                  <a:lnTo>
                    <a:pt x="66828" y="79357"/>
                  </a:lnTo>
                  <a:lnTo>
                    <a:pt x="72953" y="69837"/>
                  </a:lnTo>
                  <a:lnTo>
                    <a:pt x="75237" y="60313"/>
                  </a:lnTo>
                  <a:lnTo>
                    <a:pt x="76074" y="44439"/>
                  </a:lnTo>
                  <a:lnTo>
                    <a:pt x="78966" y="38089"/>
                  </a:lnTo>
                  <a:lnTo>
                    <a:pt x="82721" y="31739"/>
                  </a:lnTo>
                  <a:lnTo>
                    <a:pt x="85132" y="19039"/>
                  </a:lnTo>
                  <a:lnTo>
                    <a:pt x="85690" y="10071"/>
                  </a:lnTo>
                  <a:lnTo>
                    <a:pt x="95134" y="110"/>
                  </a:lnTo>
                  <a:lnTo>
                    <a:pt x="103440" y="0"/>
                  </a:lnTo>
                  <a:lnTo>
                    <a:pt x="103886" y="1054"/>
                  </a:lnTo>
                  <a:lnTo>
                    <a:pt x="104658" y="8191"/>
                  </a:lnTo>
                  <a:lnTo>
                    <a:pt x="114300" y="190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4" name="SMARTInkShape-1372"/>
            <p:cNvSpPr/>
            <p:nvPr>
              <p:custDataLst>
                <p:tags r:id="rId216"/>
              </p:custDataLst>
            </p:nvPr>
          </p:nvSpPr>
          <p:spPr>
            <a:xfrm>
              <a:off x="8582025" y="2066960"/>
              <a:ext cx="132956" cy="152366"/>
            </a:xfrm>
            <a:custGeom>
              <a:avLst/>
              <a:gdLst/>
              <a:ahLst/>
              <a:cxnLst/>
              <a:rect l="0" t="0" r="0" b="0"/>
              <a:pathLst>
                <a:path w="132956" h="152366">
                  <a:moveTo>
                    <a:pt x="0" y="38065"/>
                  </a:moveTo>
                  <a:lnTo>
                    <a:pt x="0" y="38065"/>
                  </a:lnTo>
                  <a:lnTo>
                    <a:pt x="0" y="19015"/>
                  </a:lnTo>
                  <a:lnTo>
                    <a:pt x="0" y="41405"/>
                  </a:lnTo>
                  <a:lnTo>
                    <a:pt x="1058" y="43467"/>
                  </a:lnTo>
                  <a:lnTo>
                    <a:pt x="2823" y="44841"/>
                  </a:lnTo>
                  <a:lnTo>
                    <a:pt x="5056" y="45758"/>
                  </a:lnTo>
                  <a:lnTo>
                    <a:pt x="6546" y="47427"/>
                  </a:lnTo>
                  <a:lnTo>
                    <a:pt x="8202" y="52103"/>
                  </a:lnTo>
                  <a:lnTo>
                    <a:pt x="10560" y="84218"/>
                  </a:lnTo>
                  <a:lnTo>
                    <a:pt x="17724" y="106676"/>
                  </a:lnTo>
                  <a:lnTo>
                    <a:pt x="19046" y="141072"/>
                  </a:lnTo>
                  <a:lnTo>
                    <a:pt x="28573" y="152363"/>
                  </a:lnTo>
                  <a:lnTo>
                    <a:pt x="28574" y="152364"/>
                  </a:lnTo>
                  <a:lnTo>
                    <a:pt x="28575" y="152365"/>
                  </a:lnTo>
                  <a:lnTo>
                    <a:pt x="28575" y="138176"/>
                  </a:lnTo>
                  <a:lnTo>
                    <a:pt x="29633" y="136556"/>
                  </a:lnTo>
                  <a:lnTo>
                    <a:pt x="31398" y="135475"/>
                  </a:lnTo>
                  <a:lnTo>
                    <a:pt x="33631" y="134755"/>
                  </a:lnTo>
                  <a:lnTo>
                    <a:pt x="35121" y="133217"/>
                  </a:lnTo>
                  <a:lnTo>
                    <a:pt x="36777" y="128685"/>
                  </a:lnTo>
                  <a:lnTo>
                    <a:pt x="39081" y="101284"/>
                  </a:lnTo>
                  <a:lnTo>
                    <a:pt x="49854" y="76334"/>
                  </a:lnTo>
                  <a:lnTo>
                    <a:pt x="53908" y="69890"/>
                  </a:lnTo>
                  <a:lnTo>
                    <a:pt x="57248" y="60312"/>
                  </a:lnTo>
                  <a:lnTo>
                    <a:pt x="63411" y="50772"/>
                  </a:lnTo>
                  <a:lnTo>
                    <a:pt x="65225" y="44418"/>
                  </a:lnTo>
                  <a:lnTo>
                    <a:pt x="66767" y="42300"/>
                  </a:lnTo>
                  <a:lnTo>
                    <a:pt x="68852" y="40888"/>
                  </a:lnTo>
                  <a:lnTo>
                    <a:pt x="73993" y="38262"/>
                  </a:lnTo>
                  <a:lnTo>
                    <a:pt x="79805" y="33566"/>
                  </a:lnTo>
                  <a:lnTo>
                    <a:pt x="83093" y="27952"/>
                  </a:lnTo>
                  <a:lnTo>
                    <a:pt x="83971" y="24973"/>
                  </a:lnTo>
                  <a:lnTo>
                    <a:pt x="85613" y="22987"/>
                  </a:lnTo>
                  <a:lnTo>
                    <a:pt x="90262" y="20780"/>
                  </a:lnTo>
                  <a:lnTo>
                    <a:pt x="91924" y="19133"/>
                  </a:lnTo>
                  <a:lnTo>
                    <a:pt x="93772" y="14482"/>
                  </a:lnTo>
                  <a:lnTo>
                    <a:pt x="95324" y="12818"/>
                  </a:lnTo>
                  <a:lnTo>
                    <a:pt x="104865" y="8724"/>
                  </a:lnTo>
                  <a:lnTo>
                    <a:pt x="113870" y="369"/>
                  </a:lnTo>
                  <a:lnTo>
                    <a:pt x="122464" y="0"/>
                  </a:lnTo>
                  <a:lnTo>
                    <a:pt x="122917" y="1047"/>
                  </a:lnTo>
                  <a:lnTo>
                    <a:pt x="123705" y="8169"/>
                  </a:lnTo>
                  <a:lnTo>
                    <a:pt x="128847" y="4042"/>
                  </a:lnTo>
                  <a:lnTo>
                    <a:pt x="130348" y="3742"/>
                  </a:lnTo>
                  <a:lnTo>
                    <a:pt x="131348" y="4599"/>
                  </a:lnTo>
                  <a:lnTo>
                    <a:pt x="132460" y="8375"/>
                  </a:lnTo>
                  <a:lnTo>
                    <a:pt x="132955" y="13580"/>
                  </a:lnTo>
                  <a:lnTo>
                    <a:pt x="132028" y="15392"/>
                  </a:lnTo>
                  <a:lnTo>
                    <a:pt x="130352" y="16600"/>
                  </a:lnTo>
                  <a:lnTo>
                    <a:pt x="128176" y="17405"/>
                  </a:lnTo>
                  <a:lnTo>
                    <a:pt x="126726" y="19000"/>
                  </a:lnTo>
                  <a:lnTo>
                    <a:pt x="125115" y="23594"/>
                  </a:lnTo>
                  <a:lnTo>
                    <a:pt x="123825" y="380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5" name="SMARTInkShape-1373"/>
            <p:cNvSpPr/>
            <p:nvPr>
              <p:custDataLst>
                <p:tags r:id="rId217"/>
              </p:custDataLst>
            </p:nvPr>
          </p:nvSpPr>
          <p:spPr>
            <a:xfrm>
              <a:off x="8620125" y="2190750"/>
              <a:ext cx="123826" cy="104776"/>
            </a:xfrm>
            <a:custGeom>
              <a:avLst/>
              <a:gdLst/>
              <a:ahLst/>
              <a:cxnLst/>
              <a:rect l="0" t="0" r="0" b="0"/>
              <a:pathLst>
                <a:path w="123826" h="104776">
                  <a:moveTo>
                    <a:pt x="0" y="0"/>
                  </a:moveTo>
                  <a:lnTo>
                    <a:pt x="0" y="0"/>
                  </a:lnTo>
                  <a:lnTo>
                    <a:pt x="14465" y="0"/>
                  </a:lnTo>
                  <a:lnTo>
                    <a:pt x="15994" y="1058"/>
                  </a:lnTo>
                  <a:lnTo>
                    <a:pt x="17012" y="2822"/>
                  </a:lnTo>
                  <a:lnTo>
                    <a:pt x="17691" y="5056"/>
                  </a:lnTo>
                  <a:lnTo>
                    <a:pt x="19203" y="6546"/>
                  </a:lnTo>
                  <a:lnTo>
                    <a:pt x="28670" y="10322"/>
                  </a:lnTo>
                  <a:lnTo>
                    <a:pt x="35895" y="15994"/>
                  </a:lnTo>
                  <a:lnTo>
                    <a:pt x="41705" y="17692"/>
                  </a:lnTo>
                  <a:lnTo>
                    <a:pt x="43679" y="19203"/>
                  </a:lnTo>
                  <a:lnTo>
                    <a:pt x="45871" y="23704"/>
                  </a:lnTo>
                  <a:lnTo>
                    <a:pt x="47513" y="25328"/>
                  </a:lnTo>
                  <a:lnTo>
                    <a:pt x="52162" y="27132"/>
                  </a:lnTo>
                  <a:lnTo>
                    <a:pt x="63769" y="29348"/>
                  </a:lnTo>
                  <a:lnTo>
                    <a:pt x="78202" y="40317"/>
                  </a:lnTo>
                  <a:lnTo>
                    <a:pt x="80711" y="42753"/>
                  </a:lnTo>
                  <a:lnTo>
                    <a:pt x="86318" y="45460"/>
                  </a:lnTo>
                  <a:lnTo>
                    <a:pt x="89296" y="46181"/>
                  </a:lnTo>
                  <a:lnTo>
                    <a:pt x="91280" y="47721"/>
                  </a:lnTo>
                  <a:lnTo>
                    <a:pt x="93485" y="52254"/>
                  </a:lnTo>
                  <a:lnTo>
                    <a:pt x="95132" y="53886"/>
                  </a:lnTo>
                  <a:lnTo>
                    <a:pt x="99783" y="55699"/>
                  </a:lnTo>
                  <a:lnTo>
                    <a:pt x="108353" y="56720"/>
                  </a:lnTo>
                  <a:lnTo>
                    <a:pt x="110335" y="57922"/>
                  </a:lnTo>
                  <a:lnTo>
                    <a:pt x="111656" y="59781"/>
                  </a:lnTo>
                  <a:lnTo>
                    <a:pt x="112537" y="62079"/>
                  </a:lnTo>
                  <a:lnTo>
                    <a:pt x="114185" y="63611"/>
                  </a:lnTo>
                  <a:lnTo>
                    <a:pt x="118835" y="65313"/>
                  </a:lnTo>
                  <a:lnTo>
                    <a:pt x="120497" y="66826"/>
                  </a:lnTo>
                  <a:lnTo>
                    <a:pt x="123387" y="74756"/>
                  </a:lnTo>
                  <a:lnTo>
                    <a:pt x="1238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1374"/>
            <p:cNvSpPr/>
            <p:nvPr>
              <p:custDataLst>
                <p:tags r:id="rId218"/>
              </p:custDataLst>
            </p:nvPr>
          </p:nvSpPr>
          <p:spPr>
            <a:xfrm>
              <a:off x="8562975" y="2066925"/>
              <a:ext cx="76201" cy="114301"/>
            </a:xfrm>
            <a:custGeom>
              <a:avLst/>
              <a:gdLst/>
              <a:ahLst/>
              <a:cxnLst/>
              <a:rect l="0" t="0" r="0" b="0"/>
              <a:pathLst>
                <a:path w="76201" h="114301">
                  <a:moveTo>
                    <a:pt x="0" y="38100"/>
                  </a:moveTo>
                  <a:lnTo>
                    <a:pt x="0" y="38100"/>
                  </a:lnTo>
                  <a:lnTo>
                    <a:pt x="0" y="28691"/>
                  </a:lnTo>
                  <a:lnTo>
                    <a:pt x="8202" y="20384"/>
                  </a:lnTo>
                  <a:lnTo>
                    <a:pt x="9515" y="9652"/>
                  </a:lnTo>
                  <a:lnTo>
                    <a:pt x="9525" y="10"/>
                  </a:lnTo>
                  <a:lnTo>
                    <a:pt x="18659" y="0"/>
                  </a:lnTo>
                  <a:lnTo>
                    <a:pt x="18934" y="5057"/>
                  </a:lnTo>
                  <a:lnTo>
                    <a:pt x="20031" y="6546"/>
                  </a:lnTo>
                  <a:lnTo>
                    <a:pt x="28180" y="9409"/>
                  </a:lnTo>
                  <a:lnTo>
                    <a:pt x="37698" y="18655"/>
                  </a:lnTo>
                  <a:lnTo>
                    <a:pt x="43038" y="18933"/>
                  </a:lnTo>
                  <a:lnTo>
                    <a:pt x="44567" y="20030"/>
                  </a:lnTo>
                  <a:lnTo>
                    <a:pt x="46266" y="24072"/>
                  </a:lnTo>
                  <a:lnTo>
                    <a:pt x="47778" y="25573"/>
                  </a:lnTo>
                  <a:lnTo>
                    <a:pt x="57112" y="28565"/>
                  </a:lnTo>
                  <a:lnTo>
                    <a:pt x="66675" y="28575"/>
                  </a:lnTo>
                  <a:lnTo>
                    <a:pt x="57541" y="28575"/>
                  </a:lnTo>
                  <a:lnTo>
                    <a:pt x="57185" y="41833"/>
                  </a:lnTo>
                  <a:lnTo>
                    <a:pt x="56115" y="43763"/>
                  </a:lnTo>
                  <a:lnTo>
                    <a:pt x="54343" y="45051"/>
                  </a:lnTo>
                  <a:lnTo>
                    <a:pt x="52104" y="45909"/>
                  </a:lnTo>
                  <a:lnTo>
                    <a:pt x="50611" y="47539"/>
                  </a:lnTo>
                  <a:lnTo>
                    <a:pt x="48951" y="52173"/>
                  </a:lnTo>
                  <a:lnTo>
                    <a:pt x="47452" y="53832"/>
                  </a:lnTo>
                  <a:lnTo>
                    <a:pt x="42961" y="55675"/>
                  </a:lnTo>
                  <a:lnTo>
                    <a:pt x="41342" y="57225"/>
                  </a:lnTo>
                  <a:lnTo>
                    <a:pt x="39541" y="61769"/>
                  </a:lnTo>
                  <a:lnTo>
                    <a:pt x="38100" y="104648"/>
                  </a:lnTo>
                  <a:lnTo>
                    <a:pt x="47234" y="113904"/>
                  </a:lnTo>
                  <a:lnTo>
                    <a:pt x="71328" y="114300"/>
                  </a:lnTo>
                  <a:lnTo>
                    <a:pt x="72953" y="113242"/>
                  </a:lnTo>
                  <a:lnTo>
                    <a:pt x="74035" y="111478"/>
                  </a:lnTo>
                  <a:lnTo>
                    <a:pt x="7620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48" name="SMARTInkShape-1375"/>
          <p:cNvSpPr/>
          <p:nvPr>
            <p:custDataLst>
              <p:tags r:id="rId12"/>
            </p:custDataLst>
          </p:nvPr>
        </p:nvSpPr>
        <p:spPr>
          <a:xfrm>
            <a:off x="3286125" y="3486150"/>
            <a:ext cx="1066801" cy="76201"/>
          </a:xfrm>
          <a:custGeom>
            <a:avLst/>
            <a:gdLst/>
            <a:ahLst/>
            <a:cxnLst/>
            <a:rect l="0" t="0" r="0" b="0"/>
            <a:pathLst>
              <a:path w="1066801" h="76201">
                <a:moveTo>
                  <a:pt x="0" y="76200"/>
                </a:moveTo>
                <a:lnTo>
                  <a:pt x="0" y="76200"/>
                </a:lnTo>
                <a:lnTo>
                  <a:pt x="41418" y="76200"/>
                </a:lnTo>
                <a:lnTo>
                  <a:pt x="87220" y="76200"/>
                </a:lnTo>
                <a:lnTo>
                  <a:pt x="131450" y="73378"/>
                </a:lnTo>
                <a:lnTo>
                  <a:pt x="176131" y="67999"/>
                </a:lnTo>
                <a:lnTo>
                  <a:pt x="223606" y="66937"/>
                </a:lnTo>
                <a:lnTo>
                  <a:pt x="248404" y="65694"/>
                </a:lnTo>
                <a:lnTo>
                  <a:pt x="295133" y="54921"/>
                </a:lnTo>
                <a:lnTo>
                  <a:pt x="314283" y="49786"/>
                </a:lnTo>
                <a:lnTo>
                  <a:pt x="359961" y="40276"/>
                </a:lnTo>
                <a:lnTo>
                  <a:pt x="401043" y="37328"/>
                </a:lnTo>
                <a:lnTo>
                  <a:pt x="447806" y="29937"/>
                </a:lnTo>
                <a:lnTo>
                  <a:pt x="495317" y="25932"/>
                </a:lnTo>
                <a:lnTo>
                  <a:pt x="538460" y="20410"/>
                </a:lnTo>
                <a:lnTo>
                  <a:pt x="581201" y="19319"/>
                </a:lnTo>
                <a:lnTo>
                  <a:pt x="616943" y="19129"/>
                </a:lnTo>
                <a:lnTo>
                  <a:pt x="664124" y="19066"/>
                </a:lnTo>
                <a:lnTo>
                  <a:pt x="709388" y="19053"/>
                </a:lnTo>
                <a:lnTo>
                  <a:pt x="746529" y="13994"/>
                </a:lnTo>
                <a:lnTo>
                  <a:pt x="784345" y="10849"/>
                </a:lnTo>
                <a:lnTo>
                  <a:pt x="822360" y="9918"/>
                </a:lnTo>
                <a:lnTo>
                  <a:pt x="860436" y="9642"/>
                </a:lnTo>
                <a:lnTo>
                  <a:pt x="898528" y="9559"/>
                </a:lnTo>
                <a:lnTo>
                  <a:pt x="942779" y="8474"/>
                </a:lnTo>
                <a:lnTo>
                  <a:pt x="978783" y="2981"/>
                </a:lnTo>
                <a:lnTo>
                  <a:pt x="1016262" y="883"/>
                </a:lnTo>
                <a:lnTo>
                  <a:pt x="106680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49" name="SMARTInkShape-1376"/>
          <p:cNvSpPr/>
          <p:nvPr>
            <p:custDataLst>
              <p:tags r:id="rId13"/>
            </p:custDataLst>
          </p:nvPr>
        </p:nvSpPr>
        <p:spPr>
          <a:xfrm>
            <a:off x="6800850" y="3162300"/>
            <a:ext cx="1323976" cy="133351"/>
          </a:xfrm>
          <a:custGeom>
            <a:avLst/>
            <a:gdLst/>
            <a:ahLst/>
            <a:cxnLst/>
            <a:rect l="0" t="0" r="0" b="0"/>
            <a:pathLst>
              <a:path w="1323976" h="133351">
                <a:moveTo>
                  <a:pt x="0" y="133350"/>
                </a:moveTo>
                <a:lnTo>
                  <a:pt x="0" y="133350"/>
                </a:lnTo>
                <a:lnTo>
                  <a:pt x="31084" y="130528"/>
                </a:lnTo>
                <a:lnTo>
                  <a:pt x="76531" y="123649"/>
                </a:lnTo>
                <a:lnTo>
                  <a:pt x="117187" y="116460"/>
                </a:lnTo>
                <a:lnTo>
                  <a:pt x="160614" y="109670"/>
                </a:lnTo>
                <a:lnTo>
                  <a:pt x="207370" y="104684"/>
                </a:lnTo>
                <a:lnTo>
                  <a:pt x="244770" y="97457"/>
                </a:lnTo>
                <a:lnTo>
                  <a:pt x="283721" y="89672"/>
                </a:lnTo>
                <a:lnTo>
                  <a:pt x="327247" y="85836"/>
                </a:lnTo>
                <a:lnTo>
                  <a:pt x="368484" y="79526"/>
                </a:lnTo>
                <a:lnTo>
                  <a:pt x="412687" y="76127"/>
                </a:lnTo>
                <a:lnTo>
                  <a:pt x="454124" y="68888"/>
                </a:lnTo>
                <a:lnTo>
                  <a:pt x="500504" y="61098"/>
                </a:lnTo>
                <a:lnTo>
                  <a:pt x="535712" y="58905"/>
                </a:lnTo>
                <a:lnTo>
                  <a:pt x="569706" y="55108"/>
                </a:lnTo>
                <a:lnTo>
                  <a:pt x="602452" y="49892"/>
                </a:lnTo>
                <a:lnTo>
                  <a:pt x="634646" y="44046"/>
                </a:lnTo>
                <a:lnTo>
                  <a:pt x="669414" y="40743"/>
                </a:lnTo>
                <a:lnTo>
                  <a:pt x="704976" y="38216"/>
                </a:lnTo>
                <a:lnTo>
                  <a:pt x="738419" y="33566"/>
                </a:lnTo>
                <a:lnTo>
                  <a:pt x="773745" y="30793"/>
                </a:lnTo>
                <a:lnTo>
                  <a:pt x="809554" y="28502"/>
                </a:lnTo>
                <a:lnTo>
                  <a:pt x="843107" y="23956"/>
                </a:lnTo>
                <a:lnTo>
                  <a:pt x="878480" y="21231"/>
                </a:lnTo>
                <a:lnTo>
                  <a:pt x="914311" y="18961"/>
                </a:lnTo>
                <a:lnTo>
                  <a:pt x="947875" y="14425"/>
                </a:lnTo>
                <a:lnTo>
                  <a:pt x="980431" y="11702"/>
                </a:lnTo>
                <a:lnTo>
                  <a:pt x="1013597" y="10493"/>
                </a:lnTo>
                <a:lnTo>
                  <a:pt x="1049504" y="9955"/>
                </a:lnTo>
                <a:lnTo>
                  <a:pt x="1083807" y="9716"/>
                </a:lnTo>
                <a:lnTo>
                  <a:pt x="1117750" y="8551"/>
                </a:lnTo>
                <a:lnTo>
                  <a:pt x="1154003" y="4506"/>
                </a:lnTo>
                <a:lnTo>
                  <a:pt x="1188460" y="2003"/>
                </a:lnTo>
                <a:lnTo>
                  <a:pt x="1221412" y="890"/>
                </a:lnTo>
                <a:lnTo>
                  <a:pt x="1268657" y="264"/>
                </a:lnTo>
                <a:lnTo>
                  <a:pt x="132397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59" name="SMARTInkShape-Group388"/>
          <p:cNvGrpSpPr/>
          <p:nvPr/>
        </p:nvGrpSpPr>
        <p:grpSpPr>
          <a:xfrm>
            <a:off x="3667125" y="3733917"/>
            <a:ext cx="781051" cy="361795"/>
            <a:chOff x="3667125" y="3733917"/>
            <a:chExt cx="781051" cy="361795"/>
          </a:xfrm>
        </p:grpSpPr>
        <p:sp>
          <p:nvSpPr>
            <p:cNvPr id="24650" name="SMARTInkShape-1377"/>
            <p:cNvSpPr/>
            <p:nvPr>
              <p:custDataLst>
                <p:tags r:id="rId203"/>
              </p:custDataLst>
            </p:nvPr>
          </p:nvSpPr>
          <p:spPr>
            <a:xfrm>
              <a:off x="3829050" y="4014062"/>
              <a:ext cx="142876" cy="15014"/>
            </a:xfrm>
            <a:custGeom>
              <a:avLst/>
              <a:gdLst/>
              <a:ahLst/>
              <a:cxnLst/>
              <a:rect l="0" t="0" r="0" b="0"/>
              <a:pathLst>
                <a:path w="142876" h="15014">
                  <a:moveTo>
                    <a:pt x="0" y="15013"/>
                  </a:moveTo>
                  <a:lnTo>
                    <a:pt x="0" y="15013"/>
                  </a:lnTo>
                  <a:lnTo>
                    <a:pt x="13257" y="15013"/>
                  </a:lnTo>
                  <a:lnTo>
                    <a:pt x="15188" y="13955"/>
                  </a:lnTo>
                  <a:lnTo>
                    <a:pt x="16475" y="12191"/>
                  </a:lnTo>
                  <a:lnTo>
                    <a:pt x="17333" y="9956"/>
                  </a:lnTo>
                  <a:lnTo>
                    <a:pt x="18964" y="8467"/>
                  </a:lnTo>
                  <a:lnTo>
                    <a:pt x="23598" y="6812"/>
                  </a:lnTo>
                  <a:lnTo>
                    <a:pt x="69853" y="5491"/>
                  </a:lnTo>
                  <a:lnTo>
                    <a:pt x="97493" y="5488"/>
                  </a:lnTo>
                  <a:lnTo>
                    <a:pt x="104361" y="2666"/>
                  </a:lnTo>
                  <a:lnTo>
                    <a:pt x="107674" y="431"/>
                  </a:lnTo>
                  <a:lnTo>
                    <a:pt x="110942" y="0"/>
                  </a:lnTo>
                  <a:lnTo>
                    <a:pt x="142875" y="54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1" name="SMARTInkShape-1378"/>
            <p:cNvSpPr/>
            <p:nvPr>
              <p:custDataLst>
                <p:tags r:id="rId204"/>
              </p:custDataLst>
            </p:nvPr>
          </p:nvSpPr>
          <p:spPr>
            <a:xfrm>
              <a:off x="4010025" y="3935187"/>
              <a:ext cx="104764" cy="160525"/>
            </a:xfrm>
            <a:custGeom>
              <a:avLst/>
              <a:gdLst/>
              <a:ahLst/>
              <a:cxnLst/>
              <a:rect l="0" t="0" r="0" b="0"/>
              <a:pathLst>
                <a:path w="104764" h="160525">
                  <a:moveTo>
                    <a:pt x="0" y="103413"/>
                  </a:moveTo>
                  <a:lnTo>
                    <a:pt x="0" y="103413"/>
                  </a:lnTo>
                  <a:lnTo>
                    <a:pt x="8201" y="103413"/>
                  </a:lnTo>
                  <a:lnTo>
                    <a:pt x="8642" y="102355"/>
                  </a:lnTo>
                  <a:lnTo>
                    <a:pt x="9409" y="95212"/>
                  </a:lnTo>
                  <a:lnTo>
                    <a:pt x="16048" y="86545"/>
                  </a:lnTo>
                  <a:lnTo>
                    <a:pt x="19219" y="77719"/>
                  </a:lnTo>
                  <a:lnTo>
                    <a:pt x="25333" y="68401"/>
                  </a:lnTo>
                  <a:lnTo>
                    <a:pt x="27134" y="62100"/>
                  </a:lnTo>
                  <a:lnTo>
                    <a:pt x="28673" y="59995"/>
                  </a:lnTo>
                  <a:lnTo>
                    <a:pt x="30757" y="58593"/>
                  </a:lnTo>
                  <a:lnTo>
                    <a:pt x="33205" y="57658"/>
                  </a:lnTo>
                  <a:lnTo>
                    <a:pt x="34836" y="55976"/>
                  </a:lnTo>
                  <a:lnTo>
                    <a:pt x="36649" y="51286"/>
                  </a:lnTo>
                  <a:lnTo>
                    <a:pt x="38872" y="39651"/>
                  </a:lnTo>
                  <a:lnTo>
                    <a:pt x="46263" y="29060"/>
                  </a:lnTo>
                  <a:lnTo>
                    <a:pt x="47505" y="19174"/>
                  </a:lnTo>
                  <a:lnTo>
                    <a:pt x="47625" y="0"/>
                  </a:lnTo>
                  <a:lnTo>
                    <a:pt x="39424" y="6959"/>
                  </a:lnTo>
                  <a:lnTo>
                    <a:pt x="38493" y="12863"/>
                  </a:lnTo>
                  <a:lnTo>
                    <a:pt x="37065" y="34711"/>
                  </a:lnTo>
                  <a:lnTo>
                    <a:pt x="29902" y="57651"/>
                  </a:lnTo>
                  <a:lnTo>
                    <a:pt x="28598" y="101012"/>
                  </a:lnTo>
                  <a:lnTo>
                    <a:pt x="29640" y="116225"/>
                  </a:lnTo>
                  <a:lnTo>
                    <a:pt x="36777" y="134760"/>
                  </a:lnTo>
                  <a:lnTo>
                    <a:pt x="37984" y="149121"/>
                  </a:lnTo>
                  <a:lnTo>
                    <a:pt x="46291" y="159070"/>
                  </a:lnTo>
                  <a:lnTo>
                    <a:pt x="49855" y="159900"/>
                  </a:lnTo>
                  <a:lnTo>
                    <a:pt x="61780" y="160524"/>
                  </a:lnTo>
                  <a:lnTo>
                    <a:pt x="67322" y="157724"/>
                  </a:lnTo>
                  <a:lnTo>
                    <a:pt x="73312" y="154010"/>
                  </a:lnTo>
                  <a:lnTo>
                    <a:pt x="79503" y="152359"/>
                  </a:lnTo>
                  <a:lnTo>
                    <a:pt x="81577" y="150860"/>
                  </a:lnTo>
                  <a:lnTo>
                    <a:pt x="82960" y="148803"/>
                  </a:lnTo>
                  <a:lnTo>
                    <a:pt x="83881" y="146373"/>
                  </a:lnTo>
                  <a:lnTo>
                    <a:pt x="85554" y="144753"/>
                  </a:lnTo>
                  <a:lnTo>
                    <a:pt x="90235" y="142953"/>
                  </a:lnTo>
                  <a:lnTo>
                    <a:pt x="91906" y="141415"/>
                  </a:lnTo>
                  <a:lnTo>
                    <a:pt x="102593" y="122271"/>
                  </a:lnTo>
                  <a:lnTo>
                    <a:pt x="104750" y="103345"/>
                  </a:lnTo>
                  <a:lnTo>
                    <a:pt x="104763" y="98797"/>
                  </a:lnTo>
                  <a:lnTo>
                    <a:pt x="103710" y="97160"/>
                  </a:lnTo>
                  <a:lnTo>
                    <a:pt x="101948" y="96070"/>
                  </a:lnTo>
                  <a:lnTo>
                    <a:pt x="94412" y="94534"/>
                  </a:lnTo>
                  <a:lnTo>
                    <a:pt x="72618" y="93899"/>
                  </a:lnTo>
                  <a:lnTo>
                    <a:pt x="66494" y="96715"/>
                  </a:lnTo>
                  <a:lnTo>
                    <a:pt x="60245" y="100436"/>
                  </a:lnTo>
                  <a:lnTo>
                    <a:pt x="53939" y="102090"/>
                  </a:lnTo>
                  <a:lnTo>
                    <a:pt x="51834" y="103589"/>
                  </a:lnTo>
                  <a:lnTo>
                    <a:pt x="50432" y="105647"/>
                  </a:lnTo>
                  <a:lnTo>
                    <a:pt x="49496" y="108077"/>
                  </a:lnTo>
                  <a:lnTo>
                    <a:pt x="47815" y="109698"/>
                  </a:lnTo>
                  <a:lnTo>
                    <a:pt x="39588" y="112512"/>
                  </a:lnTo>
                  <a:lnTo>
                    <a:pt x="38762" y="115571"/>
                  </a:lnTo>
                  <a:lnTo>
                    <a:pt x="38231" y="121101"/>
                  </a:lnTo>
                  <a:lnTo>
                    <a:pt x="39246" y="121555"/>
                  </a:lnTo>
                  <a:lnTo>
                    <a:pt x="47625" y="1224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2" name="SMARTInkShape-1379"/>
            <p:cNvSpPr/>
            <p:nvPr>
              <p:custDataLst>
                <p:tags r:id="rId205"/>
              </p:custDataLst>
            </p:nvPr>
          </p:nvSpPr>
          <p:spPr>
            <a:xfrm>
              <a:off x="3867935" y="3933825"/>
              <a:ext cx="56363" cy="123826"/>
            </a:xfrm>
            <a:custGeom>
              <a:avLst/>
              <a:gdLst/>
              <a:ahLst/>
              <a:cxnLst/>
              <a:rect l="0" t="0" r="0" b="0"/>
              <a:pathLst>
                <a:path w="56363" h="123826">
                  <a:moveTo>
                    <a:pt x="18265" y="0"/>
                  </a:moveTo>
                  <a:lnTo>
                    <a:pt x="18265" y="0"/>
                  </a:lnTo>
                  <a:lnTo>
                    <a:pt x="1863" y="0"/>
                  </a:lnTo>
                  <a:lnTo>
                    <a:pt x="980" y="1058"/>
                  </a:lnTo>
                  <a:lnTo>
                    <a:pt x="0" y="5057"/>
                  </a:lnTo>
                  <a:lnTo>
                    <a:pt x="796" y="6546"/>
                  </a:lnTo>
                  <a:lnTo>
                    <a:pt x="2387" y="7539"/>
                  </a:lnTo>
                  <a:lnTo>
                    <a:pt x="4504" y="8201"/>
                  </a:lnTo>
                  <a:lnTo>
                    <a:pt x="5916" y="9701"/>
                  </a:lnTo>
                  <a:lnTo>
                    <a:pt x="7485" y="14189"/>
                  </a:lnTo>
                  <a:lnTo>
                    <a:pt x="8368" y="22666"/>
                  </a:lnTo>
                  <a:lnTo>
                    <a:pt x="9550" y="24636"/>
                  </a:lnTo>
                  <a:lnTo>
                    <a:pt x="11397" y="25949"/>
                  </a:lnTo>
                  <a:lnTo>
                    <a:pt x="13686" y="26824"/>
                  </a:lnTo>
                  <a:lnTo>
                    <a:pt x="15212" y="28466"/>
                  </a:lnTo>
                  <a:lnTo>
                    <a:pt x="20485" y="38706"/>
                  </a:lnTo>
                  <a:lnTo>
                    <a:pt x="24543" y="44719"/>
                  </a:lnTo>
                  <a:lnTo>
                    <a:pt x="27363" y="55304"/>
                  </a:lnTo>
                  <a:lnTo>
                    <a:pt x="34252" y="64389"/>
                  </a:lnTo>
                  <a:lnTo>
                    <a:pt x="35954" y="70245"/>
                  </a:lnTo>
                  <a:lnTo>
                    <a:pt x="37466" y="72230"/>
                  </a:lnTo>
                  <a:lnTo>
                    <a:pt x="43592" y="76082"/>
                  </a:lnTo>
                  <a:lnTo>
                    <a:pt x="45396" y="80734"/>
                  </a:lnTo>
                  <a:lnTo>
                    <a:pt x="46714" y="93488"/>
                  </a:lnTo>
                  <a:lnTo>
                    <a:pt x="47814" y="94075"/>
                  </a:lnTo>
                  <a:lnTo>
                    <a:pt x="51859" y="94728"/>
                  </a:lnTo>
                  <a:lnTo>
                    <a:pt x="53361" y="95960"/>
                  </a:lnTo>
                  <a:lnTo>
                    <a:pt x="55030" y="100152"/>
                  </a:lnTo>
                  <a:lnTo>
                    <a:pt x="56362" y="114255"/>
                  </a:lnTo>
                  <a:lnTo>
                    <a:pt x="4684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3" name="SMARTInkShape-1380"/>
            <p:cNvSpPr/>
            <p:nvPr>
              <p:custDataLst>
                <p:tags r:id="rId206"/>
              </p:custDataLst>
            </p:nvPr>
          </p:nvSpPr>
          <p:spPr>
            <a:xfrm>
              <a:off x="3676650" y="3752851"/>
              <a:ext cx="9526" cy="257175"/>
            </a:xfrm>
            <a:custGeom>
              <a:avLst/>
              <a:gdLst/>
              <a:ahLst/>
              <a:cxnLst/>
              <a:rect l="0" t="0" r="0" b="0"/>
              <a:pathLst>
                <a:path w="9526" h="257175">
                  <a:moveTo>
                    <a:pt x="9525" y="19049"/>
                  </a:moveTo>
                  <a:lnTo>
                    <a:pt x="9525" y="19049"/>
                  </a:lnTo>
                  <a:lnTo>
                    <a:pt x="9525" y="4860"/>
                  </a:lnTo>
                  <a:lnTo>
                    <a:pt x="8467" y="3240"/>
                  </a:lnTo>
                  <a:lnTo>
                    <a:pt x="6703" y="2159"/>
                  </a:lnTo>
                  <a:lnTo>
                    <a:pt x="3" y="0"/>
                  </a:lnTo>
                  <a:lnTo>
                    <a:pt x="0" y="36855"/>
                  </a:lnTo>
                  <a:lnTo>
                    <a:pt x="2822" y="45660"/>
                  </a:lnTo>
                  <a:lnTo>
                    <a:pt x="5056" y="49489"/>
                  </a:lnTo>
                  <a:lnTo>
                    <a:pt x="5488" y="54159"/>
                  </a:lnTo>
                  <a:lnTo>
                    <a:pt x="3155" y="70845"/>
                  </a:lnTo>
                  <a:lnTo>
                    <a:pt x="9060" y="114357"/>
                  </a:lnTo>
                  <a:lnTo>
                    <a:pt x="9497" y="158752"/>
                  </a:lnTo>
                  <a:lnTo>
                    <a:pt x="9525" y="201710"/>
                  </a:lnTo>
                  <a:lnTo>
                    <a:pt x="23" y="247689"/>
                  </a:lnTo>
                  <a:lnTo>
                    <a:pt x="0" y="2571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4" name="SMARTInkShape-1381"/>
            <p:cNvSpPr/>
            <p:nvPr>
              <p:custDataLst>
                <p:tags r:id="rId207"/>
              </p:custDataLst>
            </p:nvPr>
          </p:nvSpPr>
          <p:spPr>
            <a:xfrm>
              <a:off x="4257675" y="3886317"/>
              <a:ext cx="142876" cy="28459"/>
            </a:xfrm>
            <a:custGeom>
              <a:avLst/>
              <a:gdLst/>
              <a:ahLst/>
              <a:cxnLst/>
              <a:rect l="0" t="0" r="0" b="0"/>
              <a:pathLst>
                <a:path w="142876" h="28459">
                  <a:moveTo>
                    <a:pt x="0" y="28458"/>
                  </a:moveTo>
                  <a:lnTo>
                    <a:pt x="0" y="28458"/>
                  </a:lnTo>
                  <a:lnTo>
                    <a:pt x="5056" y="23401"/>
                  </a:lnTo>
                  <a:lnTo>
                    <a:pt x="10361" y="20919"/>
                  </a:lnTo>
                  <a:lnTo>
                    <a:pt x="13257" y="20257"/>
                  </a:lnTo>
                  <a:lnTo>
                    <a:pt x="15188" y="18757"/>
                  </a:lnTo>
                  <a:lnTo>
                    <a:pt x="17333" y="14269"/>
                  </a:lnTo>
                  <a:lnTo>
                    <a:pt x="18964" y="12649"/>
                  </a:lnTo>
                  <a:lnTo>
                    <a:pt x="28138" y="9534"/>
                  </a:lnTo>
                  <a:lnTo>
                    <a:pt x="73294" y="9408"/>
                  </a:lnTo>
                  <a:lnTo>
                    <a:pt x="88936" y="9408"/>
                  </a:lnTo>
                  <a:lnTo>
                    <a:pt x="95267" y="6586"/>
                  </a:lnTo>
                  <a:lnTo>
                    <a:pt x="101607" y="2862"/>
                  </a:lnTo>
                  <a:lnTo>
                    <a:pt x="114301" y="472"/>
                  </a:lnTo>
                  <a:lnTo>
                    <a:pt x="121944" y="0"/>
                  </a:lnTo>
                  <a:lnTo>
                    <a:pt x="122571" y="1019"/>
                  </a:lnTo>
                  <a:lnTo>
                    <a:pt x="123267" y="4974"/>
                  </a:lnTo>
                  <a:lnTo>
                    <a:pt x="124512" y="6452"/>
                  </a:lnTo>
                  <a:lnTo>
                    <a:pt x="131978" y="9019"/>
                  </a:lnTo>
                  <a:lnTo>
                    <a:pt x="138000" y="9293"/>
                  </a:lnTo>
                  <a:lnTo>
                    <a:pt x="139624" y="10389"/>
                  </a:lnTo>
                  <a:lnTo>
                    <a:pt x="140708" y="12179"/>
                  </a:lnTo>
                  <a:lnTo>
                    <a:pt x="142875" y="189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5" name="SMARTInkShape-1382"/>
            <p:cNvSpPr/>
            <p:nvPr>
              <p:custDataLst>
                <p:tags r:id="rId208"/>
              </p:custDataLst>
            </p:nvPr>
          </p:nvSpPr>
          <p:spPr>
            <a:xfrm>
              <a:off x="4295775" y="3943350"/>
              <a:ext cx="152401" cy="56758"/>
            </a:xfrm>
            <a:custGeom>
              <a:avLst/>
              <a:gdLst/>
              <a:ahLst/>
              <a:cxnLst/>
              <a:rect l="0" t="0" r="0" b="0"/>
              <a:pathLst>
                <a:path w="152401" h="56758">
                  <a:moveTo>
                    <a:pt x="0" y="47625"/>
                  </a:moveTo>
                  <a:lnTo>
                    <a:pt x="0" y="47625"/>
                  </a:lnTo>
                  <a:lnTo>
                    <a:pt x="0" y="56757"/>
                  </a:lnTo>
                  <a:lnTo>
                    <a:pt x="8201" y="48914"/>
                  </a:lnTo>
                  <a:lnTo>
                    <a:pt x="14189" y="48008"/>
                  </a:lnTo>
                  <a:lnTo>
                    <a:pt x="22666" y="47739"/>
                  </a:lnTo>
                  <a:lnTo>
                    <a:pt x="28771" y="44853"/>
                  </a:lnTo>
                  <a:lnTo>
                    <a:pt x="44476" y="32443"/>
                  </a:lnTo>
                  <a:lnTo>
                    <a:pt x="87959" y="16883"/>
                  </a:lnTo>
                  <a:lnTo>
                    <a:pt x="102615" y="11705"/>
                  </a:lnTo>
                  <a:lnTo>
                    <a:pt x="116482" y="7349"/>
                  </a:lnTo>
                  <a:lnTo>
                    <a:pt x="127970" y="3266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6" name="SMARTInkShape-1383"/>
            <p:cNvSpPr/>
            <p:nvPr>
              <p:custDataLst>
                <p:tags r:id="rId209"/>
              </p:custDataLst>
            </p:nvPr>
          </p:nvSpPr>
          <p:spPr>
            <a:xfrm>
              <a:off x="3838575" y="3924300"/>
              <a:ext cx="24539" cy="152401"/>
            </a:xfrm>
            <a:custGeom>
              <a:avLst/>
              <a:gdLst/>
              <a:ahLst/>
              <a:cxnLst/>
              <a:rect l="0" t="0" r="0" b="0"/>
              <a:pathLst>
                <a:path w="24539" h="152401">
                  <a:moveTo>
                    <a:pt x="19050" y="0"/>
                  </a:moveTo>
                  <a:lnTo>
                    <a:pt x="19050" y="0"/>
                  </a:lnTo>
                  <a:lnTo>
                    <a:pt x="24106" y="5057"/>
                  </a:lnTo>
                  <a:lnTo>
                    <a:pt x="24538" y="6546"/>
                  </a:lnTo>
                  <a:lnTo>
                    <a:pt x="23766" y="7539"/>
                  </a:lnTo>
                  <a:lnTo>
                    <a:pt x="19982" y="9132"/>
                  </a:lnTo>
                  <a:lnTo>
                    <a:pt x="19234" y="17052"/>
                  </a:lnTo>
                  <a:lnTo>
                    <a:pt x="19050" y="61423"/>
                  </a:lnTo>
                  <a:lnTo>
                    <a:pt x="19050" y="88593"/>
                  </a:lnTo>
                  <a:lnTo>
                    <a:pt x="16228" y="95113"/>
                  </a:lnTo>
                  <a:lnTo>
                    <a:pt x="12504" y="101540"/>
                  </a:lnTo>
                  <a:lnTo>
                    <a:pt x="10113" y="114288"/>
                  </a:lnTo>
                  <a:lnTo>
                    <a:pt x="9535" y="137849"/>
                  </a:lnTo>
                  <a:lnTo>
                    <a:pt x="8474" y="139524"/>
                  </a:lnTo>
                  <a:lnTo>
                    <a:pt x="6708" y="140641"/>
                  </a:lnTo>
                  <a:lnTo>
                    <a:pt x="4472" y="141386"/>
                  </a:lnTo>
                  <a:lnTo>
                    <a:pt x="2981" y="142940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1384"/>
            <p:cNvSpPr/>
            <p:nvPr>
              <p:custDataLst>
                <p:tags r:id="rId210"/>
              </p:custDataLst>
            </p:nvPr>
          </p:nvSpPr>
          <p:spPr>
            <a:xfrm>
              <a:off x="3667125" y="3895725"/>
              <a:ext cx="104776" cy="38101"/>
            </a:xfrm>
            <a:custGeom>
              <a:avLst/>
              <a:gdLst/>
              <a:ahLst/>
              <a:cxnLst/>
              <a:rect l="0" t="0" r="0" b="0"/>
              <a:pathLst>
                <a:path w="104776" h="38101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41396" y="9525"/>
                  </a:lnTo>
                  <a:lnTo>
                    <a:pt x="47678" y="12347"/>
                  </a:lnTo>
                  <a:lnTo>
                    <a:pt x="55279" y="17726"/>
                  </a:lnTo>
                  <a:lnTo>
                    <a:pt x="64384" y="19846"/>
                  </a:lnTo>
                  <a:lnTo>
                    <a:pt x="73287" y="25519"/>
                  </a:lnTo>
                  <a:lnTo>
                    <a:pt x="85777" y="27971"/>
                  </a:lnTo>
                  <a:lnTo>
                    <a:pt x="88934" y="28173"/>
                  </a:lnTo>
                  <a:lnTo>
                    <a:pt x="95266" y="31219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8" name="SMARTInkShape-1385"/>
            <p:cNvSpPr/>
            <p:nvPr>
              <p:custDataLst>
                <p:tags r:id="rId211"/>
              </p:custDataLst>
            </p:nvPr>
          </p:nvSpPr>
          <p:spPr>
            <a:xfrm>
              <a:off x="3667125" y="3733917"/>
              <a:ext cx="142876" cy="85609"/>
            </a:xfrm>
            <a:custGeom>
              <a:avLst/>
              <a:gdLst/>
              <a:ahLst/>
              <a:cxnLst/>
              <a:rect l="0" t="0" r="0" b="0"/>
              <a:pathLst>
                <a:path w="142876" h="85609">
                  <a:moveTo>
                    <a:pt x="0" y="85608"/>
                  </a:moveTo>
                  <a:lnTo>
                    <a:pt x="0" y="85608"/>
                  </a:lnTo>
                  <a:lnTo>
                    <a:pt x="0" y="57470"/>
                  </a:lnTo>
                  <a:lnTo>
                    <a:pt x="8201" y="48870"/>
                  </a:lnTo>
                  <a:lnTo>
                    <a:pt x="9132" y="42855"/>
                  </a:lnTo>
                  <a:lnTo>
                    <a:pt x="10321" y="41231"/>
                  </a:lnTo>
                  <a:lnTo>
                    <a:pt x="12173" y="40148"/>
                  </a:lnTo>
                  <a:lnTo>
                    <a:pt x="14465" y="39427"/>
                  </a:lnTo>
                  <a:lnTo>
                    <a:pt x="15994" y="37887"/>
                  </a:lnTo>
                  <a:lnTo>
                    <a:pt x="17692" y="33354"/>
                  </a:lnTo>
                  <a:lnTo>
                    <a:pt x="19202" y="31722"/>
                  </a:lnTo>
                  <a:lnTo>
                    <a:pt x="37991" y="19900"/>
                  </a:lnTo>
                  <a:lnTo>
                    <a:pt x="42637" y="19363"/>
                  </a:lnTo>
                  <a:lnTo>
                    <a:pt x="48231" y="16302"/>
                  </a:lnTo>
                  <a:lnTo>
                    <a:pt x="54244" y="12472"/>
                  </a:lnTo>
                  <a:lnTo>
                    <a:pt x="66728" y="10013"/>
                  </a:lnTo>
                  <a:lnTo>
                    <a:pt x="79386" y="9528"/>
                  </a:lnTo>
                  <a:lnTo>
                    <a:pt x="85730" y="6639"/>
                  </a:lnTo>
                  <a:lnTo>
                    <a:pt x="93369" y="1217"/>
                  </a:lnTo>
                  <a:lnTo>
                    <a:pt x="102483" y="147"/>
                  </a:lnTo>
                  <a:lnTo>
                    <a:pt x="108342" y="0"/>
                  </a:lnTo>
                  <a:lnTo>
                    <a:pt x="114474" y="2757"/>
                  </a:lnTo>
                  <a:lnTo>
                    <a:pt x="121978" y="8094"/>
                  </a:lnTo>
                  <a:lnTo>
                    <a:pt x="131064" y="9148"/>
                  </a:lnTo>
                  <a:lnTo>
                    <a:pt x="141110" y="9374"/>
                  </a:lnTo>
                  <a:lnTo>
                    <a:pt x="141699" y="10443"/>
                  </a:lnTo>
                  <a:lnTo>
                    <a:pt x="142875" y="284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9" name="SMARTInkShape-Group389"/>
          <p:cNvGrpSpPr/>
          <p:nvPr/>
        </p:nvGrpSpPr>
        <p:grpSpPr>
          <a:xfrm>
            <a:off x="4667260" y="3699740"/>
            <a:ext cx="571491" cy="348386"/>
            <a:chOff x="4667260" y="3699740"/>
            <a:chExt cx="571491" cy="348386"/>
          </a:xfrm>
        </p:grpSpPr>
        <p:sp>
          <p:nvSpPr>
            <p:cNvPr id="24660" name="SMARTInkShape-1386"/>
            <p:cNvSpPr/>
            <p:nvPr>
              <p:custDataLst>
                <p:tags r:id="rId194"/>
              </p:custDataLst>
            </p:nvPr>
          </p:nvSpPr>
          <p:spPr>
            <a:xfrm>
              <a:off x="4683569" y="3838575"/>
              <a:ext cx="117032" cy="38101"/>
            </a:xfrm>
            <a:custGeom>
              <a:avLst/>
              <a:gdLst/>
              <a:ahLst/>
              <a:cxnLst/>
              <a:rect l="0" t="0" r="0" b="0"/>
              <a:pathLst>
                <a:path w="117032" h="38101">
                  <a:moveTo>
                    <a:pt x="12256" y="38100"/>
                  </a:moveTo>
                  <a:lnTo>
                    <a:pt x="12256" y="38100"/>
                  </a:lnTo>
                  <a:lnTo>
                    <a:pt x="2143" y="38100"/>
                  </a:lnTo>
                  <a:lnTo>
                    <a:pt x="221" y="37042"/>
                  </a:lnTo>
                  <a:lnTo>
                    <a:pt x="0" y="35278"/>
                  </a:lnTo>
                  <a:lnTo>
                    <a:pt x="911" y="33043"/>
                  </a:lnTo>
                  <a:lnTo>
                    <a:pt x="2576" y="31554"/>
                  </a:lnTo>
                  <a:lnTo>
                    <a:pt x="12852" y="26341"/>
                  </a:lnTo>
                  <a:lnTo>
                    <a:pt x="18871" y="22291"/>
                  </a:lnTo>
                  <a:lnTo>
                    <a:pt x="29460" y="19476"/>
                  </a:lnTo>
                  <a:lnTo>
                    <a:pt x="45092" y="18076"/>
                  </a:lnTo>
                  <a:lnTo>
                    <a:pt x="56087" y="11471"/>
                  </a:lnTo>
                  <a:lnTo>
                    <a:pt x="66048" y="3869"/>
                  </a:lnTo>
                  <a:lnTo>
                    <a:pt x="72499" y="1720"/>
                  </a:lnTo>
                  <a:lnTo>
                    <a:pt x="11703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1" name="SMARTInkShape-1387"/>
            <p:cNvSpPr/>
            <p:nvPr>
              <p:custDataLst>
                <p:tags r:id="rId195"/>
              </p:custDataLst>
            </p:nvPr>
          </p:nvSpPr>
          <p:spPr>
            <a:xfrm>
              <a:off x="4667260" y="3699740"/>
              <a:ext cx="151960" cy="110261"/>
            </a:xfrm>
            <a:custGeom>
              <a:avLst/>
              <a:gdLst/>
              <a:ahLst/>
              <a:cxnLst/>
              <a:rect l="0" t="0" r="0" b="0"/>
              <a:pathLst>
                <a:path w="151960" h="110261">
                  <a:moveTo>
                    <a:pt x="9515" y="110260"/>
                  </a:moveTo>
                  <a:lnTo>
                    <a:pt x="9515" y="110260"/>
                  </a:lnTo>
                  <a:lnTo>
                    <a:pt x="4459" y="110260"/>
                  </a:lnTo>
                  <a:lnTo>
                    <a:pt x="2970" y="109202"/>
                  </a:lnTo>
                  <a:lnTo>
                    <a:pt x="1976" y="107438"/>
                  </a:lnTo>
                  <a:lnTo>
                    <a:pt x="383" y="97003"/>
                  </a:lnTo>
                  <a:lnTo>
                    <a:pt x="0" y="77172"/>
                  </a:lnTo>
                  <a:lnTo>
                    <a:pt x="1055" y="75501"/>
                  </a:lnTo>
                  <a:lnTo>
                    <a:pt x="2817" y="74387"/>
                  </a:lnTo>
                  <a:lnTo>
                    <a:pt x="5050" y="73645"/>
                  </a:lnTo>
                  <a:lnTo>
                    <a:pt x="6538" y="72092"/>
                  </a:lnTo>
                  <a:lnTo>
                    <a:pt x="11749" y="61994"/>
                  </a:lnTo>
                  <a:lnTo>
                    <a:pt x="22656" y="49808"/>
                  </a:lnTo>
                  <a:lnTo>
                    <a:pt x="28761" y="46351"/>
                  </a:lnTo>
                  <a:lnTo>
                    <a:pt x="35002" y="43756"/>
                  </a:lnTo>
                  <a:lnTo>
                    <a:pt x="41304" y="39075"/>
                  </a:lnTo>
                  <a:lnTo>
                    <a:pt x="44810" y="33467"/>
                  </a:lnTo>
                  <a:lnTo>
                    <a:pt x="45745" y="30490"/>
                  </a:lnTo>
                  <a:lnTo>
                    <a:pt x="47427" y="28505"/>
                  </a:lnTo>
                  <a:lnTo>
                    <a:pt x="66840" y="17228"/>
                  </a:lnTo>
                  <a:lnTo>
                    <a:pt x="92072" y="14038"/>
                  </a:lnTo>
                  <a:lnTo>
                    <a:pt x="104766" y="7488"/>
                  </a:lnTo>
                  <a:lnTo>
                    <a:pt x="137839" y="5495"/>
                  </a:lnTo>
                  <a:lnTo>
                    <a:pt x="139515" y="4434"/>
                  </a:lnTo>
                  <a:lnTo>
                    <a:pt x="140631" y="2667"/>
                  </a:lnTo>
                  <a:lnTo>
                    <a:pt x="141376" y="432"/>
                  </a:lnTo>
                  <a:lnTo>
                    <a:pt x="142930" y="0"/>
                  </a:lnTo>
                  <a:lnTo>
                    <a:pt x="151959" y="5209"/>
                  </a:lnTo>
                  <a:lnTo>
                    <a:pt x="142865" y="150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2" name="SMARTInkShape-1388"/>
            <p:cNvSpPr/>
            <p:nvPr>
              <p:custDataLst>
                <p:tags r:id="rId196"/>
              </p:custDataLst>
            </p:nvPr>
          </p:nvSpPr>
          <p:spPr>
            <a:xfrm>
              <a:off x="4695825" y="3724320"/>
              <a:ext cx="9526" cy="247475"/>
            </a:xfrm>
            <a:custGeom>
              <a:avLst/>
              <a:gdLst/>
              <a:ahLst/>
              <a:cxnLst/>
              <a:rect l="0" t="0" r="0" b="0"/>
              <a:pathLst>
                <a:path w="9526" h="247475">
                  <a:moveTo>
                    <a:pt x="9525" y="38055"/>
                  </a:moveTo>
                  <a:lnTo>
                    <a:pt x="9525" y="38055"/>
                  </a:lnTo>
                  <a:lnTo>
                    <a:pt x="9525" y="0"/>
                  </a:lnTo>
                  <a:lnTo>
                    <a:pt x="9525" y="5025"/>
                  </a:lnTo>
                  <a:lnTo>
                    <a:pt x="6703" y="10322"/>
                  </a:lnTo>
                  <a:lnTo>
                    <a:pt x="2980" y="16204"/>
                  </a:lnTo>
                  <a:lnTo>
                    <a:pt x="883" y="26524"/>
                  </a:lnTo>
                  <a:lnTo>
                    <a:pt x="23" y="70801"/>
                  </a:lnTo>
                  <a:lnTo>
                    <a:pt x="1" y="114313"/>
                  </a:lnTo>
                  <a:lnTo>
                    <a:pt x="0" y="158708"/>
                  </a:lnTo>
                  <a:lnTo>
                    <a:pt x="0" y="202097"/>
                  </a:lnTo>
                  <a:lnTo>
                    <a:pt x="0" y="231565"/>
                  </a:lnTo>
                  <a:lnTo>
                    <a:pt x="1058" y="233736"/>
                  </a:lnTo>
                  <a:lnTo>
                    <a:pt x="2822" y="235184"/>
                  </a:lnTo>
                  <a:lnTo>
                    <a:pt x="5056" y="236149"/>
                  </a:lnTo>
                  <a:lnTo>
                    <a:pt x="6545" y="237851"/>
                  </a:lnTo>
                  <a:lnTo>
                    <a:pt x="9491" y="247474"/>
                  </a:lnTo>
                  <a:lnTo>
                    <a:pt x="9525" y="2380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3" name="SMARTInkShape-1389"/>
            <p:cNvSpPr/>
            <p:nvPr>
              <p:custDataLst>
                <p:tags r:id="rId197"/>
              </p:custDataLst>
            </p:nvPr>
          </p:nvSpPr>
          <p:spPr>
            <a:xfrm>
              <a:off x="4848225" y="3848100"/>
              <a:ext cx="57151" cy="152401"/>
            </a:xfrm>
            <a:custGeom>
              <a:avLst/>
              <a:gdLst/>
              <a:ahLst/>
              <a:cxnLst/>
              <a:rect l="0" t="0" r="0" b="0"/>
              <a:pathLst>
                <a:path w="57151" h="152401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56092" y="8642"/>
                  </a:lnTo>
                  <a:lnTo>
                    <a:pt x="52094" y="9132"/>
                  </a:lnTo>
                  <a:lnTo>
                    <a:pt x="50605" y="10321"/>
                  </a:lnTo>
                  <a:lnTo>
                    <a:pt x="48949" y="14465"/>
                  </a:lnTo>
                  <a:lnTo>
                    <a:pt x="47449" y="15994"/>
                  </a:lnTo>
                  <a:lnTo>
                    <a:pt x="42961" y="17692"/>
                  </a:lnTo>
                  <a:lnTo>
                    <a:pt x="42399" y="19203"/>
                  </a:lnTo>
                  <a:lnTo>
                    <a:pt x="43084" y="21268"/>
                  </a:lnTo>
                  <a:lnTo>
                    <a:pt x="45607" y="26386"/>
                  </a:lnTo>
                  <a:lnTo>
                    <a:pt x="46728" y="32188"/>
                  </a:lnTo>
                  <a:lnTo>
                    <a:pt x="45969" y="35217"/>
                  </a:lnTo>
                  <a:lnTo>
                    <a:pt x="39844" y="44536"/>
                  </a:lnTo>
                  <a:lnTo>
                    <a:pt x="32384" y="54001"/>
                  </a:lnTo>
                  <a:lnTo>
                    <a:pt x="26505" y="66680"/>
                  </a:lnTo>
                  <a:lnTo>
                    <a:pt x="22363" y="73027"/>
                  </a:lnTo>
                  <a:lnTo>
                    <a:pt x="10494" y="110242"/>
                  </a:lnTo>
                  <a:lnTo>
                    <a:pt x="9652" y="126883"/>
                  </a:lnTo>
                  <a:lnTo>
                    <a:pt x="6759" y="133298"/>
                  </a:lnTo>
                  <a:lnTo>
                    <a:pt x="1335" y="140983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4" name="SMARTInkShape-1390"/>
            <p:cNvSpPr/>
            <p:nvPr>
              <p:custDataLst>
                <p:tags r:id="rId198"/>
              </p:custDataLst>
            </p:nvPr>
          </p:nvSpPr>
          <p:spPr>
            <a:xfrm>
              <a:off x="4829291" y="3952875"/>
              <a:ext cx="142760" cy="28576"/>
            </a:xfrm>
            <a:custGeom>
              <a:avLst/>
              <a:gdLst/>
              <a:ahLst/>
              <a:cxnLst/>
              <a:rect l="0" t="0" r="0" b="0"/>
              <a:pathLst>
                <a:path w="142760" h="28576">
                  <a:moveTo>
                    <a:pt x="9409" y="28575"/>
                  </a:moveTo>
                  <a:lnTo>
                    <a:pt x="9409" y="28575"/>
                  </a:lnTo>
                  <a:lnTo>
                    <a:pt x="277" y="28575"/>
                  </a:lnTo>
                  <a:lnTo>
                    <a:pt x="0" y="23518"/>
                  </a:lnTo>
                  <a:lnTo>
                    <a:pt x="1020" y="22029"/>
                  </a:lnTo>
                  <a:lnTo>
                    <a:pt x="2758" y="21036"/>
                  </a:lnTo>
                  <a:lnTo>
                    <a:pt x="9592" y="19312"/>
                  </a:lnTo>
                  <a:lnTo>
                    <a:pt x="41198" y="19053"/>
                  </a:lnTo>
                  <a:lnTo>
                    <a:pt x="47526" y="16229"/>
                  </a:lnTo>
                  <a:lnTo>
                    <a:pt x="50695" y="13994"/>
                  </a:lnTo>
                  <a:lnTo>
                    <a:pt x="65269" y="10849"/>
                  </a:lnTo>
                  <a:lnTo>
                    <a:pt x="82610" y="8729"/>
                  </a:lnTo>
                  <a:lnTo>
                    <a:pt x="110049" y="906"/>
                  </a:lnTo>
                  <a:lnTo>
                    <a:pt x="14275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1391"/>
            <p:cNvSpPr/>
            <p:nvPr>
              <p:custDataLst>
                <p:tags r:id="rId199"/>
              </p:custDataLst>
            </p:nvPr>
          </p:nvSpPr>
          <p:spPr>
            <a:xfrm>
              <a:off x="4895850" y="3876675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0" y="0"/>
                  </a:moveTo>
                  <a:lnTo>
                    <a:pt x="0" y="0"/>
                  </a:lnTo>
                  <a:lnTo>
                    <a:pt x="9515" y="0"/>
                  </a:lnTo>
                  <a:lnTo>
                    <a:pt x="9525" y="23598"/>
                  </a:lnTo>
                  <a:lnTo>
                    <a:pt x="12347" y="29185"/>
                  </a:lnTo>
                  <a:lnTo>
                    <a:pt x="16070" y="35196"/>
                  </a:lnTo>
                  <a:lnTo>
                    <a:pt x="18462" y="47678"/>
                  </a:lnTo>
                  <a:lnTo>
                    <a:pt x="18934" y="60335"/>
                  </a:lnTo>
                  <a:lnTo>
                    <a:pt x="21821" y="66680"/>
                  </a:lnTo>
                  <a:lnTo>
                    <a:pt x="25574" y="73027"/>
                  </a:lnTo>
                  <a:lnTo>
                    <a:pt x="28744" y="82551"/>
                  </a:lnTo>
                  <a:lnTo>
                    <a:pt x="34858" y="92075"/>
                  </a:lnTo>
                  <a:lnTo>
                    <a:pt x="37673" y="102893"/>
                  </a:lnTo>
                  <a:lnTo>
                    <a:pt x="46263" y="112811"/>
                  </a:lnTo>
                  <a:lnTo>
                    <a:pt x="47625" y="123814"/>
                  </a:lnTo>
                  <a:lnTo>
                    <a:pt x="47625" y="123818"/>
                  </a:lnTo>
                  <a:lnTo>
                    <a:pt x="476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6" name="SMARTInkShape-1392"/>
            <p:cNvSpPr/>
            <p:nvPr>
              <p:custDataLst>
                <p:tags r:id="rId200"/>
              </p:custDataLst>
            </p:nvPr>
          </p:nvSpPr>
          <p:spPr>
            <a:xfrm>
              <a:off x="5086360" y="3990975"/>
              <a:ext cx="104766" cy="57151"/>
            </a:xfrm>
            <a:custGeom>
              <a:avLst/>
              <a:gdLst/>
              <a:ahLst/>
              <a:cxnLst/>
              <a:rect l="0" t="0" r="0" b="0"/>
              <a:pathLst>
                <a:path w="104766" h="57151">
                  <a:moveTo>
                    <a:pt x="9515" y="0"/>
                  </a:moveTo>
                  <a:lnTo>
                    <a:pt x="9515" y="0"/>
                  </a:lnTo>
                  <a:lnTo>
                    <a:pt x="4459" y="0"/>
                  </a:lnTo>
                  <a:lnTo>
                    <a:pt x="2970" y="1058"/>
                  </a:lnTo>
                  <a:lnTo>
                    <a:pt x="1976" y="2822"/>
                  </a:lnTo>
                  <a:lnTo>
                    <a:pt x="106" y="9132"/>
                  </a:lnTo>
                  <a:lnTo>
                    <a:pt x="0" y="17692"/>
                  </a:lnTo>
                  <a:lnTo>
                    <a:pt x="1055" y="18144"/>
                  </a:lnTo>
                  <a:lnTo>
                    <a:pt x="8192" y="18931"/>
                  </a:lnTo>
                  <a:lnTo>
                    <a:pt x="8927" y="21819"/>
                  </a:lnTo>
                  <a:lnTo>
                    <a:pt x="9123" y="24071"/>
                  </a:lnTo>
                  <a:lnTo>
                    <a:pt x="10312" y="25573"/>
                  </a:lnTo>
                  <a:lnTo>
                    <a:pt x="17682" y="28179"/>
                  </a:lnTo>
                  <a:lnTo>
                    <a:pt x="23694" y="28458"/>
                  </a:lnTo>
                  <a:lnTo>
                    <a:pt x="29222" y="31345"/>
                  </a:lnTo>
                  <a:lnTo>
                    <a:pt x="35207" y="35098"/>
                  </a:lnTo>
                  <a:lnTo>
                    <a:pt x="45772" y="37704"/>
                  </a:lnTo>
                  <a:lnTo>
                    <a:pt x="60711" y="38066"/>
                  </a:lnTo>
                  <a:lnTo>
                    <a:pt x="66841" y="40907"/>
                  </a:lnTo>
                  <a:lnTo>
                    <a:pt x="74344" y="46298"/>
                  </a:lnTo>
                  <a:lnTo>
                    <a:pt x="84229" y="47508"/>
                  </a:lnTo>
                  <a:lnTo>
                    <a:pt x="93785" y="55816"/>
                  </a:lnTo>
                  <a:lnTo>
                    <a:pt x="104765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7" name="SMARTInkShape-1393"/>
            <p:cNvSpPr/>
            <p:nvPr>
              <p:custDataLst>
                <p:tags r:id="rId201"/>
              </p:custDataLst>
            </p:nvPr>
          </p:nvSpPr>
          <p:spPr>
            <a:xfrm>
              <a:off x="5010153" y="3876714"/>
              <a:ext cx="152398" cy="152323"/>
            </a:xfrm>
            <a:custGeom>
              <a:avLst/>
              <a:gdLst/>
              <a:ahLst/>
              <a:cxnLst/>
              <a:rect l="0" t="0" r="0" b="0"/>
              <a:pathLst>
                <a:path w="152398" h="152323">
                  <a:moveTo>
                    <a:pt x="9522" y="38061"/>
                  </a:moveTo>
                  <a:lnTo>
                    <a:pt x="9522" y="38061"/>
                  </a:lnTo>
                  <a:lnTo>
                    <a:pt x="113" y="38061"/>
                  </a:lnTo>
                  <a:lnTo>
                    <a:pt x="0" y="47193"/>
                  </a:lnTo>
                  <a:lnTo>
                    <a:pt x="6544" y="55113"/>
                  </a:lnTo>
                  <a:lnTo>
                    <a:pt x="8639" y="63810"/>
                  </a:lnTo>
                  <a:lnTo>
                    <a:pt x="9488" y="88875"/>
                  </a:lnTo>
                  <a:lnTo>
                    <a:pt x="12329" y="95217"/>
                  </a:lnTo>
                  <a:lnTo>
                    <a:pt x="16061" y="101564"/>
                  </a:lnTo>
                  <a:lnTo>
                    <a:pt x="18654" y="112380"/>
                  </a:lnTo>
                  <a:lnTo>
                    <a:pt x="19013" y="127354"/>
                  </a:lnTo>
                  <a:lnTo>
                    <a:pt x="21854" y="133486"/>
                  </a:lnTo>
                  <a:lnTo>
                    <a:pt x="27245" y="140989"/>
                  </a:lnTo>
                  <a:lnTo>
                    <a:pt x="28538" y="151921"/>
                  </a:lnTo>
                  <a:lnTo>
                    <a:pt x="36770" y="152322"/>
                  </a:lnTo>
                  <a:lnTo>
                    <a:pt x="37212" y="151277"/>
                  </a:lnTo>
                  <a:lnTo>
                    <a:pt x="37981" y="144157"/>
                  </a:lnTo>
                  <a:lnTo>
                    <a:pt x="53279" y="126667"/>
                  </a:lnTo>
                  <a:lnTo>
                    <a:pt x="59205" y="114203"/>
                  </a:lnTo>
                  <a:lnTo>
                    <a:pt x="95264" y="66810"/>
                  </a:lnTo>
                  <a:lnTo>
                    <a:pt x="129114" y="31713"/>
                  </a:lnTo>
                  <a:lnTo>
                    <a:pt x="135333" y="19011"/>
                  </a:lnTo>
                  <a:lnTo>
                    <a:pt x="137846" y="15836"/>
                  </a:lnTo>
                  <a:lnTo>
                    <a:pt x="143460" y="12308"/>
                  </a:lnTo>
                  <a:lnTo>
                    <a:pt x="146440" y="11368"/>
                  </a:lnTo>
                  <a:lnTo>
                    <a:pt x="148426" y="9682"/>
                  </a:lnTo>
                  <a:lnTo>
                    <a:pt x="152377" y="19"/>
                  </a:lnTo>
                  <a:lnTo>
                    <a:pt x="152383" y="0"/>
                  </a:lnTo>
                  <a:lnTo>
                    <a:pt x="152397" y="94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8" name="SMARTInkShape-1394"/>
            <p:cNvSpPr/>
            <p:nvPr>
              <p:custDataLst>
                <p:tags r:id="rId202"/>
              </p:custDataLst>
            </p:nvPr>
          </p:nvSpPr>
          <p:spPr>
            <a:xfrm>
              <a:off x="5229225" y="4000617"/>
              <a:ext cx="9526" cy="18934"/>
            </a:xfrm>
            <a:custGeom>
              <a:avLst/>
              <a:gdLst/>
              <a:ahLst/>
              <a:cxnLst/>
              <a:rect l="0" t="0" r="0" b="0"/>
              <a:pathLst>
                <a:path w="9526" h="18934">
                  <a:moveTo>
                    <a:pt x="9525" y="18933"/>
                  </a:moveTo>
                  <a:lnTo>
                    <a:pt x="9525" y="18933"/>
                  </a:lnTo>
                  <a:lnTo>
                    <a:pt x="9525" y="0"/>
                  </a:lnTo>
                  <a:lnTo>
                    <a:pt x="9525" y="4974"/>
                  </a:lnTo>
                  <a:lnTo>
                    <a:pt x="8467" y="6452"/>
                  </a:lnTo>
                  <a:lnTo>
                    <a:pt x="883" y="9148"/>
                  </a:lnTo>
                  <a:lnTo>
                    <a:pt x="0" y="94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82" name="SMARTInkShape-Group390"/>
          <p:cNvGrpSpPr/>
          <p:nvPr/>
        </p:nvGrpSpPr>
        <p:grpSpPr>
          <a:xfrm>
            <a:off x="3581400" y="4248197"/>
            <a:ext cx="1704972" cy="390479"/>
            <a:chOff x="3581400" y="4248197"/>
            <a:chExt cx="1704972" cy="390479"/>
          </a:xfrm>
        </p:grpSpPr>
        <p:sp>
          <p:nvSpPr>
            <p:cNvPr id="24670" name="SMARTInkShape-1395"/>
            <p:cNvSpPr/>
            <p:nvPr>
              <p:custDataLst>
                <p:tags r:id="rId182"/>
              </p:custDataLst>
            </p:nvPr>
          </p:nvSpPr>
          <p:spPr>
            <a:xfrm>
              <a:off x="3800475" y="4429159"/>
              <a:ext cx="27252" cy="123789"/>
            </a:xfrm>
            <a:custGeom>
              <a:avLst/>
              <a:gdLst/>
              <a:ahLst/>
              <a:cxnLst/>
              <a:rect l="0" t="0" r="0" b="0"/>
              <a:pathLst>
                <a:path w="27252" h="123789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5033"/>
                  </a:lnTo>
                  <a:lnTo>
                    <a:pt x="2822" y="10332"/>
                  </a:lnTo>
                  <a:lnTo>
                    <a:pt x="8201" y="17301"/>
                  </a:lnTo>
                  <a:lnTo>
                    <a:pt x="9263" y="26282"/>
                  </a:lnTo>
                  <a:lnTo>
                    <a:pt x="9522" y="60301"/>
                  </a:lnTo>
                  <a:lnTo>
                    <a:pt x="12346" y="66646"/>
                  </a:lnTo>
                  <a:lnTo>
                    <a:pt x="16071" y="72993"/>
                  </a:lnTo>
                  <a:lnTo>
                    <a:pt x="18462" y="85691"/>
                  </a:lnTo>
                  <a:lnTo>
                    <a:pt x="19050" y="118881"/>
                  </a:lnTo>
                  <a:lnTo>
                    <a:pt x="20108" y="120518"/>
                  </a:lnTo>
                  <a:lnTo>
                    <a:pt x="21872" y="121609"/>
                  </a:lnTo>
                  <a:lnTo>
                    <a:pt x="27251" y="123360"/>
                  </a:lnTo>
                  <a:lnTo>
                    <a:pt x="19157" y="123788"/>
                  </a:lnTo>
                  <a:lnTo>
                    <a:pt x="19050" y="1142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1" name="SMARTInkShape-1396"/>
            <p:cNvSpPr/>
            <p:nvPr>
              <p:custDataLst>
                <p:tags r:id="rId183"/>
              </p:custDataLst>
            </p:nvPr>
          </p:nvSpPr>
          <p:spPr>
            <a:xfrm>
              <a:off x="3810000" y="4429128"/>
              <a:ext cx="114301" cy="123823"/>
            </a:xfrm>
            <a:custGeom>
              <a:avLst/>
              <a:gdLst/>
              <a:ahLst/>
              <a:cxnLst/>
              <a:rect l="0" t="0" r="0" b="0"/>
              <a:pathLst>
                <a:path w="114301" h="123823">
                  <a:moveTo>
                    <a:pt x="0" y="47622"/>
                  </a:moveTo>
                  <a:lnTo>
                    <a:pt x="0" y="47622"/>
                  </a:lnTo>
                  <a:lnTo>
                    <a:pt x="0" y="28975"/>
                  </a:lnTo>
                  <a:lnTo>
                    <a:pt x="5056" y="28691"/>
                  </a:lnTo>
                  <a:lnTo>
                    <a:pt x="6546" y="27593"/>
                  </a:lnTo>
                  <a:lnTo>
                    <a:pt x="9132" y="20381"/>
                  </a:lnTo>
                  <a:lnTo>
                    <a:pt x="12173" y="19640"/>
                  </a:lnTo>
                  <a:lnTo>
                    <a:pt x="17692" y="19164"/>
                  </a:lnTo>
                  <a:lnTo>
                    <a:pt x="26386" y="12525"/>
                  </a:lnTo>
                  <a:lnTo>
                    <a:pt x="36349" y="9917"/>
                  </a:lnTo>
                  <a:lnTo>
                    <a:pt x="51204" y="9557"/>
                  </a:lnTo>
                  <a:lnTo>
                    <a:pt x="53186" y="8486"/>
                  </a:lnTo>
                  <a:lnTo>
                    <a:pt x="54507" y="6715"/>
                  </a:lnTo>
                  <a:lnTo>
                    <a:pt x="55388" y="4475"/>
                  </a:lnTo>
                  <a:lnTo>
                    <a:pt x="57034" y="2983"/>
                  </a:lnTo>
                  <a:lnTo>
                    <a:pt x="61685" y="1324"/>
                  </a:lnTo>
                  <a:lnTo>
                    <a:pt x="90343" y="0"/>
                  </a:lnTo>
                  <a:lnTo>
                    <a:pt x="91979" y="1057"/>
                  </a:lnTo>
                  <a:lnTo>
                    <a:pt x="93070" y="2820"/>
                  </a:lnTo>
                  <a:lnTo>
                    <a:pt x="95122" y="9130"/>
                  </a:lnTo>
                  <a:lnTo>
                    <a:pt x="103440" y="17689"/>
                  </a:lnTo>
                  <a:lnTo>
                    <a:pt x="102826" y="19199"/>
                  </a:lnTo>
                  <a:lnTo>
                    <a:pt x="96457" y="27129"/>
                  </a:lnTo>
                  <a:lnTo>
                    <a:pt x="95488" y="35891"/>
                  </a:lnTo>
                  <a:lnTo>
                    <a:pt x="95250" y="70274"/>
                  </a:lnTo>
                  <a:lnTo>
                    <a:pt x="96308" y="72248"/>
                  </a:lnTo>
                  <a:lnTo>
                    <a:pt x="98072" y="73565"/>
                  </a:lnTo>
                  <a:lnTo>
                    <a:pt x="100306" y="74442"/>
                  </a:lnTo>
                  <a:lnTo>
                    <a:pt x="101796" y="76085"/>
                  </a:lnTo>
                  <a:lnTo>
                    <a:pt x="104382" y="84244"/>
                  </a:lnTo>
                  <a:lnTo>
                    <a:pt x="104775" y="109702"/>
                  </a:lnTo>
                  <a:lnTo>
                    <a:pt x="105833" y="111233"/>
                  </a:lnTo>
                  <a:lnTo>
                    <a:pt x="107597" y="112254"/>
                  </a:lnTo>
                  <a:lnTo>
                    <a:pt x="112976" y="113894"/>
                  </a:lnTo>
                  <a:lnTo>
                    <a:pt x="113712" y="116940"/>
                  </a:lnTo>
                  <a:lnTo>
                    <a:pt x="114300" y="1238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2" name="SMARTInkShape-1397"/>
            <p:cNvSpPr/>
            <p:nvPr>
              <p:custDataLst>
                <p:tags r:id="rId184"/>
              </p:custDataLst>
            </p:nvPr>
          </p:nvSpPr>
          <p:spPr>
            <a:xfrm>
              <a:off x="3990975" y="4487715"/>
              <a:ext cx="85726" cy="140074"/>
            </a:xfrm>
            <a:custGeom>
              <a:avLst/>
              <a:gdLst/>
              <a:ahLst/>
              <a:cxnLst/>
              <a:rect l="0" t="0" r="0" b="0"/>
              <a:pathLst>
                <a:path w="85726" h="140074">
                  <a:moveTo>
                    <a:pt x="0" y="17610"/>
                  </a:moveTo>
                  <a:lnTo>
                    <a:pt x="0" y="17610"/>
                  </a:lnTo>
                  <a:lnTo>
                    <a:pt x="0" y="0"/>
                  </a:lnTo>
                  <a:lnTo>
                    <a:pt x="0" y="7730"/>
                  </a:lnTo>
                  <a:lnTo>
                    <a:pt x="9132" y="17208"/>
                  </a:lnTo>
                  <a:lnTo>
                    <a:pt x="10583" y="52621"/>
                  </a:lnTo>
                  <a:lnTo>
                    <a:pt x="17064" y="65252"/>
                  </a:lnTo>
                  <a:lnTo>
                    <a:pt x="19047" y="110979"/>
                  </a:lnTo>
                  <a:lnTo>
                    <a:pt x="27251" y="120896"/>
                  </a:lnTo>
                  <a:lnTo>
                    <a:pt x="28541" y="131479"/>
                  </a:lnTo>
                  <a:lnTo>
                    <a:pt x="28572" y="140073"/>
                  </a:lnTo>
                  <a:lnTo>
                    <a:pt x="37707" y="132267"/>
                  </a:lnTo>
                  <a:lnTo>
                    <a:pt x="38100" y="105086"/>
                  </a:lnTo>
                  <a:lnTo>
                    <a:pt x="44646" y="96077"/>
                  </a:lnTo>
                  <a:lnTo>
                    <a:pt x="46742" y="87191"/>
                  </a:lnTo>
                  <a:lnTo>
                    <a:pt x="47509" y="71549"/>
                  </a:lnTo>
                  <a:lnTo>
                    <a:pt x="50396" y="65219"/>
                  </a:lnTo>
                  <a:lnTo>
                    <a:pt x="54148" y="58878"/>
                  </a:lnTo>
                  <a:lnTo>
                    <a:pt x="56755" y="48066"/>
                  </a:lnTo>
                  <a:lnTo>
                    <a:pt x="57033" y="41686"/>
                  </a:lnTo>
                  <a:lnTo>
                    <a:pt x="59920" y="36071"/>
                  </a:lnTo>
                  <a:lnTo>
                    <a:pt x="75797" y="18016"/>
                  </a:lnTo>
                  <a:lnTo>
                    <a:pt x="84366" y="17646"/>
                  </a:lnTo>
                  <a:lnTo>
                    <a:pt x="84819" y="16576"/>
                  </a:lnTo>
                  <a:lnTo>
                    <a:pt x="85690" y="8478"/>
                  </a:lnTo>
                  <a:lnTo>
                    <a:pt x="85725" y="176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3" name="SMARTInkShape-1398"/>
            <p:cNvSpPr/>
            <p:nvPr>
              <p:custDataLst>
                <p:tags r:id="rId185"/>
              </p:custDataLst>
            </p:nvPr>
          </p:nvSpPr>
          <p:spPr>
            <a:xfrm>
              <a:off x="5201974" y="4381500"/>
              <a:ext cx="84398" cy="28576"/>
            </a:xfrm>
            <a:custGeom>
              <a:avLst/>
              <a:gdLst/>
              <a:ahLst/>
              <a:cxnLst/>
              <a:rect l="0" t="0" r="0" b="0"/>
              <a:pathLst>
                <a:path w="84398" h="28576">
                  <a:moveTo>
                    <a:pt x="8201" y="28575"/>
                  </a:moveTo>
                  <a:lnTo>
                    <a:pt x="8201" y="28575"/>
                  </a:lnTo>
                  <a:lnTo>
                    <a:pt x="0" y="20374"/>
                  </a:lnTo>
                  <a:lnTo>
                    <a:pt x="617" y="19933"/>
                  </a:lnTo>
                  <a:lnTo>
                    <a:pt x="7843" y="19084"/>
                  </a:lnTo>
                  <a:lnTo>
                    <a:pt x="16370" y="10852"/>
                  </a:lnTo>
                  <a:lnTo>
                    <a:pt x="22381" y="9918"/>
                  </a:lnTo>
                  <a:lnTo>
                    <a:pt x="41314" y="9535"/>
                  </a:lnTo>
                  <a:lnTo>
                    <a:pt x="46907" y="6708"/>
                  </a:lnTo>
                  <a:lnTo>
                    <a:pt x="54064" y="1325"/>
                  </a:lnTo>
                  <a:lnTo>
                    <a:pt x="63083" y="262"/>
                  </a:lnTo>
                  <a:lnTo>
                    <a:pt x="84353" y="0"/>
                  </a:lnTo>
                  <a:lnTo>
                    <a:pt x="84397" y="8201"/>
                  </a:lnTo>
                  <a:lnTo>
                    <a:pt x="83340" y="8642"/>
                  </a:lnTo>
                  <a:lnTo>
                    <a:pt x="79344" y="9133"/>
                  </a:lnTo>
                  <a:lnTo>
                    <a:pt x="77854" y="10321"/>
                  </a:lnTo>
                  <a:lnTo>
                    <a:pt x="74876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4" name="SMARTInkShape-1399"/>
            <p:cNvSpPr/>
            <p:nvPr>
              <p:custDataLst>
                <p:tags r:id="rId186"/>
              </p:custDataLst>
            </p:nvPr>
          </p:nvSpPr>
          <p:spPr>
            <a:xfrm>
              <a:off x="4991100" y="4429129"/>
              <a:ext cx="119704" cy="152361"/>
            </a:xfrm>
            <a:custGeom>
              <a:avLst/>
              <a:gdLst/>
              <a:ahLst/>
              <a:cxnLst/>
              <a:rect l="0" t="0" r="0" b="0"/>
              <a:pathLst>
                <a:path w="119704" h="152361">
                  <a:moveTo>
                    <a:pt x="0" y="123821"/>
                  </a:moveTo>
                  <a:lnTo>
                    <a:pt x="0" y="123821"/>
                  </a:lnTo>
                  <a:lnTo>
                    <a:pt x="5056" y="118764"/>
                  </a:lnTo>
                  <a:lnTo>
                    <a:pt x="10361" y="116282"/>
                  </a:lnTo>
                  <a:lnTo>
                    <a:pt x="13257" y="115620"/>
                  </a:lnTo>
                  <a:lnTo>
                    <a:pt x="15188" y="114120"/>
                  </a:lnTo>
                  <a:lnTo>
                    <a:pt x="17333" y="109632"/>
                  </a:lnTo>
                  <a:lnTo>
                    <a:pt x="18963" y="108011"/>
                  </a:lnTo>
                  <a:lnTo>
                    <a:pt x="23597" y="106211"/>
                  </a:lnTo>
                  <a:lnTo>
                    <a:pt x="25256" y="104673"/>
                  </a:lnTo>
                  <a:lnTo>
                    <a:pt x="35920" y="85529"/>
                  </a:lnTo>
                  <a:lnTo>
                    <a:pt x="36646" y="82418"/>
                  </a:lnTo>
                  <a:lnTo>
                    <a:pt x="45448" y="66654"/>
                  </a:lnTo>
                  <a:lnTo>
                    <a:pt x="48397" y="50794"/>
                  </a:lnTo>
                  <a:lnTo>
                    <a:pt x="55107" y="38096"/>
                  </a:lnTo>
                  <a:lnTo>
                    <a:pt x="57150" y="10"/>
                  </a:lnTo>
                  <a:lnTo>
                    <a:pt x="52094" y="0"/>
                  </a:lnTo>
                  <a:lnTo>
                    <a:pt x="50605" y="1057"/>
                  </a:lnTo>
                  <a:lnTo>
                    <a:pt x="49611" y="2820"/>
                  </a:lnTo>
                  <a:lnTo>
                    <a:pt x="47741" y="17330"/>
                  </a:lnTo>
                  <a:lnTo>
                    <a:pt x="41101" y="26312"/>
                  </a:lnTo>
                  <a:lnTo>
                    <a:pt x="38989" y="35192"/>
                  </a:lnTo>
                  <a:lnTo>
                    <a:pt x="38102" y="82546"/>
                  </a:lnTo>
                  <a:lnTo>
                    <a:pt x="38100" y="127389"/>
                  </a:lnTo>
                  <a:lnTo>
                    <a:pt x="38100" y="136637"/>
                  </a:lnTo>
                  <a:lnTo>
                    <a:pt x="39158" y="138715"/>
                  </a:lnTo>
                  <a:lnTo>
                    <a:pt x="40922" y="140101"/>
                  </a:lnTo>
                  <a:lnTo>
                    <a:pt x="46301" y="142324"/>
                  </a:lnTo>
                  <a:lnTo>
                    <a:pt x="56723" y="151989"/>
                  </a:lnTo>
                  <a:lnTo>
                    <a:pt x="70370" y="152360"/>
                  </a:lnTo>
                  <a:lnTo>
                    <a:pt x="72313" y="151314"/>
                  </a:lnTo>
                  <a:lnTo>
                    <a:pt x="73609" y="149558"/>
                  </a:lnTo>
                  <a:lnTo>
                    <a:pt x="74473" y="147328"/>
                  </a:lnTo>
                  <a:lnTo>
                    <a:pt x="76107" y="145843"/>
                  </a:lnTo>
                  <a:lnTo>
                    <a:pt x="80744" y="144192"/>
                  </a:lnTo>
                  <a:lnTo>
                    <a:pt x="89306" y="143262"/>
                  </a:lnTo>
                  <a:lnTo>
                    <a:pt x="91287" y="142074"/>
                  </a:lnTo>
                  <a:lnTo>
                    <a:pt x="92608" y="140223"/>
                  </a:lnTo>
                  <a:lnTo>
                    <a:pt x="93489" y="137930"/>
                  </a:lnTo>
                  <a:lnTo>
                    <a:pt x="95134" y="136403"/>
                  </a:lnTo>
                  <a:lnTo>
                    <a:pt x="99785" y="134704"/>
                  </a:lnTo>
                  <a:lnTo>
                    <a:pt x="101448" y="133194"/>
                  </a:lnTo>
                  <a:lnTo>
                    <a:pt x="103296" y="128692"/>
                  </a:lnTo>
                  <a:lnTo>
                    <a:pt x="104848" y="127068"/>
                  </a:lnTo>
                  <a:lnTo>
                    <a:pt x="109393" y="125264"/>
                  </a:lnTo>
                  <a:lnTo>
                    <a:pt x="111029" y="123725"/>
                  </a:lnTo>
                  <a:lnTo>
                    <a:pt x="115072" y="114205"/>
                  </a:lnTo>
                  <a:lnTo>
                    <a:pt x="119230" y="109670"/>
                  </a:lnTo>
                  <a:lnTo>
                    <a:pt x="119703" y="108037"/>
                  </a:lnTo>
                  <a:lnTo>
                    <a:pt x="118960" y="106948"/>
                  </a:lnTo>
                  <a:lnTo>
                    <a:pt x="115220" y="105201"/>
                  </a:lnTo>
                  <a:lnTo>
                    <a:pt x="114573" y="99841"/>
                  </a:lnTo>
                  <a:lnTo>
                    <a:pt x="113424" y="98310"/>
                  </a:lnTo>
                  <a:lnTo>
                    <a:pt x="106123" y="95649"/>
                  </a:lnTo>
                  <a:lnTo>
                    <a:pt x="94591" y="102838"/>
                  </a:lnTo>
                  <a:lnTo>
                    <a:pt x="78466" y="105754"/>
                  </a:lnTo>
                  <a:lnTo>
                    <a:pt x="58629" y="122380"/>
                  </a:lnTo>
                  <a:lnTo>
                    <a:pt x="57588" y="128451"/>
                  </a:lnTo>
                  <a:lnTo>
                    <a:pt x="56384" y="130082"/>
                  </a:lnTo>
                  <a:lnTo>
                    <a:pt x="48533" y="133059"/>
                  </a:lnTo>
                  <a:lnTo>
                    <a:pt x="47745" y="133308"/>
                  </a:lnTo>
                  <a:lnTo>
                    <a:pt x="57150" y="1333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5" name="SMARTInkShape-1400"/>
            <p:cNvSpPr/>
            <p:nvPr>
              <p:custDataLst>
                <p:tags r:id="rId187"/>
              </p:custDataLst>
            </p:nvPr>
          </p:nvSpPr>
          <p:spPr>
            <a:xfrm>
              <a:off x="4829175" y="4429159"/>
              <a:ext cx="142876" cy="133314"/>
            </a:xfrm>
            <a:custGeom>
              <a:avLst/>
              <a:gdLst/>
              <a:ahLst/>
              <a:cxnLst/>
              <a:rect l="0" t="0" r="0" b="0"/>
              <a:pathLst>
                <a:path w="142876" h="133314">
                  <a:moveTo>
                    <a:pt x="0" y="28541"/>
                  </a:moveTo>
                  <a:lnTo>
                    <a:pt x="0" y="28541"/>
                  </a:lnTo>
                  <a:lnTo>
                    <a:pt x="0" y="23484"/>
                  </a:lnTo>
                  <a:lnTo>
                    <a:pt x="2117" y="21995"/>
                  </a:lnTo>
                  <a:lnTo>
                    <a:pt x="18265" y="19133"/>
                  </a:lnTo>
                  <a:lnTo>
                    <a:pt x="52279" y="19016"/>
                  </a:lnTo>
                  <a:lnTo>
                    <a:pt x="53903" y="17958"/>
                  </a:lnTo>
                  <a:lnTo>
                    <a:pt x="54985" y="16194"/>
                  </a:lnTo>
                  <a:lnTo>
                    <a:pt x="55707" y="13959"/>
                  </a:lnTo>
                  <a:lnTo>
                    <a:pt x="57246" y="12470"/>
                  </a:lnTo>
                  <a:lnTo>
                    <a:pt x="65224" y="9883"/>
                  </a:lnTo>
                  <a:lnTo>
                    <a:pt x="74749" y="9525"/>
                  </a:lnTo>
                  <a:lnTo>
                    <a:pt x="84274" y="1293"/>
                  </a:lnTo>
                  <a:lnTo>
                    <a:pt x="94820" y="0"/>
                  </a:lnTo>
                  <a:lnTo>
                    <a:pt x="104371" y="9100"/>
                  </a:lnTo>
                  <a:lnTo>
                    <a:pt x="104739" y="17658"/>
                  </a:lnTo>
                  <a:lnTo>
                    <a:pt x="105809" y="18110"/>
                  </a:lnTo>
                  <a:lnTo>
                    <a:pt x="109821" y="18613"/>
                  </a:lnTo>
                  <a:lnTo>
                    <a:pt x="111314" y="19806"/>
                  </a:lnTo>
                  <a:lnTo>
                    <a:pt x="112973" y="23953"/>
                  </a:lnTo>
                  <a:lnTo>
                    <a:pt x="114300" y="70219"/>
                  </a:lnTo>
                  <a:lnTo>
                    <a:pt x="114300" y="80700"/>
                  </a:lnTo>
                  <a:lnTo>
                    <a:pt x="117122" y="86295"/>
                  </a:lnTo>
                  <a:lnTo>
                    <a:pt x="122501" y="93454"/>
                  </a:lnTo>
                  <a:lnTo>
                    <a:pt x="123709" y="103262"/>
                  </a:lnTo>
                  <a:lnTo>
                    <a:pt x="123825" y="132889"/>
                  </a:lnTo>
                  <a:lnTo>
                    <a:pt x="133234" y="133313"/>
                  </a:lnTo>
                  <a:lnTo>
                    <a:pt x="142875" y="1237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1401"/>
            <p:cNvSpPr/>
            <p:nvPr>
              <p:custDataLst>
                <p:tags r:id="rId188"/>
              </p:custDataLst>
            </p:nvPr>
          </p:nvSpPr>
          <p:spPr>
            <a:xfrm>
              <a:off x="4838700" y="4429163"/>
              <a:ext cx="19051" cy="131978"/>
            </a:xfrm>
            <a:custGeom>
              <a:avLst/>
              <a:gdLst/>
              <a:ahLst/>
              <a:cxnLst/>
              <a:rect l="0" t="0" r="0" b="0"/>
              <a:pathLst>
                <a:path w="19051" h="131978">
                  <a:moveTo>
                    <a:pt x="0" y="19012"/>
                  </a:moveTo>
                  <a:lnTo>
                    <a:pt x="0" y="19012"/>
                  </a:lnTo>
                  <a:lnTo>
                    <a:pt x="0" y="13955"/>
                  </a:lnTo>
                  <a:lnTo>
                    <a:pt x="1058" y="12466"/>
                  </a:lnTo>
                  <a:lnTo>
                    <a:pt x="2822" y="11473"/>
                  </a:lnTo>
                  <a:lnTo>
                    <a:pt x="5056" y="10811"/>
                  </a:lnTo>
                  <a:lnTo>
                    <a:pt x="6545" y="9311"/>
                  </a:lnTo>
                  <a:lnTo>
                    <a:pt x="9515" y="0"/>
                  </a:lnTo>
                  <a:lnTo>
                    <a:pt x="9522" y="5030"/>
                  </a:lnTo>
                  <a:lnTo>
                    <a:pt x="10581" y="6515"/>
                  </a:lnTo>
                  <a:lnTo>
                    <a:pt x="12345" y="7506"/>
                  </a:lnTo>
                  <a:lnTo>
                    <a:pt x="14581" y="8166"/>
                  </a:lnTo>
                  <a:lnTo>
                    <a:pt x="16070" y="9665"/>
                  </a:lnTo>
                  <a:lnTo>
                    <a:pt x="17726" y="14152"/>
                  </a:lnTo>
                  <a:lnTo>
                    <a:pt x="19050" y="60323"/>
                  </a:lnTo>
                  <a:lnTo>
                    <a:pt x="19050" y="106723"/>
                  </a:lnTo>
                  <a:lnTo>
                    <a:pt x="19050" y="131977"/>
                  </a:lnTo>
                  <a:lnTo>
                    <a:pt x="19050" y="127860"/>
                  </a:lnTo>
                  <a:lnTo>
                    <a:pt x="17992" y="126502"/>
                  </a:lnTo>
                  <a:lnTo>
                    <a:pt x="10849" y="124145"/>
                  </a:lnTo>
                  <a:lnTo>
                    <a:pt x="10113" y="121124"/>
                  </a:lnTo>
                  <a:lnTo>
                    <a:pt x="9525" y="1047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7" name="SMARTInkShape-1402"/>
            <p:cNvSpPr/>
            <p:nvPr>
              <p:custDataLst>
                <p:tags r:id="rId189"/>
              </p:custDataLst>
            </p:nvPr>
          </p:nvSpPr>
          <p:spPr>
            <a:xfrm>
              <a:off x="4619625" y="4257806"/>
              <a:ext cx="190501" cy="228466"/>
            </a:xfrm>
            <a:custGeom>
              <a:avLst/>
              <a:gdLst/>
              <a:ahLst/>
              <a:cxnLst/>
              <a:rect l="0" t="0" r="0" b="0"/>
              <a:pathLst>
                <a:path w="190501" h="228466">
                  <a:moveTo>
                    <a:pt x="0" y="37969"/>
                  </a:moveTo>
                  <a:lnTo>
                    <a:pt x="0" y="37969"/>
                  </a:lnTo>
                  <a:lnTo>
                    <a:pt x="0" y="28837"/>
                  </a:lnTo>
                  <a:lnTo>
                    <a:pt x="9409" y="28447"/>
                  </a:lnTo>
                  <a:lnTo>
                    <a:pt x="9491" y="33501"/>
                  </a:lnTo>
                  <a:lnTo>
                    <a:pt x="12332" y="38806"/>
                  </a:lnTo>
                  <a:lnTo>
                    <a:pt x="16064" y="44691"/>
                  </a:lnTo>
                  <a:lnTo>
                    <a:pt x="18461" y="57092"/>
                  </a:lnTo>
                  <a:lnTo>
                    <a:pt x="18657" y="60243"/>
                  </a:lnTo>
                  <a:lnTo>
                    <a:pt x="21698" y="66566"/>
                  </a:lnTo>
                  <a:lnTo>
                    <a:pt x="32273" y="84305"/>
                  </a:lnTo>
                  <a:lnTo>
                    <a:pt x="47699" y="130142"/>
                  </a:lnTo>
                  <a:lnTo>
                    <a:pt x="57792" y="150094"/>
                  </a:lnTo>
                  <a:lnTo>
                    <a:pt x="60753" y="153993"/>
                  </a:lnTo>
                  <a:lnTo>
                    <a:pt x="64043" y="163972"/>
                  </a:lnTo>
                  <a:lnTo>
                    <a:pt x="66563" y="174404"/>
                  </a:lnTo>
                  <a:lnTo>
                    <a:pt x="73983" y="189724"/>
                  </a:lnTo>
                  <a:lnTo>
                    <a:pt x="76966" y="206159"/>
                  </a:lnTo>
                  <a:lnTo>
                    <a:pt x="83681" y="218927"/>
                  </a:lnTo>
                  <a:lnTo>
                    <a:pt x="85605" y="227911"/>
                  </a:lnTo>
                  <a:lnTo>
                    <a:pt x="95133" y="228465"/>
                  </a:lnTo>
                  <a:lnTo>
                    <a:pt x="109436" y="214280"/>
                  </a:lnTo>
                  <a:lnTo>
                    <a:pt x="112138" y="208757"/>
                  </a:lnTo>
                  <a:lnTo>
                    <a:pt x="128453" y="163468"/>
                  </a:lnTo>
                  <a:lnTo>
                    <a:pt x="138928" y="145819"/>
                  </a:lnTo>
                  <a:lnTo>
                    <a:pt x="152473" y="98404"/>
                  </a:lnTo>
                  <a:lnTo>
                    <a:pt x="171338" y="51843"/>
                  </a:lnTo>
                  <a:lnTo>
                    <a:pt x="178758" y="38201"/>
                  </a:lnTo>
                  <a:lnTo>
                    <a:pt x="180937" y="11280"/>
                  </a:lnTo>
                  <a:lnTo>
                    <a:pt x="186020" y="4896"/>
                  </a:lnTo>
                  <a:lnTo>
                    <a:pt x="186455" y="3220"/>
                  </a:lnTo>
                  <a:lnTo>
                    <a:pt x="185687" y="2103"/>
                  </a:lnTo>
                  <a:lnTo>
                    <a:pt x="181906" y="310"/>
                  </a:lnTo>
                  <a:lnTo>
                    <a:pt x="186308" y="0"/>
                  </a:lnTo>
                  <a:lnTo>
                    <a:pt x="187705" y="1015"/>
                  </a:lnTo>
                  <a:lnTo>
                    <a:pt x="190132" y="8081"/>
                  </a:lnTo>
                  <a:lnTo>
                    <a:pt x="190500" y="189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8" name="SMARTInkShape-1403"/>
            <p:cNvSpPr/>
            <p:nvPr>
              <p:custDataLst>
                <p:tags r:id="rId190"/>
              </p:custDataLst>
            </p:nvPr>
          </p:nvSpPr>
          <p:spPr>
            <a:xfrm>
              <a:off x="4305300" y="4495800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28575" y="9525"/>
                  </a:moveTo>
                  <a:lnTo>
                    <a:pt x="28575" y="9525"/>
                  </a:lnTo>
                  <a:lnTo>
                    <a:pt x="0" y="9525"/>
                  </a:lnTo>
                  <a:lnTo>
                    <a:pt x="47509" y="9525"/>
                  </a:lnTo>
                  <a:lnTo>
                    <a:pt x="69969" y="9525"/>
                  </a:lnTo>
                  <a:lnTo>
                    <a:pt x="72046" y="8467"/>
                  </a:lnTo>
                  <a:lnTo>
                    <a:pt x="73430" y="6703"/>
                  </a:lnTo>
                  <a:lnTo>
                    <a:pt x="74354" y="4468"/>
                  </a:lnTo>
                  <a:lnTo>
                    <a:pt x="76028" y="2979"/>
                  </a:lnTo>
                  <a:lnTo>
                    <a:pt x="80709" y="1324"/>
                  </a:lnTo>
                  <a:lnTo>
                    <a:pt x="125985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9" name="SMARTInkShape-1404"/>
            <p:cNvSpPr/>
            <p:nvPr>
              <p:custDataLst>
                <p:tags r:id="rId191"/>
              </p:custDataLst>
            </p:nvPr>
          </p:nvSpPr>
          <p:spPr>
            <a:xfrm>
              <a:off x="5191125" y="4457700"/>
              <a:ext cx="47626" cy="28542"/>
            </a:xfrm>
            <a:custGeom>
              <a:avLst/>
              <a:gdLst/>
              <a:ahLst/>
              <a:cxnLst/>
              <a:rect l="0" t="0" r="0" b="0"/>
              <a:pathLst>
                <a:path w="47626" h="28542">
                  <a:moveTo>
                    <a:pt x="0" y="19050"/>
                  </a:moveTo>
                  <a:lnTo>
                    <a:pt x="0" y="19050"/>
                  </a:lnTo>
                  <a:lnTo>
                    <a:pt x="0" y="28541"/>
                  </a:lnTo>
                  <a:lnTo>
                    <a:pt x="8201" y="20371"/>
                  </a:lnTo>
                  <a:lnTo>
                    <a:pt x="17610" y="19166"/>
                  </a:lnTo>
                  <a:lnTo>
                    <a:pt x="23680" y="19084"/>
                  </a:lnTo>
                  <a:lnTo>
                    <a:pt x="25312" y="18014"/>
                  </a:lnTo>
                  <a:lnTo>
                    <a:pt x="26400" y="16243"/>
                  </a:lnTo>
                  <a:lnTo>
                    <a:pt x="27124" y="14003"/>
                  </a:lnTo>
                  <a:lnTo>
                    <a:pt x="28666" y="12511"/>
                  </a:lnTo>
                  <a:lnTo>
                    <a:pt x="38191" y="8729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0" name="SMARTInkShape-1405"/>
            <p:cNvSpPr/>
            <p:nvPr>
              <p:custDataLst>
                <p:tags r:id="rId192"/>
              </p:custDataLst>
            </p:nvPr>
          </p:nvSpPr>
          <p:spPr>
            <a:xfrm>
              <a:off x="4048125" y="4572000"/>
              <a:ext cx="95251" cy="66676"/>
            </a:xfrm>
            <a:custGeom>
              <a:avLst/>
              <a:gdLst/>
              <a:ahLst/>
              <a:cxnLst/>
              <a:rect l="0" t="0" r="0" b="0"/>
              <a:pathLst>
                <a:path w="95251" h="66676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14189" y="9408"/>
                  </a:lnTo>
                  <a:lnTo>
                    <a:pt x="15810" y="10506"/>
                  </a:lnTo>
                  <a:lnTo>
                    <a:pt x="16890" y="12295"/>
                  </a:lnTo>
                  <a:lnTo>
                    <a:pt x="17609" y="14547"/>
                  </a:lnTo>
                  <a:lnTo>
                    <a:pt x="19148" y="16047"/>
                  </a:lnTo>
                  <a:lnTo>
                    <a:pt x="29222" y="21279"/>
                  </a:lnTo>
                  <a:lnTo>
                    <a:pt x="36347" y="27134"/>
                  </a:lnTo>
                  <a:lnTo>
                    <a:pt x="42637" y="28148"/>
                  </a:lnTo>
                  <a:lnTo>
                    <a:pt x="44300" y="29349"/>
                  </a:lnTo>
                  <a:lnTo>
                    <a:pt x="45408" y="31207"/>
                  </a:lnTo>
                  <a:lnTo>
                    <a:pt x="46147" y="33505"/>
                  </a:lnTo>
                  <a:lnTo>
                    <a:pt x="47698" y="35037"/>
                  </a:lnTo>
                  <a:lnTo>
                    <a:pt x="57792" y="40317"/>
                  </a:lnTo>
                  <a:lnTo>
                    <a:pt x="73933" y="53886"/>
                  </a:lnTo>
                  <a:lnTo>
                    <a:pt x="79778" y="55699"/>
                  </a:lnTo>
                  <a:lnTo>
                    <a:pt x="81761" y="57241"/>
                  </a:lnTo>
                  <a:lnTo>
                    <a:pt x="85203" y="65224"/>
                  </a:lnTo>
                  <a:lnTo>
                    <a:pt x="88315" y="66030"/>
                  </a:lnTo>
                  <a:lnTo>
                    <a:pt x="9525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1" name="SMARTInkShape-1406"/>
            <p:cNvSpPr/>
            <p:nvPr>
              <p:custDataLst>
                <p:tags r:id="rId193"/>
              </p:custDataLst>
            </p:nvPr>
          </p:nvSpPr>
          <p:spPr>
            <a:xfrm>
              <a:off x="3581400" y="4248197"/>
              <a:ext cx="161926" cy="256688"/>
            </a:xfrm>
            <a:custGeom>
              <a:avLst/>
              <a:gdLst/>
              <a:ahLst/>
              <a:cxnLst/>
              <a:rect l="0" t="0" r="0" b="0"/>
              <a:pathLst>
                <a:path w="161926" h="256688">
                  <a:moveTo>
                    <a:pt x="0" y="28528"/>
                  </a:moveTo>
                  <a:lnTo>
                    <a:pt x="0" y="28528"/>
                  </a:lnTo>
                  <a:lnTo>
                    <a:pt x="0" y="9871"/>
                  </a:lnTo>
                  <a:lnTo>
                    <a:pt x="0" y="23678"/>
                  </a:lnTo>
                  <a:lnTo>
                    <a:pt x="2822" y="29194"/>
                  </a:lnTo>
                  <a:lnTo>
                    <a:pt x="6546" y="35174"/>
                  </a:lnTo>
                  <a:lnTo>
                    <a:pt x="9701" y="44491"/>
                  </a:lnTo>
                  <a:lnTo>
                    <a:pt x="15810" y="53954"/>
                  </a:lnTo>
                  <a:lnTo>
                    <a:pt x="26370" y="79526"/>
                  </a:lnTo>
                  <a:lnTo>
                    <a:pt x="34154" y="92204"/>
                  </a:lnTo>
                  <a:lnTo>
                    <a:pt x="42637" y="121044"/>
                  </a:lnTo>
                  <a:lnTo>
                    <a:pt x="62522" y="156436"/>
                  </a:lnTo>
                  <a:lnTo>
                    <a:pt x="66503" y="173789"/>
                  </a:lnTo>
                  <a:lnTo>
                    <a:pt x="83079" y="207285"/>
                  </a:lnTo>
                  <a:lnTo>
                    <a:pt x="86435" y="225085"/>
                  </a:lnTo>
                  <a:lnTo>
                    <a:pt x="93195" y="238021"/>
                  </a:lnTo>
                  <a:lnTo>
                    <a:pt x="94844" y="245710"/>
                  </a:lnTo>
                  <a:lnTo>
                    <a:pt x="104372" y="256687"/>
                  </a:lnTo>
                  <a:lnTo>
                    <a:pt x="104656" y="251941"/>
                  </a:lnTo>
                  <a:lnTo>
                    <a:pt x="105754" y="250495"/>
                  </a:lnTo>
                  <a:lnTo>
                    <a:pt x="109796" y="248888"/>
                  </a:lnTo>
                  <a:lnTo>
                    <a:pt x="111298" y="247402"/>
                  </a:lnTo>
                  <a:lnTo>
                    <a:pt x="112966" y="242927"/>
                  </a:lnTo>
                  <a:lnTo>
                    <a:pt x="115280" y="222115"/>
                  </a:lnTo>
                  <a:lnTo>
                    <a:pt x="120823" y="211594"/>
                  </a:lnTo>
                  <a:lnTo>
                    <a:pt x="130292" y="167234"/>
                  </a:lnTo>
                  <a:lnTo>
                    <a:pt x="133171" y="123719"/>
                  </a:lnTo>
                  <a:lnTo>
                    <a:pt x="134329" y="111052"/>
                  </a:lnTo>
                  <a:lnTo>
                    <a:pt x="142282" y="74166"/>
                  </a:lnTo>
                  <a:lnTo>
                    <a:pt x="143670" y="63628"/>
                  </a:lnTo>
                  <a:lnTo>
                    <a:pt x="151042" y="44844"/>
                  </a:lnTo>
                  <a:lnTo>
                    <a:pt x="153190" y="26303"/>
                  </a:lnTo>
                  <a:lnTo>
                    <a:pt x="155044" y="23869"/>
                  </a:lnTo>
                  <a:lnTo>
                    <a:pt x="157337" y="22247"/>
                  </a:lnTo>
                  <a:lnTo>
                    <a:pt x="158867" y="20107"/>
                  </a:lnTo>
                  <a:lnTo>
                    <a:pt x="160566" y="14908"/>
                  </a:lnTo>
                  <a:lnTo>
                    <a:pt x="161806" y="1753"/>
                  </a:lnTo>
                  <a:lnTo>
                    <a:pt x="160787" y="1153"/>
                  </a:lnTo>
                  <a:lnTo>
                    <a:pt x="153714" y="111"/>
                  </a:lnTo>
                  <a:lnTo>
                    <a:pt x="157846" y="0"/>
                  </a:lnTo>
                  <a:lnTo>
                    <a:pt x="159205" y="1042"/>
                  </a:lnTo>
                  <a:lnTo>
                    <a:pt x="161925" y="947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83" name="SMARTInkShape-1407"/>
          <p:cNvSpPr/>
          <p:nvPr>
            <p:custDataLst>
              <p:tags r:id="rId14"/>
            </p:custDataLst>
          </p:nvPr>
        </p:nvSpPr>
        <p:spPr>
          <a:xfrm>
            <a:off x="85917" y="2516089"/>
            <a:ext cx="2180779" cy="770037"/>
          </a:xfrm>
          <a:custGeom>
            <a:avLst/>
            <a:gdLst/>
            <a:ahLst/>
            <a:cxnLst/>
            <a:rect l="0" t="0" r="0" b="0"/>
            <a:pathLst>
              <a:path w="2180779" h="770037">
                <a:moveTo>
                  <a:pt x="180783" y="198536"/>
                </a:moveTo>
                <a:lnTo>
                  <a:pt x="180783" y="198536"/>
                </a:lnTo>
                <a:lnTo>
                  <a:pt x="158393" y="198536"/>
                </a:lnTo>
                <a:lnTo>
                  <a:pt x="152134" y="201358"/>
                </a:lnTo>
                <a:lnTo>
                  <a:pt x="145825" y="205082"/>
                </a:lnTo>
                <a:lnTo>
                  <a:pt x="108640" y="217684"/>
                </a:lnTo>
                <a:lnTo>
                  <a:pt x="88785" y="233749"/>
                </a:lnTo>
                <a:lnTo>
                  <a:pt x="48023" y="276975"/>
                </a:lnTo>
                <a:lnTo>
                  <a:pt x="23114" y="319077"/>
                </a:lnTo>
                <a:lnTo>
                  <a:pt x="11568" y="360641"/>
                </a:lnTo>
                <a:lnTo>
                  <a:pt x="7173" y="379564"/>
                </a:lnTo>
                <a:lnTo>
                  <a:pt x="1990" y="398577"/>
                </a:lnTo>
                <a:lnTo>
                  <a:pt x="0" y="439485"/>
                </a:lnTo>
                <a:lnTo>
                  <a:pt x="892" y="477054"/>
                </a:lnTo>
                <a:lnTo>
                  <a:pt x="11568" y="519512"/>
                </a:lnTo>
                <a:lnTo>
                  <a:pt x="34820" y="563921"/>
                </a:lnTo>
                <a:lnTo>
                  <a:pt x="50619" y="590389"/>
                </a:lnTo>
                <a:lnTo>
                  <a:pt x="70915" y="611117"/>
                </a:lnTo>
                <a:lnTo>
                  <a:pt x="114182" y="644030"/>
                </a:lnTo>
                <a:lnTo>
                  <a:pt x="158562" y="676509"/>
                </a:lnTo>
                <a:lnTo>
                  <a:pt x="204859" y="696883"/>
                </a:lnTo>
                <a:lnTo>
                  <a:pt x="248120" y="712869"/>
                </a:lnTo>
                <a:lnTo>
                  <a:pt x="294112" y="728759"/>
                </a:lnTo>
                <a:lnTo>
                  <a:pt x="334519" y="744636"/>
                </a:lnTo>
                <a:lnTo>
                  <a:pt x="380984" y="752972"/>
                </a:lnTo>
                <a:lnTo>
                  <a:pt x="428456" y="760576"/>
                </a:lnTo>
                <a:lnTo>
                  <a:pt x="476061" y="768581"/>
                </a:lnTo>
                <a:lnTo>
                  <a:pt x="520705" y="769748"/>
                </a:lnTo>
                <a:lnTo>
                  <a:pt x="564017" y="769979"/>
                </a:lnTo>
                <a:lnTo>
                  <a:pt x="607968" y="770025"/>
                </a:lnTo>
                <a:lnTo>
                  <a:pt x="654828" y="770034"/>
                </a:lnTo>
                <a:lnTo>
                  <a:pt x="692246" y="770036"/>
                </a:lnTo>
                <a:lnTo>
                  <a:pt x="730143" y="770036"/>
                </a:lnTo>
                <a:lnTo>
                  <a:pt x="768183" y="770036"/>
                </a:lnTo>
                <a:lnTo>
                  <a:pt x="806265" y="770036"/>
                </a:lnTo>
                <a:lnTo>
                  <a:pt x="844360" y="768978"/>
                </a:lnTo>
                <a:lnTo>
                  <a:pt x="882459" y="763490"/>
                </a:lnTo>
                <a:lnTo>
                  <a:pt x="920558" y="761394"/>
                </a:lnTo>
                <a:lnTo>
                  <a:pt x="958658" y="759714"/>
                </a:lnTo>
                <a:lnTo>
                  <a:pt x="997816" y="754042"/>
                </a:lnTo>
                <a:lnTo>
                  <a:pt x="1041404" y="750833"/>
                </a:lnTo>
                <a:lnTo>
                  <a:pt x="1081600" y="743650"/>
                </a:lnTo>
                <a:lnTo>
                  <a:pt x="1121380" y="735877"/>
                </a:lnTo>
                <a:lnTo>
                  <a:pt x="1165151" y="732045"/>
                </a:lnTo>
                <a:lnTo>
                  <a:pt x="1205402" y="725736"/>
                </a:lnTo>
                <a:lnTo>
                  <a:pt x="1245198" y="722338"/>
                </a:lnTo>
                <a:lnTo>
                  <a:pt x="1288975" y="715098"/>
                </a:lnTo>
                <a:lnTo>
                  <a:pt x="1330285" y="707309"/>
                </a:lnTo>
                <a:lnTo>
                  <a:pt x="1374510" y="703473"/>
                </a:lnTo>
                <a:lnTo>
                  <a:pt x="1415954" y="696103"/>
                </a:lnTo>
                <a:lnTo>
                  <a:pt x="1460219" y="688275"/>
                </a:lnTo>
                <a:lnTo>
                  <a:pt x="1500616" y="684427"/>
                </a:lnTo>
                <a:lnTo>
                  <a:pt x="1540455" y="677055"/>
                </a:lnTo>
                <a:lnTo>
                  <a:pt x="1584244" y="668168"/>
                </a:lnTo>
                <a:lnTo>
                  <a:pt x="1624500" y="658831"/>
                </a:lnTo>
                <a:lnTo>
                  <a:pt x="1664297" y="649363"/>
                </a:lnTo>
                <a:lnTo>
                  <a:pt x="1708074" y="638796"/>
                </a:lnTo>
                <a:lnTo>
                  <a:pt x="1748327" y="623788"/>
                </a:lnTo>
                <a:lnTo>
                  <a:pt x="1786006" y="612168"/>
                </a:lnTo>
                <a:lnTo>
                  <a:pt x="1830541" y="595938"/>
                </a:lnTo>
                <a:lnTo>
                  <a:pt x="1867281" y="581574"/>
                </a:lnTo>
                <a:lnTo>
                  <a:pt x="1904978" y="567793"/>
                </a:lnTo>
                <a:lnTo>
                  <a:pt x="1950585" y="549229"/>
                </a:lnTo>
                <a:lnTo>
                  <a:pt x="1996714" y="528825"/>
                </a:lnTo>
                <a:lnTo>
                  <a:pt x="2037498" y="510684"/>
                </a:lnTo>
                <a:lnTo>
                  <a:pt x="2079150" y="480824"/>
                </a:lnTo>
                <a:lnTo>
                  <a:pt x="2126057" y="444044"/>
                </a:lnTo>
                <a:lnTo>
                  <a:pt x="2144754" y="430499"/>
                </a:lnTo>
                <a:lnTo>
                  <a:pt x="2167935" y="395124"/>
                </a:lnTo>
                <a:lnTo>
                  <a:pt x="2176682" y="376258"/>
                </a:lnTo>
                <a:lnTo>
                  <a:pt x="2180778" y="331881"/>
                </a:lnTo>
                <a:lnTo>
                  <a:pt x="2179941" y="300135"/>
                </a:lnTo>
                <a:lnTo>
                  <a:pt x="2167771" y="268386"/>
                </a:lnTo>
                <a:lnTo>
                  <a:pt x="2140089" y="226522"/>
                </a:lnTo>
                <a:lnTo>
                  <a:pt x="2109750" y="196342"/>
                </a:lnTo>
                <a:lnTo>
                  <a:pt x="2062291" y="165896"/>
                </a:lnTo>
                <a:lnTo>
                  <a:pt x="2020426" y="144032"/>
                </a:lnTo>
                <a:lnTo>
                  <a:pt x="1981268" y="124152"/>
                </a:lnTo>
                <a:lnTo>
                  <a:pt x="1935355" y="106388"/>
                </a:lnTo>
                <a:lnTo>
                  <a:pt x="1897043" y="90682"/>
                </a:lnTo>
                <a:lnTo>
                  <a:pt x="1853706" y="77797"/>
                </a:lnTo>
                <a:lnTo>
                  <a:pt x="1812526" y="62102"/>
                </a:lnTo>
                <a:lnTo>
                  <a:pt x="1767281" y="50279"/>
                </a:lnTo>
                <a:lnTo>
                  <a:pt x="1736088" y="43391"/>
                </a:lnTo>
                <a:lnTo>
                  <a:pt x="1701763" y="36802"/>
                </a:lnTo>
                <a:lnTo>
                  <a:pt x="1666399" y="30346"/>
                </a:lnTo>
                <a:lnTo>
                  <a:pt x="1633043" y="23949"/>
                </a:lnTo>
                <a:lnTo>
                  <a:pt x="1597757" y="17578"/>
                </a:lnTo>
                <a:lnTo>
                  <a:pt x="1560907" y="12277"/>
                </a:lnTo>
                <a:lnTo>
                  <a:pt x="1523364" y="9921"/>
                </a:lnTo>
                <a:lnTo>
                  <a:pt x="1485511" y="6051"/>
                </a:lnTo>
                <a:lnTo>
                  <a:pt x="1446462" y="1862"/>
                </a:lnTo>
                <a:lnTo>
                  <a:pt x="1404413" y="0"/>
                </a:lnTo>
                <a:lnTo>
                  <a:pt x="1361030" y="1995"/>
                </a:lnTo>
                <a:lnTo>
                  <a:pt x="1317053" y="5351"/>
                </a:lnTo>
                <a:lnTo>
                  <a:pt x="1272814" y="6843"/>
                </a:lnTo>
                <a:lnTo>
                  <a:pt x="1225636" y="10328"/>
                </a:lnTo>
                <a:lnTo>
                  <a:pt x="1201202" y="12739"/>
                </a:lnTo>
                <a:lnTo>
                  <a:pt x="1176445" y="16463"/>
                </a:lnTo>
                <a:lnTo>
                  <a:pt x="1151475" y="21062"/>
                </a:lnTo>
                <a:lnTo>
                  <a:pt x="1126361" y="26245"/>
                </a:lnTo>
                <a:lnTo>
                  <a:pt x="1101152" y="31817"/>
                </a:lnTo>
                <a:lnTo>
                  <a:pt x="1075879" y="37648"/>
                </a:lnTo>
                <a:lnTo>
                  <a:pt x="1050564" y="43653"/>
                </a:lnTo>
                <a:lnTo>
                  <a:pt x="1024162" y="49772"/>
                </a:lnTo>
                <a:lnTo>
                  <a:pt x="997036" y="55969"/>
                </a:lnTo>
                <a:lnTo>
                  <a:pt x="969426" y="62216"/>
                </a:lnTo>
                <a:lnTo>
                  <a:pt x="941495" y="70614"/>
                </a:lnTo>
                <a:lnTo>
                  <a:pt x="913349" y="80447"/>
                </a:lnTo>
                <a:lnTo>
                  <a:pt x="885061" y="91235"/>
                </a:lnTo>
                <a:lnTo>
                  <a:pt x="855618" y="102660"/>
                </a:lnTo>
                <a:lnTo>
                  <a:pt x="825406" y="114511"/>
                </a:lnTo>
                <a:lnTo>
                  <a:pt x="794682" y="126644"/>
                </a:lnTo>
                <a:lnTo>
                  <a:pt x="762557" y="138967"/>
                </a:lnTo>
                <a:lnTo>
                  <a:pt x="729499" y="151414"/>
                </a:lnTo>
                <a:lnTo>
                  <a:pt x="695819" y="163947"/>
                </a:lnTo>
                <a:lnTo>
                  <a:pt x="628458" y="189011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86" name="SMARTInkShape-Group392"/>
          <p:cNvGrpSpPr/>
          <p:nvPr/>
        </p:nvGrpSpPr>
        <p:grpSpPr>
          <a:xfrm>
            <a:off x="5410200" y="4229100"/>
            <a:ext cx="400051" cy="257142"/>
            <a:chOff x="5410200" y="4229100"/>
            <a:chExt cx="400051" cy="257142"/>
          </a:xfrm>
        </p:grpSpPr>
        <p:sp>
          <p:nvSpPr>
            <p:cNvPr id="24684" name="SMARTInkShape-1408"/>
            <p:cNvSpPr/>
            <p:nvPr>
              <p:custDataLst>
                <p:tags r:id="rId180"/>
              </p:custDataLst>
            </p:nvPr>
          </p:nvSpPr>
          <p:spPr>
            <a:xfrm>
              <a:off x="5619784" y="4229100"/>
              <a:ext cx="190467" cy="209513"/>
            </a:xfrm>
            <a:custGeom>
              <a:avLst/>
              <a:gdLst/>
              <a:ahLst/>
              <a:cxnLst/>
              <a:rect l="0" t="0" r="0" b="0"/>
              <a:pathLst>
                <a:path w="190467" h="209513">
                  <a:moveTo>
                    <a:pt x="9491" y="19050"/>
                  </a:moveTo>
                  <a:lnTo>
                    <a:pt x="9491" y="19050"/>
                  </a:lnTo>
                  <a:lnTo>
                    <a:pt x="9491" y="9642"/>
                  </a:lnTo>
                  <a:lnTo>
                    <a:pt x="359" y="9528"/>
                  </a:lnTo>
                  <a:lnTo>
                    <a:pt x="0" y="22783"/>
                  </a:lnTo>
                  <a:lnTo>
                    <a:pt x="1047" y="24714"/>
                  </a:lnTo>
                  <a:lnTo>
                    <a:pt x="2803" y="26001"/>
                  </a:lnTo>
                  <a:lnTo>
                    <a:pt x="5034" y="26858"/>
                  </a:lnTo>
                  <a:lnTo>
                    <a:pt x="6519" y="28489"/>
                  </a:lnTo>
                  <a:lnTo>
                    <a:pt x="16856" y="55345"/>
                  </a:lnTo>
                  <a:lnTo>
                    <a:pt x="19114" y="62698"/>
                  </a:lnTo>
                  <a:lnTo>
                    <a:pt x="25278" y="73845"/>
                  </a:lnTo>
                  <a:lnTo>
                    <a:pt x="28632" y="89025"/>
                  </a:lnTo>
                  <a:lnTo>
                    <a:pt x="34801" y="101755"/>
                  </a:lnTo>
                  <a:lnTo>
                    <a:pt x="38157" y="117403"/>
                  </a:lnTo>
                  <a:lnTo>
                    <a:pt x="45414" y="132709"/>
                  </a:lnTo>
                  <a:lnTo>
                    <a:pt x="48564" y="167368"/>
                  </a:lnTo>
                  <a:lnTo>
                    <a:pt x="55113" y="180796"/>
                  </a:lnTo>
                  <a:lnTo>
                    <a:pt x="56999" y="194988"/>
                  </a:lnTo>
                  <a:lnTo>
                    <a:pt x="58096" y="196667"/>
                  </a:lnTo>
                  <a:lnTo>
                    <a:pt x="59886" y="197786"/>
                  </a:lnTo>
                  <a:lnTo>
                    <a:pt x="62138" y="198532"/>
                  </a:lnTo>
                  <a:lnTo>
                    <a:pt x="63638" y="200089"/>
                  </a:lnTo>
                  <a:lnTo>
                    <a:pt x="66607" y="209422"/>
                  </a:lnTo>
                  <a:lnTo>
                    <a:pt x="71687" y="209512"/>
                  </a:lnTo>
                  <a:lnTo>
                    <a:pt x="73180" y="208466"/>
                  </a:lnTo>
                  <a:lnTo>
                    <a:pt x="74175" y="206711"/>
                  </a:lnTo>
                  <a:lnTo>
                    <a:pt x="75773" y="201345"/>
                  </a:lnTo>
                  <a:lnTo>
                    <a:pt x="82635" y="192682"/>
                  </a:lnTo>
                  <a:lnTo>
                    <a:pt x="84333" y="186883"/>
                  </a:lnTo>
                  <a:lnTo>
                    <a:pt x="85843" y="184914"/>
                  </a:lnTo>
                  <a:lnTo>
                    <a:pt x="90345" y="182725"/>
                  </a:lnTo>
                  <a:lnTo>
                    <a:pt x="91969" y="181084"/>
                  </a:lnTo>
                  <a:lnTo>
                    <a:pt x="102565" y="154206"/>
                  </a:lnTo>
                  <a:lnTo>
                    <a:pt x="104832" y="146853"/>
                  </a:lnTo>
                  <a:lnTo>
                    <a:pt x="133372" y="102555"/>
                  </a:lnTo>
                  <a:lnTo>
                    <a:pt x="140035" y="87890"/>
                  </a:lnTo>
                  <a:lnTo>
                    <a:pt x="147343" y="68396"/>
                  </a:lnTo>
                  <a:lnTo>
                    <a:pt x="162066" y="48270"/>
                  </a:lnTo>
                  <a:lnTo>
                    <a:pt x="167260" y="41562"/>
                  </a:lnTo>
                  <a:lnTo>
                    <a:pt x="173417" y="28632"/>
                  </a:lnTo>
                  <a:lnTo>
                    <a:pt x="177597" y="22250"/>
                  </a:lnTo>
                  <a:lnTo>
                    <a:pt x="179455" y="15886"/>
                  </a:lnTo>
                  <a:lnTo>
                    <a:pt x="181008" y="13766"/>
                  </a:lnTo>
                  <a:lnTo>
                    <a:pt x="183103" y="12352"/>
                  </a:lnTo>
                  <a:lnTo>
                    <a:pt x="189011" y="10083"/>
                  </a:lnTo>
                  <a:lnTo>
                    <a:pt x="189819" y="6951"/>
                  </a:lnTo>
                  <a:lnTo>
                    <a:pt x="19046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5" name="SMARTInkShape-1409"/>
            <p:cNvSpPr/>
            <p:nvPr>
              <p:custDataLst>
                <p:tags r:id="rId181"/>
              </p:custDataLst>
            </p:nvPr>
          </p:nvSpPr>
          <p:spPr>
            <a:xfrm>
              <a:off x="5410200" y="4286288"/>
              <a:ext cx="180848" cy="199954"/>
            </a:xfrm>
            <a:custGeom>
              <a:avLst/>
              <a:gdLst/>
              <a:ahLst/>
              <a:cxnLst/>
              <a:rect l="0" t="0" r="0" b="0"/>
              <a:pathLst>
                <a:path w="180848" h="199954">
                  <a:moveTo>
                    <a:pt x="28575" y="47587"/>
                  </a:moveTo>
                  <a:lnTo>
                    <a:pt x="28575" y="47587"/>
                  </a:lnTo>
                  <a:lnTo>
                    <a:pt x="33631" y="42530"/>
                  </a:lnTo>
                  <a:lnTo>
                    <a:pt x="36114" y="37226"/>
                  </a:lnTo>
                  <a:lnTo>
                    <a:pt x="36776" y="34330"/>
                  </a:lnTo>
                  <a:lnTo>
                    <a:pt x="46185" y="20844"/>
                  </a:lnTo>
                  <a:lnTo>
                    <a:pt x="66638" y="0"/>
                  </a:lnTo>
                  <a:lnTo>
                    <a:pt x="66675" y="22628"/>
                  </a:lnTo>
                  <a:lnTo>
                    <a:pt x="63853" y="28733"/>
                  </a:lnTo>
                  <a:lnTo>
                    <a:pt x="60130" y="34974"/>
                  </a:lnTo>
                  <a:lnTo>
                    <a:pt x="58033" y="45496"/>
                  </a:lnTo>
                  <a:lnTo>
                    <a:pt x="56354" y="60490"/>
                  </a:lnTo>
                  <a:lnTo>
                    <a:pt x="40265" y="102700"/>
                  </a:lnTo>
                  <a:lnTo>
                    <a:pt x="38004" y="110181"/>
                  </a:lnTo>
                  <a:lnTo>
                    <a:pt x="22996" y="136604"/>
                  </a:lnTo>
                  <a:lnTo>
                    <a:pt x="19161" y="148281"/>
                  </a:lnTo>
                  <a:lnTo>
                    <a:pt x="12850" y="158444"/>
                  </a:lnTo>
                  <a:lnTo>
                    <a:pt x="11003" y="164943"/>
                  </a:lnTo>
                  <a:lnTo>
                    <a:pt x="9452" y="167099"/>
                  </a:lnTo>
                  <a:lnTo>
                    <a:pt x="7359" y="168537"/>
                  </a:lnTo>
                  <a:lnTo>
                    <a:pt x="4906" y="169495"/>
                  </a:lnTo>
                  <a:lnTo>
                    <a:pt x="3271" y="171192"/>
                  </a:lnTo>
                  <a:lnTo>
                    <a:pt x="3" y="180926"/>
                  </a:lnTo>
                  <a:lnTo>
                    <a:pt x="0" y="175877"/>
                  </a:lnTo>
                  <a:lnTo>
                    <a:pt x="1059" y="174389"/>
                  </a:lnTo>
                  <a:lnTo>
                    <a:pt x="2822" y="173396"/>
                  </a:lnTo>
                  <a:lnTo>
                    <a:pt x="5056" y="172735"/>
                  </a:lnTo>
                  <a:lnTo>
                    <a:pt x="6545" y="171236"/>
                  </a:lnTo>
                  <a:lnTo>
                    <a:pt x="8201" y="166748"/>
                  </a:lnTo>
                  <a:lnTo>
                    <a:pt x="12173" y="149344"/>
                  </a:lnTo>
                  <a:lnTo>
                    <a:pt x="17013" y="135240"/>
                  </a:lnTo>
                  <a:lnTo>
                    <a:pt x="19202" y="127819"/>
                  </a:lnTo>
                  <a:lnTo>
                    <a:pt x="25328" y="116633"/>
                  </a:lnTo>
                  <a:lnTo>
                    <a:pt x="29348" y="89767"/>
                  </a:lnTo>
                  <a:lnTo>
                    <a:pt x="36058" y="76341"/>
                  </a:lnTo>
                  <a:lnTo>
                    <a:pt x="39078" y="59411"/>
                  </a:lnTo>
                  <a:lnTo>
                    <a:pt x="47615" y="47601"/>
                  </a:lnTo>
                  <a:lnTo>
                    <a:pt x="47625" y="55789"/>
                  </a:lnTo>
                  <a:lnTo>
                    <a:pt x="55826" y="65197"/>
                  </a:lnTo>
                  <a:lnTo>
                    <a:pt x="56757" y="71267"/>
                  </a:lnTo>
                  <a:lnTo>
                    <a:pt x="57946" y="72899"/>
                  </a:lnTo>
                  <a:lnTo>
                    <a:pt x="59798" y="73987"/>
                  </a:lnTo>
                  <a:lnTo>
                    <a:pt x="62090" y="74711"/>
                  </a:lnTo>
                  <a:lnTo>
                    <a:pt x="63619" y="76253"/>
                  </a:lnTo>
                  <a:lnTo>
                    <a:pt x="68893" y="86332"/>
                  </a:lnTo>
                  <a:lnTo>
                    <a:pt x="98553" y="117556"/>
                  </a:lnTo>
                  <a:lnTo>
                    <a:pt x="104831" y="121018"/>
                  </a:lnTo>
                  <a:lnTo>
                    <a:pt x="111150" y="123615"/>
                  </a:lnTo>
                  <a:lnTo>
                    <a:pt x="133351" y="140191"/>
                  </a:lnTo>
                  <a:lnTo>
                    <a:pt x="139700" y="142719"/>
                  </a:lnTo>
                  <a:lnTo>
                    <a:pt x="149225" y="149035"/>
                  </a:lnTo>
                  <a:lnTo>
                    <a:pt x="155575" y="150883"/>
                  </a:lnTo>
                  <a:lnTo>
                    <a:pt x="157692" y="152435"/>
                  </a:lnTo>
                  <a:lnTo>
                    <a:pt x="159103" y="154527"/>
                  </a:lnTo>
                  <a:lnTo>
                    <a:pt x="160044" y="156981"/>
                  </a:lnTo>
                  <a:lnTo>
                    <a:pt x="161729" y="158616"/>
                  </a:lnTo>
                  <a:lnTo>
                    <a:pt x="169961" y="161456"/>
                  </a:lnTo>
                  <a:lnTo>
                    <a:pt x="179520" y="161849"/>
                  </a:lnTo>
                  <a:lnTo>
                    <a:pt x="180005" y="162920"/>
                  </a:lnTo>
                  <a:lnTo>
                    <a:pt x="180847" y="170085"/>
                  </a:lnTo>
                  <a:lnTo>
                    <a:pt x="179831" y="170527"/>
                  </a:lnTo>
                  <a:lnTo>
                    <a:pt x="163365" y="171402"/>
                  </a:lnTo>
                  <a:lnTo>
                    <a:pt x="154605" y="177956"/>
                  </a:lnTo>
                  <a:lnTo>
                    <a:pt x="148794" y="179612"/>
                  </a:lnTo>
                  <a:lnTo>
                    <a:pt x="121936" y="180820"/>
                  </a:lnTo>
                  <a:lnTo>
                    <a:pt x="119390" y="181918"/>
                  </a:lnTo>
                  <a:lnTo>
                    <a:pt x="117694" y="183707"/>
                  </a:lnTo>
                  <a:lnTo>
                    <a:pt x="116562" y="185959"/>
                  </a:lnTo>
                  <a:lnTo>
                    <a:pt x="113692" y="187459"/>
                  </a:lnTo>
                  <a:lnTo>
                    <a:pt x="86111" y="190384"/>
                  </a:lnTo>
                  <a:lnTo>
                    <a:pt x="67200" y="190462"/>
                  </a:lnTo>
                  <a:lnTo>
                    <a:pt x="66676" y="199953"/>
                  </a:lnTo>
                  <a:lnTo>
                    <a:pt x="66675" y="194920"/>
                  </a:lnTo>
                  <a:lnTo>
                    <a:pt x="67733" y="193434"/>
                  </a:lnTo>
                  <a:lnTo>
                    <a:pt x="69497" y="192443"/>
                  </a:lnTo>
                  <a:lnTo>
                    <a:pt x="76200" y="1904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87" name="SMARTInkShape-1410"/>
          <p:cNvSpPr/>
          <p:nvPr>
            <p:custDataLst>
              <p:tags r:id="rId15"/>
            </p:custDataLst>
          </p:nvPr>
        </p:nvSpPr>
        <p:spPr>
          <a:xfrm>
            <a:off x="3352803" y="3620862"/>
            <a:ext cx="257173" cy="1046389"/>
          </a:xfrm>
          <a:custGeom>
            <a:avLst/>
            <a:gdLst/>
            <a:ahLst/>
            <a:cxnLst/>
            <a:rect l="0" t="0" r="0" b="0"/>
            <a:pathLst>
              <a:path w="257173" h="1046389">
                <a:moveTo>
                  <a:pt x="180972" y="36738"/>
                </a:moveTo>
                <a:lnTo>
                  <a:pt x="180972" y="36738"/>
                </a:lnTo>
                <a:lnTo>
                  <a:pt x="180972" y="31681"/>
                </a:lnTo>
                <a:lnTo>
                  <a:pt x="179914" y="30192"/>
                </a:lnTo>
                <a:lnTo>
                  <a:pt x="178150" y="29199"/>
                </a:lnTo>
                <a:lnTo>
                  <a:pt x="175916" y="28537"/>
                </a:lnTo>
                <a:lnTo>
                  <a:pt x="174426" y="27037"/>
                </a:lnTo>
                <a:lnTo>
                  <a:pt x="171840" y="19128"/>
                </a:lnTo>
                <a:lnTo>
                  <a:pt x="171563" y="13058"/>
                </a:lnTo>
                <a:lnTo>
                  <a:pt x="170466" y="11426"/>
                </a:lnTo>
                <a:lnTo>
                  <a:pt x="168677" y="10338"/>
                </a:lnTo>
                <a:lnTo>
                  <a:pt x="163256" y="8593"/>
                </a:lnTo>
                <a:lnTo>
                  <a:pt x="153838" y="0"/>
                </a:lnTo>
                <a:lnTo>
                  <a:pt x="152299" y="604"/>
                </a:lnTo>
                <a:lnTo>
                  <a:pt x="145077" y="5453"/>
                </a:lnTo>
                <a:lnTo>
                  <a:pt x="135100" y="7806"/>
                </a:lnTo>
                <a:lnTo>
                  <a:pt x="101167" y="40344"/>
                </a:lnTo>
                <a:lnTo>
                  <a:pt x="97878" y="46454"/>
                </a:lnTo>
                <a:lnTo>
                  <a:pt x="95358" y="52698"/>
                </a:lnTo>
                <a:lnTo>
                  <a:pt x="87200" y="63443"/>
                </a:lnTo>
                <a:lnTo>
                  <a:pt x="84956" y="72548"/>
                </a:lnTo>
                <a:lnTo>
                  <a:pt x="79262" y="81450"/>
                </a:lnTo>
                <a:lnTo>
                  <a:pt x="76803" y="93940"/>
                </a:lnTo>
                <a:lnTo>
                  <a:pt x="76199" y="139396"/>
                </a:lnTo>
                <a:lnTo>
                  <a:pt x="76197" y="182261"/>
                </a:lnTo>
                <a:lnTo>
                  <a:pt x="76197" y="229458"/>
                </a:lnTo>
                <a:lnTo>
                  <a:pt x="76197" y="272084"/>
                </a:lnTo>
                <a:lnTo>
                  <a:pt x="77255" y="290621"/>
                </a:lnTo>
                <a:lnTo>
                  <a:pt x="84398" y="319716"/>
                </a:lnTo>
                <a:lnTo>
                  <a:pt x="85699" y="367010"/>
                </a:lnTo>
                <a:lnTo>
                  <a:pt x="84662" y="401090"/>
                </a:lnTo>
                <a:lnTo>
                  <a:pt x="77521" y="420393"/>
                </a:lnTo>
                <a:lnTo>
                  <a:pt x="75216" y="451750"/>
                </a:lnTo>
                <a:lnTo>
                  <a:pt x="69674" y="462976"/>
                </a:lnTo>
                <a:lnTo>
                  <a:pt x="66503" y="478179"/>
                </a:lnTo>
                <a:lnTo>
                  <a:pt x="59331" y="489857"/>
                </a:lnTo>
                <a:lnTo>
                  <a:pt x="51562" y="500019"/>
                </a:lnTo>
                <a:lnTo>
                  <a:pt x="49373" y="506519"/>
                </a:lnTo>
                <a:lnTo>
                  <a:pt x="47731" y="508675"/>
                </a:lnTo>
                <a:lnTo>
                  <a:pt x="30334" y="521020"/>
                </a:lnTo>
                <a:lnTo>
                  <a:pt x="29355" y="524672"/>
                </a:lnTo>
                <a:lnTo>
                  <a:pt x="29094" y="527127"/>
                </a:lnTo>
                <a:lnTo>
                  <a:pt x="27862" y="528764"/>
                </a:lnTo>
                <a:lnTo>
                  <a:pt x="23670" y="530583"/>
                </a:lnTo>
                <a:lnTo>
                  <a:pt x="15361" y="531607"/>
                </a:lnTo>
                <a:lnTo>
                  <a:pt x="13415" y="530692"/>
                </a:lnTo>
                <a:lnTo>
                  <a:pt x="12117" y="529024"/>
                </a:lnTo>
                <a:lnTo>
                  <a:pt x="10035" y="523799"/>
                </a:lnTo>
                <a:lnTo>
                  <a:pt x="6928" y="523085"/>
                </a:lnTo>
                <a:lnTo>
                  <a:pt x="4618" y="522894"/>
                </a:lnTo>
                <a:lnTo>
                  <a:pt x="3078" y="521709"/>
                </a:lnTo>
                <a:lnTo>
                  <a:pt x="1366" y="517570"/>
                </a:lnTo>
                <a:lnTo>
                  <a:pt x="0" y="486174"/>
                </a:lnTo>
                <a:lnTo>
                  <a:pt x="6543" y="477157"/>
                </a:lnTo>
                <a:lnTo>
                  <a:pt x="8198" y="471310"/>
                </a:lnTo>
                <a:lnTo>
                  <a:pt x="9698" y="469328"/>
                </a:lnTo>
                <a:lnTo>
                  <a:pt x="17607" y="465885"/>
                </a:lnTo>
                <a:lnTo>
                  <a:pt x="23677" y="465518"/>
                </a:lnTo>
                <a:lnTo>
                  <a:pt x="25309" y="464408"/>
                </a:lnTo>
                <a:lnTo>
                  <a:pt x="26397" y="462609"/>
                </a:lnTo>
                <a:lnTo>
                  <a:pt x="27121" y="460352"/>
                </a:lnTo>
                <a:lnTo>
                  <a:pt x="28663" y="458848"/>
                </a:lnTo>
                <a:lnTo>
                  <a:pt x="36646" y="456234"/>
                </a:lnTo>
                <a:lnTo>
                  <a:pt x="48267" y="463429"/>
                </a:lnTo>
                <a:lnTo>
                  <a:pt x="51227" y="464074"/>
                </a:lnTo>
                <a:lnTo>
                  <a:pt x="64828" y="473450"/>
                </a:lnTo>
                <a:lnTo>
                  <a:pt x="71182" y="479518"/>
                </a:lnTo>
                <a:lnTo>
                  <a:pt x="73968" y="485060"/>
                </a:lnTo>
                <a:lnTo>
                  <a:pt x="76001" y="511059"/>
                </a:lnTo>
                <a:lnTo>
                  <a:pt x="77168" y="519539"/>
                </a:lnTo>
                <a:lnTo>
                  <a:pt x="84387" y="543301"/>
                </a:lnTo>
                <a:lnTo>
                  <a:pt x="85687" y="590609"/>
                </a:lnTo>
                <a:lnTo>
                  <a:pt x="76784" y="636992"/>
                </a:lnTo>
                <a:lnTo>
                  <a:pt x="75216" y="668587"/>
                </a:lnTo>
                <a:lnTo>
                  <a:pt x="64442" y="713015"/>
                </a:lnTo>
                <a:lnTo>
                  <a:pt x="59308" y="732063"/>
                </a:lnTo>
                <a:lnTo>
                  <a:pt x="54965" y="751113"/>
                </a:lnTo>
                <a:lnTo>
                  <a:pt x="49797" y="770163"/>
                </a:lnTo>
                <a:lnTo>
                  <a:pt x="45444" y="789213"/>
                </a:lnTo>
                <a:lnTo>
                  <a:pt x="40274" y="808263"/>
                </a:lnTo>
                <a:lnTo>
                  <a:pt x="38182" y="852517"/>
                </a:lnTo>
                <a:lnTo>
                  <a:pt x="38098" y="896614"/>
                </a:lnTo>
                <a:lnTo>
                  <a:pt x="39155" y="906797"/>
                </a:lnTo>
                <a:lnTo>
                  <a:pt x="49856" y="931909"/>
                </a:lnTo>
                <a:lnTo>
                  <a:pt x="53907" y="938358"/>
                </a:lnTo>
                <a:lnTo>
                  <a:pt x="55706" y="944753"/>
                </a:lnTo>
                <a:lnTo>
                  <a:pt x="57245" y="946881"/>
                </a:lnTo>
                <a:lnTo>
                  <a:pt x="59329" y="948300"/>
                </a:lnTo>
                <a:lnTo>
                  <a:pt x="64467" y="950935"/>
                </a:lnTo>
                <a:lnTo>
                  <a:pt x="93156" y="975557"/>
                </a:lnTo>
                <a:lnTo>
                  <a:pt x="112316" y="981714"/>
                </a:lnTo>
                <a:lnTo>
                  <a:pt x="116152" y="984222"/>
                </a:lnTo>
                <a:lnTo>
                  <a:pt x="159297" y="999404"/>
                </a:lnTo>
                <a:lnTo>
                  <a:pt x="203466" y="1024188"/>
                </a:lnTo>
                <a:lnTo>
                  <a:pt x="225828" y="1034046"/>
                </a:lnTo>
                <a:lnTo>
                  <a:pt x="257172" y="1046388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09" name="SMARTInkShape-Group394"/>
          <p:cNvGrpSpPr/>
          <p:nvPr/>
        </p:nvGrpSpPr>
        <p:grpSpPr>
          <a:xfrm>
            <a:off x="6610350" y="3352800"/>
            <a:ext cx="2362201" cy="628651"/>
            <a:chOff x="6610350" y="3352800"/>
            <a:chExt cx="2362201" cy="628651"/>
          </a:xfrm>
        </p:grpSpPr>
        <p:sp>
          <p:nvSpPr>
            <p:cNvPr id="24688" name="SMARTInkShape-1411"/>
            <p:cNvSpPr/>
            <p:nvPr>
              <p:custDataLst>
                <p:tags r:id="rId159"/>
              </p:custDataLst>
            </p:nvPr>
          </p:nvSpPr>
          <p:spPr>
            <a:xfrm>
              <a:off x="6610350" y="3600846"/>
              <a:ext cx="104776" cy="361516"/>
            </a:xfrm>
            <a:custGeom>
              <a:avLst/>
              <a:gdLst/>
              <a:ahLst/>
              <a:cxnLst/>
              <a:rect l="0" t="0" r="0" b="0"/>
              <a:pathLst>
                <a:path w="104776" h="361516">
                  <a:moveTo>
                    <a:pt x="66675" y="47229"/>
                  </a:moveTo>
                  <a:lnTo>
                    <a:pt x="66675" y="47229"/>
                  </a:lnTo>
                  <a:lnTo>
                    <a:pt x="84391" y="47229"/>
                  </a:lnTo>
                  <a:lnTo>
                    <a:pt x="84836" y="46171"/>
                  </a:lnTo>
                  <a:lnTo>
                    <a:pt x="85608" y="39028"/>
                  </a:lnTo>
                  <a:lnTo>
                    <a:pt x="88495" y="38293"/>
                  </a:lnTo>
                  <a:lnTo>
                    <a:pt x="94855" y="37738"/>
                  </a:lnTo>
                  <a:lnTo>
                    <a:pt x="104373" y="28572"/>
                  </a:lnTo>
                  <a:lnTo>
                    <a:pt x="104775" y="4108"/>
                  </a:lnTo>
                  <a:lnTo>
                    <a:pt x="103717" y="2607"/>
                  </a:lnTo>
                  <a:lnTo>
                    <a:pt x="101953" y="1605"/>
                  </a:lnTo>
                  <a:lnTo>
                    <a:pt x="96575" y="0"/>
                  </a:lnTo>
                  <a:lnTo>
                    <a:pt x="83543" y="11378"/>
                  </a:lnTo>
                  <a:lnTo>
                    <a:pt x="71572" y="23284"/>
                  </a:lnTo>
                  <a:lnTo>
                    <a:pt x="66029" y="26004"/>
                  </a:lnTo>
                  <a:lnTo>
                    <a:pt x="63070" y="26728"/>
                  </a:lnTo>
                  <a:lnTo>
                    <a:pt x="61097" y="28270"/>
                  </a:lnTo>
                  <a:lnTo>
                    <a:pt x="58904" y="32806"/>
                  </a:lnTo>
                  <a:lnTo>
                    <a:pt x="56438" y="44340"/>
                  </a:lnTo>
                  <a:lnTo>
                    <a:pt x="50706" y="53664"/>
                  </a:lnTo>
                  <a:lnTo>
                    <a:pt x="47480" y="63129"/>
                  </a:lnTo>
                  <a:lnTo>
                    <a:pt x="41349" y="72636"/>
                  </a:lnTo>
                  <a:lnTo>
                    <a:pt x="39063" y="82156"/>
                  </a:lnTo>
                  <a:lnTo>
                    <a:pt x="38105" y="126251"/>
                  </a:lnTo>
                  <a:lnTo>
                    <a:pt x="38101" y="144330"/>
                  </a:lnTo>
                  <a:lnTo>
                    <a:pt x="40922" y="151415"/>
                  </a:lnTo>
                  <a:lnTo>
                    <a:pt x="44645" y="158092"/>
                  </a:lnTo>
                  <a:lnTo>
                    <a:pt x="47037" y="171002"/>
                  </a:lnTo>
                  <a:lnTo>
                    <a:pt x="48421" y="178439"/>
                  </a:lnTo>
                  <a:lnTo>
                    <a:pt x="59368" y="208564"/>
                  </a:lnTo>
                  <a:lnTo>
                    <a:pt x="63428" y="215242"/>
                  </a:lnTo>
                  <a:lnTo>
                    <a:pt x="66033" y="228152"/>
                  </a:lnTo>
                  <a:lnTo>
                    <a:pt x="67449" y="235589"/>
                  </a:lnTo>
                  <a:lnTo>
                    <a:pt x="74838" y="258627"/>
                  </a:lnTo>
                  <a:lnTo>
                    <a:pt x="76164" y="288495"/>
                  </a:lnTo>
                  <a:lnTo>
                    <a:pt x="73362" y="294864"/>
                  </a:lnTo>
                  <a:lnTo>
                    <a:pt x="71133" y="298044"/>
                  </a:lnTo>
                  <a:lnTo>
                    <a:pt x="66497" y="316240"/>
                  </a:lnTo>
                  <a:lnTo>
                    <a:pt x="64439" y="318644"/>
                  </a:lnTo>
                  <a:lnTo>
                    <a:pt x="62009" y="320247"/>
                  </a:lnTo>
                  <a:lnTo>
                    <a:pt x="60389" y="322375"/>
                  </a:lnTo>
                  <a:lnTo>
                    <a:pt x="58590" y="327560"/>
                  </a:lnTo>
                  <a:lnTo>
                    <a:pt x="56376" y="339513"/>
                  </a:lnTo>
                  <a:lnTo>
                    <a:pt x="45408" y="354025"/>
                  </a:lnTo>
                  <a:lnTo>
                    <a:pt x="42972" y="356535"/>
                  </a:lnTo>
                  <a:lnTo>
                    <a:pt x="37443" y="359324"/>
                  </a:lnTo>
                  <a:lnTo>
                    <a:pt x="20527" y="361515"/>
                  </a:lnTo>
                  <a:lnTo>
                    <a:pt x="10979" y="353350"/>
                  </a:lnTo>
                  <a:lnTo>
                    <a:pt x="10171" y="349794"/>
                  </a:lnTo>
                  <a:lnTo>
                    <a:pt x="9956" y="347364"/>
                  </a:lnTo>
                  <a:lnTo>
                    <a:pt x="6893" y="341842"/>
                  </a:lnTo>
                  <a:lnTo>
                    <a:pt x="0" y="3329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9" name="SMARTInkShape-1412"/>
            <p:cNvSpPr/>
            <p:nvPr>
              <p:custDataLst>
                <p:tags r:id="rId160"/>
              </p:custDataLst>
            </p:nvPr>
          </p:nvSpPr>
          <p:spPr>
            <a:xfrm>
              <a:off x="8677275" y="3609975"/>
              <a:ext cx="9526" cy="85726"/>
            </a:xfrm>
            <a:custGeom>
              <a:avLst/>
              <a:gdLst/>
              <a:ahLst/>
              <a:cxnLst/>
              <a:rect l="0" t="0" r="0" b="0"/>
              <a:pathLst>
                <a:path w="9526" h="85726">
                  <a:moveTo>
                    <a:pt x="0" y="0"/>
                  </a:moveTo>
                  <a:lnTo>
                    <a:pt x="0" y="0"/>
                  </a:lnTo>
                  <a:lnTo>
                    <a:pt x="8202" y="8201"/>
                  </a:lnTo>
                  <a:lnTo>
                    <a:pt x="9410" y="17610"/>
                  </a:lnTo>
                  <a:lnTo>
                    <a:pt x="9525" y="63764"/>
                  </a:lnTo>
                  <a:lnTo>
                    <a:pt x="9525" y="85725"/>
                  </a:lnTo>
                  <a:lnTo>
                    <a:pt x="952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0" name="SMARTInkShape-1413"/>
            <p:cNvSpPr/>
            <p:nvPr>
              <p:custDataLst>
                <p:tags r:id="rId161"/>
              </p:custDataLst>
            </p:nvPr>
          </p:nvSpPr>
          <p:spPr>
            <a:xfrm>
              <a:off x="7677150" y="360045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45418" y="9525"/>
                  </a:lnTo>
                  <a:lnTo>
                    <a:pt x="85713" y="9525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1" name="SMARTInkShape-1414"/>
            <p:cNvSpPr/>
            <p:nvPr>
              <p:custDataLst>
                <p:tags r:id="rId162"/>
              </p:custDataLst>
            </p:nvPr>
          </p:nvSpPr>
          <p:spPr>
            <a:xfrm>
              <a:off x="8848728" y="3619511"/>
              <a:ext cx="95238" cy="123812"/>
            </a:xfrm>
            <a:custGeom>
              <a:avLst/>
              <a:gdLst/>
              <a:ahLst/>
              <a:cxnLst/>
              <a:rect l="0" t="0" r="0" b="0"/>
              <a:pathLst>
                <a:path w="95238" h="123812">
                  <a:moveTo>
                    <a:pt x="9522" y="47614"/>
                  </a:moveTo>
                  <a:lnTo>
                    <a:pt x="9522" y="47614"/>
                  </a:lnTo>
                  <a:lnTo>
                    <a:pt x="1320" y="39413"/>
                  </a:lnTo>
                  <a:lnTo>
                    <a:pt x="32" y="28990"/>
                  </a:lnTo>
                  <a:lnTo>
                    <a:pt x="0" y="20401"/>
                  </a:lnTo>
                  <a:lnTo>
                    <a:pt x="1057" y="19947"/>
                  </a:lnTo>
                  <a:lnTo>
                    <a:pt x="9407" y="19050"/>
                  </a:lnTo>
                  <a:lnTo>
                    <a:pt x="9522" y="64794"/>
                  </a:lnTo>
                  <a:lnTo>
                    <a:pt x="9522" y="111630"/>
                  </a:lnTo>
                  <a:lnTo>
                    <a:pt x="9522" y="123684"/>
                  </a:lnTo>
                  <a:lnTo>
                    <a:pt x="18656" y="123811"/>
                  </a:lnTo>
                  <a:lnTo>
                    <a:pt x="19012" y="115613"/>
                  </a:lnTo>
                  <a:lnTo>
                    <a:pt x="25586" y="106946"/>
                  </a:lnTo>
                  <a:lnTo>
                    <a:pt x="28179" y="96990"/>
                  </a:lnTo>
                  <a:lnTo>
                    <a:pt x="35039" y="87981"/>
                  </a:lnTo>
                  <a:lnTo>
                    <a:pt x="38249" y="79095"/>
                  </a:lnTo>
                  <a:lnTo>
                    <a:pt x="54520" y="57123"/>
                  </a:lnTo>
                  <a:lnTo>
                    <a:pt x="57858" y="41262"/>
                  </a:lnTo>
                  <a:lnTo>
                    <a:pt x="73603" y="19039"/>
                  </a:lnTo>
                  <a:lnTo>
                    <a:pt x="74468" y="15864"/>
                  </a:lnTo>
                  <a:lnTo>
                    <a:pt x="76103" y="13747"/>
                  </a:lnTo>
                  <a:lnTo>
                    <a:pt x="82401" y="9710"/>
                  </a:lnTo>
                  <a:lnTo>
                    <a:pt x="85285" y="1478"/>
                  </a:lnTo>
                  <a:lnTo>
                    <a:pt x="88349" y="651"/>
                  </a:lnTo>
                  <a:lnTo>
                    <a:pt x="95127" y="0"/>
                  </a:lnTo>
                  <a:lnTo>
                    <a:pt x="95237" y="8191"/>
                  </a:lnTo>
                  <a:lnTo>
                    <a:pt x="85722" y="190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2" name="SMARTInkShape-1415"/>
            <p:cNvSpPr/>
            <p:nvPr>
              <p:custDataLst>
                <p:tags r:id="rId163"/>
              </p:custDataLst>
            </p:nvPr>
          </p:nvSpPr>
          <p:spPr>
            <a:xfrm>
              <a:off x="6924675" y="3429000"/>
              <a:ext cx="190501" cy="552451"/>
            </a:xfrm>
            <a:custGeom>
              <a:avLst/>
              <a:gdLst/>
              <a:ahLst/>
              <a:cxnLst/>
              <a:rect l="0" t="0" r="0" b="0"/>
              <a:pathLst>
                <a:path w="190501" h="552451">
                  <a:moveTo>
                    <a:pt x="190500" y="0"/>
                  </a:moveTo>
                  <a:lnTo>
                    <a:pt x="190500" y="0"/>
                  </a:lnTo>
                  <a:lnTo>
                    <a:pt x="190500" y="5057"/>
                  </a:lnTo>
                  <a:lnTo>
                    <a:pt x="189442" y="6546"/>
                  </a:lnTo>
                  <a:lnTo>
                    <a:pt x="187678" y="7539"/>
                  </a:lnTo>
                  <a:lnTo>
                    <a:pt x="185444" y="8201"/>
                  </a:lnTo>
                  <a:lnTo>
                    <a:pt x="183955" y="9701"/>
                  </a:lnTo>
                  <a:lnTo>
                    <a:pt x="182300" y="14189"/>
                  </a:lnTo>
                  <a:lnTo>
                    <a:pt x="180179" y="25694"/>
                  </a:lnTo>
                  <a:lnTo>
                    <a:pt x="174506" y="35012"/>
                  </a:lnTo>
                  <a:lnTo>
                    <a:pt x="172356" y="45534"/>
                  </a:lnTo>
                  <a:lnTo>
                    <a:pt x="170660" y="61587"/>
                  </a:lnTo>
                  <a:lnTo>
                    <a:pt x="155227" y="105082"/>
                  </a:lnTo>
                  <a:lnTo>
                    <a:pt x="139654" y="144379"/>
                  </a:lnTo>
                  <a:lnTo>
                    <a:pt x="123819" y="190698"/>
                  </a:lnTo>
                  <a:lnTo>
                    <a:pt x="111123" y="228639"/>
                  </a:lnTo>
                  <a:lnTo>
                    <a:pt x="97367" y="273253"/>
                  </a:lnTo>
                  <a:lnTo>
                    <a:pt x="78187" y="316561"/>
                  </a:lnTo>
                  <a:lnTo>
                    <a:pt x="67263" y="353087"/>
                  </a:lnTo>
                  <a:lnTo>
                    <a:pt x="57324" y="390721"/>
                  </a:lnTo>
                  <a:lnTo>
                    <a:pt x="44485" y="436308"/>
                  </a:lnTo>
                  <a:lnTo>
                    <a:pt x="30700" y="482432"/>
                  </a:lnTo>
                  <a:lnTo>
                    <a:pt x="11512" y="523215"/>
                  </a:lnTo>
                  <a:lnTo>
                    <a:pt x="0" y="552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3" name="SMARTInkShape-1416"/>
            <p:cNvSpPr/>
            <p:nvPr>
              <p:custDataLst>
                <p:tags r:id="rId164"/>
              </p:custDataLst>
            </p:nvPr>
          </p:nvSpPr>
          <p:spPr>
            <a:xfrm>
              <a:off x="8258175" y="3352800"/>
              <a:ext cx="200026" cy="628651"/>
            </a:xfrm>
            <a:custGeom>
              <a:avLst/>
              <a:gdLst/>
              <a:ahLst/>
              <a:cxnLst/>
              <a:rect l="0" t="0" r="0" b="0"/>
              <a:pathLst>
                <a:path w="200026" h="628651">
                  <a:moveTo>
                    <a:pt x="200025" y="0"/>
                  </a:moveTo>
                  <a:lnTo>
                    <a:pt x="200025" y="0"/>
                  </a:lnTo>
                  <a:lnTo>
                    <a:pt x="194969" y="0"/>
                  </a:lnTo>
                  <a:lnTo>
                    <a:pt x="193479" y="1058"/>
                  </a:lnTo>
                  <a:lnTo>
                    <a:pt x="192486" y="2822"/>
                  </a:lnTo>
                  <a:lnTo>
                    <a:pt x="191823" y="5057"/>
                  </a:lnTo>
                  <a:lnTo>
                    <a:pt x="190323" y="6546"/>
                  </a:lnTo>
                  <a:lnTo>
                    <a:pt x="185835" y="8201"/>
                  </a:lnTo>
                  <a:lnTo>
                    <a:pt x="184216" y="9701"/>
                  </a:lnTo>
                  <a:lnTo>
                    <a:pt x="173626" y="36310"/>
                  </a:lnTo>
                  <a:lnTo>
                    <a:pt x="163930" y="79677"/>
                  </a:lnTo>
                  <a:lnTo>
                    <a:pt x="145947" y="125106"/>
                  </a:lnTo>
                  <a:lnTo>
                    <a:pt x="130160" y="171619"/>
                  </a:lnTo>
                  <a:lnTo>
                    <a:pt x="122960" y="210641"/>
                  </a:lnTo>
                  <a:lnTo>
                    <a:pt x="106173" y="255196"/>
                  </a:lnTo>
                  <a:lnTo>
                    <a:pt x="92352" y="299940"/>
                  </a:lnTo>
                  <a:lnTo>
                    <a:pt x="79430" y="342998"/>
                  </a:lnTo>
                  <a:lnTo>
                    <a:pt x="69866" y="378795"/>
                  </a:lnTo>
                  <a:lnTo>
                    <a:pt x="54332" y="425995"/>
                  </a:lnTo>
                  <a:lnTo>
                    <a:pt x="36249" y="471262"/>
                  </a:lnTo>
                  <a:lnTo>
                    <a:pt x="23544" y="513364"/>
                  </a:lnTo>
                  <a:lnTo>
                    <a:pt x="17116" y="552255"/>
                  </a:lnTo>
                  <a:lnTo>
                    <a:pt x="3977" y="598991"/>
                  </a:lnTo>
                  <a:lnTo>
                    <a:pt x="0" y="628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4" name="SMARTInkShape-1417"/>
            <p:cNvSpPr/>
            <p:nvPr>
              <p:custDataLst>
                <p:tags r:id="rId165"/>
              </p:custDataLst>
            </p:nvPr>
          </p:nvSpPr>
          <p:spPr>
            <a:xfrm>
              <a:off x="8896350" y="3695700"/>
              <a:ext cx="76201" cy="76201"/>
            </a:xfrm>
            <a:custGeom>
              <a:avLst/>
              <a:gdLst/>
              <a:ahLst/>
              <a:cxnLst/>
              <a:rect l="0" t="0" r="0" b="0"/>
              <a:pathLst>
                <a:path w="76201" h="7620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8202" y="9408"/>
                  </a:lnTo>
                  <a:lnTo>
                    <a:pt x="8937" y="12295"/>
                  </a:lnTo>
                  <a:lnTo>
                    <a:pt x="9134" y="14547"/>
                  </a:lnTo>
                  <a:lnTo>
                    <a:pt x="10323" y="16048"/>
                  </a:lnTo>
                  <a:lnTo>
                    <a:pt x="17691" y="18654"/>
                  </a:lnTo>
                  <a:lnTo>
                    <a:pt x="23703" y="18933"/>
                  </a:lnTo>
                  <a:lnTo>
                    <a:pt x="25328" y="20030"/>
                  </a:lnTo>
                  <a:lnTo>
                    <a:pt x="26410" y="21820"/>
                  </a:lnTo>
                  <a:lnTo>
                    <a:pt x="27132" y="24071"/>
                  </a:lnTo>
                  <a:lnTo>
                    <a:pt x="28670" y="25573"/>
                  </a:lnTo>
                  <a:lnTo>
                    <a:pt x="38192" y="29370"/>
                  </a:lnTo>
                  <a:lnTo>
                    <a:pt x="56747" y="47222"/>
                  </a:lnTo>
                  <a:lnTo>
                    <a:pt x="57030" y="52562"/>
                  </a:lnTo>
                  <a:lnTo>
                    <a:pt x="58129" y="54092"/>
                  </a:lnTo>
                  <a:lnTo>
                    <a:pt x="59920" y="55111"/>
                  </a:lnTo>
                  <a:lnTo>
                    <a:pt x="62172" y="55790"/>
                  </a:lnTo>
                  <a:lnTo>
                    <a:pt x="63673" y="57302"/>
                  </a:lnTo>
                  <a:lnTo>
                    <a:pt x="67469" y="66771"/>
                  </a:lnTo>
                  <a:lnTo>
                    <a:pt x="7620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5" name="SMARTInkShape-1418"/>
            <p:cNvSpPr/>
            <p:nvPr>
              <p:custDataLst>
                <p:tags r:id="rId166"/>
              </p:custDataLst>
            </p:nvPr>
          </p:nvSpPr>
          <p:spPr>
            <a:xfrm>
              <a:off x="8467726" y="3409989"/>
              <a:ext cx="200025" cy="276173"/>
            </a:xfrm>
            <a:custGeom>
              <a:avLst/>
              <a:gdLst/>
              <a:ahLst/>
              <a:cxnLst/>
              <a:rect l="0" t="0" r="0" b="0"/>
              <a:pathLst>
                <a:path w="200025" h="276173">
                  <a:moveTo>
                    <a:pt x="9524" y="38061"/>
                  </a:moveTo>
                  <a:lnTo>
                    <a:pt x="9524" y="38061"/>
                  </a:lnTo>
                  <a:lnTo>
                    <a:pt x="9524" y="4973"/>
                  </a:lnTo>
                  <a:lnTo>
                    <a:pt x="8466" y="3302"/>
                  </a:lnTo>
                  <a:lnTo>
                    <a:pt x="6701" y="2188"/>
                  </a:lnTo>
                  <a:lnTo>
                    <a:pt x="115" y="0"/>
                  </a:lnTo>
                  <a:lnTo>
                    <a:pt x="0" y="27684"/>
                  </a:lnTo>
                  <a:lnTo>
                    <a:pt x="2822" y="36272"/>
                  </a:lnTo>
                  <a:lnTo>
                    <a:pt x="6545" y="44674"/>
                  </a:lnTo>
                  <a:lnTo>
                    <a:pt x="9408" y="92170"/>
                  </a:lnTo>
                  <a:lnTo>
                    <a:pt x="17105" y="117463"/>
                  </a:lnTo>
                  <a:lnTo>
                    <a:pt x="25995" y="142841"/>
                  </a:lnTo>
                  <a:lnTo>
                    <a:pt x="30632" y="161888"/>
                  </a:lnTo>
                  <a:lnTo>
                    <a:pt x="34781" y="175645"/>
                  </a:lnTo>
                  <a:lnTo>
                    <a:pt x="40266" y="204703"/>
                  </a:lnTo>
                  <a:lnTo>
                    <a:pt x="44354" y="214782"/>
                  </a:lnTo>
                  <a:lnTo>
                    <a:pt x="47713" y="231298"/>
                  </a:lnTo>
                  <a:lnTo>
                    <a:pt x="54972" y="246897"/>
                  </a:lnTo>
                  <a:lnTo>
                    <a:pt x="57238" y="253644"/>
                  </a:lnTo>
                  <a:lnTo>
                    <a:pt x="63408" y="263392"/>
                  </a:lnTo>
                  <a:lnTo>
                    <a:pt x="66244" y="274292"/>
                  </a:lnTo>
                  <a:lnTo>
                    <a:pt x="67446" y="274924"/>
                  </a:lnTo>
                  <a:lnTo>
                    <a:pt x="81137" y="276172"/>
                  </a:lnTo>
                  <a:lnTo>
                    <a:pt x="82666" y="275118"/>
                  </a:lnTo>
                  <a:lnTo>
                    <a:pt x="83685" y="273357"/>
                  </a:lnTo>
                  <a:lnTo>
                    <a:pt x="85120" y="265823"/>
                  </a:lnTo>
                  <a:lnTo>
                    <a:pt x="85322" y="262927"/>
                  </a:lnTo>
                  <a:lnTo>
                    <a:pt x="88368" y="256888"/>
                  </a:lnTo>
                  <a:lnTo>
                    <a:pt x="92191" y="250676"/>
                  </a:lnTo>
                  <a:lnTo>
                    <a:pt x="95402" y="241228"/>
                  </a:lnTo>
                  <a:lnTo>
                    <a:pt x="101527" y="230668"/>
                  </a:lnTo>
                  <a:lnTo>
                    <a:pt x="112849" y="183946"/>
                  </a:lnTo>
                  <a:lnTo>
                    <a:pt x="129403" y="139651"/>
                  </a:lnTo>
                  <a:lnTo>
                    <a:pt x="143479" y="95211"/>
                  </a:lnTo>
                  <a:lnTo>
                    <a:pt x="148434" y="82511"/>
                  </a:lnTo>
                  <a:lnTo>
                    <a:pt x="153355" y="41608"/>
                  </a:lnTo>
                  <a:lnTo>
                    <a:pt x="159919" y="28609"/>
                  </a:lnTo>
                  <a:lnTo>
                    <a:pt x="161807" y="11372"/>
                  </a:lnTo>
                  <a:lnTo>
                    <a:pt x="166946" y="4988"/>
                  </a:lnTo>
                  <a:lnTo>
                    <a:pt x="172270" y="2195"/>
                  </a:lnTo>
                  <a:lnTo>
                    <a:pt x="183032" y="157"/>
                  </a:lnTo>
                  <a:lnTo>
                    <a:pt x="189025" y="0"/>
                  </a:lnTo>
                  <a:lnTo>
                    <a:pt x="200024" y="94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6" name="SMARTInkShape-1419"/>
            <p:cNvSpPr/>
            <p:nvPr>
              <p:custDataLst>
                <p:tags r:id="rId167"/>
              </p:custDataLst>
            </p:nvPr>
          </p:nvSpPr>
          <p:spPr>
            <a:xfrm>
              <a:off x="7324725" y="3648075"/>
              <a:ext cx="9526" cy="123788"/>
            </a:xfrm>
            <a:custGeom>
              <a:avLst/>
              <a:gdLst/>
              <a:ahLst/>
              <a:cxnLst/>
              <a:rect l="0" t="0" r="0" b="0"/>
              <a:pathLst>
                <a:path w="9526" h="123788">
                  <a:moveTo>
                    <a:pt x="0" y="9525"/>
                  </a:moveTo>
                  <a:lnTo>
                    <a:pt x="0" y="9525"/>
                  </a:lnTo>
                  <a:lnTo>
                    <a:pt x="8201" y="1324"/>
                  </a:lnTo>
                  <a:lnTo>
                    <a:pt x="7585" y="883"/>
                  </a:lnTo>
                  <a:lnTo>
                    <a:pt x="10" y="0"/>
                  </a:lnTo>
                  <a:lnTo>
                    <a:pt x="5059" y="0"/>
                  </a:lnTo>
                  <a:lnTo>
                    <a:pt x="6548" y="1058"/>
                  </a:lnTo>
                  <a:lnTo>
                    <a:pt x="7541" y="2822"/>
                  </a:lnTo>
                  <a:lnTo>
                    <a:pt x="9264" y="9701"/>
                  </a:lnTo>
                  <a:lnTo>
                    <a:pt x="9525" y="57155"/>
                  </a:lnTo>
                  <a:lnTo>
                    <a:pt x="9525" y="104656"/>
                  </a:lnTo>
                  <a:lnTo>
                    <a:pt x="9525" y="123787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7" name="SMARTInkShape-1420"/>
            <p:cNvSpPr/>
            <p:nvPr>
              <p:custDataLst>
                <p:tags r:id="rId168"/>
              </p:custDataLst>
            </p:nvPr>
          </p:nvSpPr>
          <p:spPr>
            <a:xfrm>
              <a:off x="7143761" y="3505200"/>
              <a:ext cx="171440" cy="219037"/>
            </a:xfrm>
            <a:custGeom>
              <a:avLst/>
              <a:gdLst/>
              <a:ahLst/>
              <a:cxnLst/>
              <a:rect l="0" t="0" r="0" b="0"/>
              <a:pathLst>
                <a:path w="171440" h="219037">
                  <a:moveTo>
                    <a:pt x="19039" y="19050"/>
                  </a:moveTo>
                  <a:lnTo>
                    <a:pt x="19039" y="19050"/>
                  </a:lnTo>
                  <a:lnTo>
                    <a:pt x="19039" y="13993"/>
                  </a:lnTo>
                  <a:lnTo>
                    <a:pt x="17981" y="12504"/>
                  </a:lnTo>
                  <a:lnTo>
                    <a:pt x="16217" y="11511"/>
                  </a:lnTo>
                  <a:lnTo>
                    <a:pt x="13983" y="10849"/>
                  </a:lnTo>
                  <a:lnTo>
                    <a:pt x="12492" y="9349"/>
                  </a:lnTo>
                  <a:lnTo>
                    <a:pt x="10396" y="4299"/>
                  </a:lnTo>
                  <a:lnTo>
                    <a:pt x="10102" y="4983"/>
                  </a:lnTo>
                  <a:lnTo>
                    <a:pt x="9905" y="6497"/>
                  </a:lnTo>
                  <a:lnTo>
                    <a:pt x="8716" y="7506"/>
                  </a:lnTo>
                  <a:lnTo>
                    <a:pt x="391" y="9446"/>
                  </a:lnTo>
                  <a:lnTo>
                    <a:pt x="0" y="23712"/>
                  </a:lnTo>
                  <a:lnTo>
                    <a:pt x="1055" y="25333"/>
                  </a:lnTo>
                  <a:lnTo>
                    <a:pt x="2816" y="26414"/>
                  </a:lnTo>
                  <a:lnTo>
                    <a:pt x="5048" y="27134"/>
                  </a:lnTo>
                  <a:lnTo>
                    <a:pt x="6537" y="28673"/>
                  </a:lnTo>
                  <a:lnTo>
                    <a:pt x="8191" y="33205"/>
                  </a:lnTo>
                  <a:lnTo>
                    <a:pt x="10495" y="54060"/>
                  </a:lnTo>
                  <a:lnTo>
                    <a:pt x="25985" y="83744"/>
                  </a:lnTo>
                  <a:lnTo>
                    <a:pt x="40256" y="126007"/>
                  </a:lnTo>
                  <a:lnTo>
                    <a:pt x="44344" y="137495"/>
                  </a:lnTo>
                  <a:lnTo>
                    <a:pt x="48385" y="167106"/>
                  </a:lnTo>
                  <a:lnTo>
                    <a:pt x="55096" y="180744"/>
                  </a:lnTo>
                  <a:lnTo>
                    <a:pt x="55777" y="183996"/>
                  </a:lnTo>
                  <a:lnTo>
                    <a:pt x="67438" y="209352"/>
                  </a:lnTo>
                  <a:lnTo>
                    <a:pt x="76070" y="218944"/>
                  </a:lnTo>
                  <a:lnTo>
                    <a:pt x="81211" y="219036"/>
                  </a:lnTo>
                  <a:lnTo>
                    <a:pt x="82712" y="217991"/>
                  </a:lnTo>
                  <a:lnTo>
                    <a:pt x="83712" y="216236"/>
                  </a:lnTo>
                  <a:lnTo>
                    <a:pt x="85319" y="210871"/>
                  </a:lnTo>
                  <a:lnTo>
                    <a:pt x="92182" y="202207"/>
                  </a:lnTo>
                  <a:lnTo>
                    <a:pt x="94333" y="193381"/>
                  </a:lnTo>
                  <a:lnTo>
                    <a:pt x="94837" y="187194"/>
                  </a:lnTo>
                  <a:lnTo>
                    <a:pt x="97883" y="180917"/>
                  </a:lnTo>
                  <a:lnTo>
                    <a:pt x="101705" y="174599"/>
                  </a:lnTo>
                  <a:lnTo>
                    <a:pt x="103858" y="164034"/>
                  </a:lnTo>
                  <a:lnTo>
                    <a:pt x="105554" y="147968"/>
                  </a:lnTo>
                  <a:lnTo>
                    <a:pt x="112289" y="130861"/>
                  </a:lnTo>
                  <a:lnTo>
                    <a:pt x="119929" y="117561"/>
                  </a:lnTo>
                  <a:lnTo>
                    <a:pt x="123721" y="101743"/>
                  </a:lnTo>
                  <a:lnTo>
                    <a:pt x="130019" y="88825"/>
                  </a:lnTo>
                  <a:lnTo>
                    <a:pt x="133413" y="73120"/>
                  </a:lnTo>
                  <a:lnTo>
                    <a:pt x="140684" y="57796"/>
                  </a:lnTo>
                  <a:lnTo>
                    <a:pt x="143635" y="35873"/>
                  </a:lnTo>
                  <a:lnTo>
                    <a:pt x="145496" y="33440"/>
                  </a:lnTo>
                  <a:lnTo>
                    <a:pt x="147793" y="31818"/>
                  </a:lnTo>
                  <a:lnTo>
                    <a:pt x="149325" y="29679"/>
                  </a:lnTo>
                  <a:lnTo>
                    <a:pt x="151986" y="20659"/>
                  </a:lnTo>
                  <a:lnTo>
                    <a:pt x="160555" y="10990"/>
                  </a:lnTo>
                  <a:lnTo>
                    <a:pt x="161904" y="128"/>
                  </a:lnTo>
                  <a:lnTo>
                    <a:pt x="17143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8" name="SMARTInkShape-1421"/>
            <p:cNvSpPr/>
            <p:nvPr>
              <p:custDataLst>
                <p:tags r:id="rId169"/>
              </p:custDataLst>
            </p:nvPr>
          </p:nvSpPr>
          <p:spPr>
            <a:xfrm>
              <a:off x="6963180" y="3600577"/>
              <a:ext cx="180571" cy="371311"/>
            </a:xfrm>
            <a:custGeom>
              <a:avLst/>
              <a:gdLst/>
              <a:ahLst/>
              <a:cxnLst/>
              <a:rect l="0" t="0" r="0" b="0"/>
              <a:pathLst>
                <a:path w="180571" h="371311">
                  <a:moveTo>
                    <a:pt x="75795" y="57023"/>
                  </a:moveTo>
                  <a:lnTo>
                    <a:pt x="75795" y="57023"/>
                  </a:lnTo>
                  <a:lnTo>
                    <a:pt x="75795" y="23821"/>
                  </a:lnTo>
                  <a:lnTo>
                    <a:pt x="74737" y="22188"/>
                  </a:lnTo>
                  <a:lnTo>
                    <a:pt x="72973" y="21100"/>
                  </a:lnTo>
                  <a:lnTo>
                    <a:pt x="67595" y="19353"/>
                  </a:lnTo>
                  <a:lnTo>
                    <a:pt x="49425" y="3121"/>
                  </a:lnTo>
                  <a:lnTo>
                    <a:pt x="39448" y="301"/>
                  </a:lnTo>
                  <a:lnTo>
                    <a:pt x="33158" y="0"/>
                  </a:lnTo>
                  <a:lnTo>
                    <a:pt x="31495" y="1016"/>
                  </a:lnTo>
                  <a:lnTo>
                    <a:pt x="30387" y="2752"/>
                  </a:lnTo>
                  <a:lnTo>
                    <a:pt x="29648" y="4967"/>
                  </a:lnTo>
                  <a:lnTo>
                    <a:pt x="28096" y="6444"/>
                  </a:lnTo>
                  <a:lnTo>
                    <a:pt x="18003" y="11637"/>
                  </a:lnTo>
                  <a:lnTo>
                    <a:pt x="15042" y="14066"/>
                  </a:lnTo>
                  <a:lnTo>
                    <a:pt x="11752" y="19586"/>
                  </a:lnTo>
                  <a:lnTo>
                    <a:pt x="8409" y="34885"/>
                  </a:lnTo>
                  <a:lnTo>
                    <a:pt x="2678" y="44349"/>
                  </a:lnTo>
                  <a:lnTo>
                    <a:pt x="203" y="57028"/>
                  </a:lnTo>
                  <a:lnTo>
                    <a:pt x="0" y="60201"/>
                  </a:lnTo>
                  <a:lnTo>
                    <a:pt x="2597" y="66550"/>
                  </a:lnTo>
                  <a:lnTo>
                    <a:pt x="6221" y="72899"/>
                  </a:lnTo>
                  <a:lnTo>
                    <a:pt x="8738" y="83716"/>
                  </a:lnTo>
                  <a:lnTo>
                    <a:pt x="15590" y="92831"/>
                  </a:lnTo>
                  <a:lnTo>
                    <a:pt x="17288" y="98691"/>
                  </a:lnTo>
                  <a:lnTo>
                    <a:pt x="18798" y="100676"/>
                  </a:lnTo>
                  <a:lnTo>
                    <a:pt x="23300" y="102883"/>
                  </a:lnTo>
                  <a:lnTo>
                    <a:pt x="51839" y="104644"/>
                  </a:lnTo>
                  <a:lnTo>
                    <a:pt x="57387" y="101824"/>
                  </a:lnTo>
                  <a:lnTo>
                    <a:pt x="80414" y="80968"/>
                  </a:lnTo>
                  <a:lnTo>
                    <a:pt x="83140" y="75426"/>
                  </a:lnTo>
                  <a:lnTo>
                    <a:pt x="86091" y="60113"/>
                  </a:lnTo>
                  <a:lnTo>
                    <a:pt x="93483" y="49368"/>
                  </a:lnTo>
                  <a:lnTo>
                    <a:pt x="94576" y="40263"/>
                  </a:lnTo>
                  <a:lnTo>
                    <a:pt x="94809" y="30213"/>
                  </a:lnTo>
                  <a:lnTo>
                    <a:pt x="93762" y="29625"/>
                  </a:lnTo>
                  <a:lnTo>
                    <a:pt x="86641" y="28603"/>
                  </a:lnTo>
                  <a:lnTo>
                    <a:pt x="85907" y="25695"/>
                  </a:lnTo>
                  <a:lnTo>
                    <a:pt x="85435" y="20261"/>
                  </a:lnTo>
                  <a:lnTo>
                    <a:pt x="85320" y="66566"/>
                  </a:lnTo>
                  <a:lnTo>
                    <a:pt x="85320" y="69735"/>
                  </a:lnTo>
                  <a:lnTo>
                    <a:pt x="88142" y="76078"/>
                  </a:lnTo>
                  <a:lnTo>
                    <a:pt x="100508" y="93007"/>
                  </a:lnTo>
                  <a:lnTo>
                    <a:pt x="106430" y="112187"/>
                  </a:lnTo>
                  <a:lnTo>
                    <a:pt x="128793" y="154684"/>
                  </a:lnTo>
                  <a:lnTo>
                    <a:pt x="140184" y="183873"/>
                  </a:lnTo>
                  <a:lnTo>
                    <a:pt x="164730" y="225726"/>
                  </a:lnTo>
                  <a:lnTo>
                    <a:pt x="177752" y="254282"/>
                  </a:lnTo>
                  <a:lnTo>
                    <a:pt x="180537" y="300583"/>
                  </a:lnTo>
                  <a:lnTo>
                    <a:pt x="180570" y="348063"/>
                  </a:lnTo>
                  <a:lnTo>
                    <a:pt x="180570" y="350416"/>
                  </a:lnTo>
                  <a:lnTo>
                    <a:pt x="166381" y="366438"/>
                  </a:lnTo>
                  <a:lnTo>
                    <a:pt x="160859" y="369166"/>
                  </a:lnTo>
                  <a:lnTo>
                    <a:pt x="147457" y="371220"/>
                  </a:lnTo>
                  <a:lnTo>
                    <a:pt x="138891" y="371310"/>
                  </a:lnTo>
                  <a:lnTo>
                    <a:pt x="132766" y="368509"/>
                  </a:lnTo>
                  <a:lnTo>
                    <a:pt x="116181" y="355538"/>
                  </a:lnTo>
                  <a:lnTo>
                    <a:pt x="107281" y="352200"/>
                  </a:lnTo>
                  <a:lnTo>
                    <a:pt x="91635" y="339167"/>
                  </a:lnTo>
                  <a:lnTo>
                    <a:pt x="88127" y="330234"/>
                  </a:lnTo>
                  <a:lnTo>
                    <a:pt x="85510" y="320267"/>
                  </a:lnTo>
                  <a:lnTo>
                    <a:pt x="78027" y="305245"/>
                  </a:lnTo>
                  <a:lnTo>
                    <a:pt x="75833" y="267876"/>
                  </a:lnTo>
                  <a:lnTo>
                    <a:pt x="78634" y="259039"/>
                  </a:lnTo>
                  <a:lnTo>
                    <a:pt x="82349" y="251583"/>
                  </a:lnTo>
                  <a:lnTo>
                    <a:pt x="89986" y="229883"/>
                  </a:lnTo>
                  <a:lnTo>
                    <a:pt x="113895" y="19037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9" name="SMARTInkShape-1422"/>
            <p:cNvSpPr/>
            <p:nvPr>
              <p:custDataLst>
                <p:tags r:id="rId170"/>
              </p:custDataLst>
            </p:nvPr>
          </p:nvSpPr>
          <p:spPr>
            <a:xfrm>
              <a:off x="7477125" y="3667163"/>
              <a:ext cx="85688" cy="171413"/>
            </a:xfrm>
            <a:custGeom>
              <a:avLst/>
              <a:gdLst/>
              <a:ahLst/>
              <a:cxnLst/>
              <a:rect l="0" t="0" r="0" b="0"/>
              <a:pathLst>
                <a:path w="85688" h="171413">
                  <a:moveTo>
                    <a:pt x="0" y="95212"/>
                  </a:moveTo>
                  <a:lnTo>
                    <a:pt x="0" y="95212"/>
                  </a:lnTo>
                  <a:lnTo>
                    <a:pt x="0" y="77520"/>
                  </a:lnTo>
                  <a:lnTo>
                    <a:pt x="6547" y="68826"/>
                  </a:lnTo>
                  <a:lnTo>
                    <a:pt x="9134" y="58863"/>
                  </a:lnTo>
                  <a:lnTo>
                    <a:pt x="15994" y="49854"/>
                  </a:lnTo>
                  <a:lnTo>
                    <a:pt x="18648" y="39824"/>
                  </a:lnTo>
                  <a:lnTo>
                    <a:pt x="25516" y="30806"/>
                  </a:lnTo>
                  <a:lnTo>
                    <a:pt x="28173" y="20774"/>
                  </a:lnTo>
                  <a:lnTo>
                    <a:pt x="28456" y="14478"/>
                  </a:lnTo>
                  <a:lnTo>
                    <a:pt x="29555" y="12814"/>
                  </a:lnTo>
                  <a:lnTo>
                    <a:pt x="31345" y="11705"/>
                  </a:lnTo>
                  <a:lnTo>
                    <a:pt x="33597" y="10966"/>
                  </a:lnTo>
                  <a:lnTo>
                    <a:pt x="35098" y="9415"/>
                  </a:lnTo>
                  <a:lnTo>
                    <a:pt x="38066" y="90"/>
                  </a:lnTo>
                  <a:lnTo>
                    <a:pt x="33034" y="0"/>
                  </a:lnTo>
                  <a:lnTo>
                    <a:pt x="31548" y="1046"/>
                  </a:lnTo>
                  <a:lnTo>
                    <a:pt x="30557" y="2801"/>
                  </a:lnTo>
                  <a:lnTo>
                    <a:pt x="28836" y="9665"/>
                  </a:lnTo>
                  <a:lnTo>
                    <a:pt x="28690" y="14152"/>
                  </a:lnTo>
                  <a:lnTo>
                    <a:pt x="27594" y="15772"/>
                  </a:lnTo>
                  <a:lnTo>
                    <a:pt x="25804" y="16852"/>
                  </a:lnTo>
                  <a:lnTo>
                    <a:pt x="23553" y="17572"/>
                  </a:lnTo>
                  <a:lnTo>
                    <a:pt x="22052" y="19110"/>
                  </a:lnTo>
                  <a:lnTo>
                    <a:pt x="20385" y="23642"/>
                  </a:lnTo>
                  <a:lnTo>
                    <a:pt x="18014" y="53962"/>
                  </a:lnTo>
                  <a:lnTo>
                    <a:pt x="11516" y="66642"/>
                  </a:lnTo>
                  <a:lnTo>
                    <a:pt x="9559" y="106588"/>
                  </a:lnTo>
                  <a:lnTo>
                    <a:pt x="10606" y="109146"/>
                  </a:lnTo>
                  <a:lnTo>
                    <a:pt x="12362" y="110851"/>
                  </a:lnTo>
                  <a:lnTo>
                    <a:pt x="14591" y="111988"/>
                  </a:lnTo>
                  <a:lnTo>
                    <a:pt x="16077" y="113804"/>
                  </a:lnTo>
                  <a:lnTo>
                    <a:pt x="17728" y="118645"/>
                  </a:lnTo>
                  <a:lnTo>
                    <a:pt x="18935" y="131537"/>
                  </a:lnTo>
                  <a:lnTo>
                    <a:pt x="27240" y="141358"/>
                  </a:lnTo>
                  <a:lnTo>
                    <a:pt x="30804" y="142179"/>
                  </a:lnTo>
                  <a:lnTo>
                    <a:pt x="55699" y="142836"/>
                  </a:lnTo>
                  <a:lnTo>
                    <a:pt x="71302" y="128648"/>
                  </a:lnTo>
                  <a:lnTo>
                    <a:pt x="74023" y="123125"/>
                  </a:lnTo>
                  <a:lnTo>
                    <a:pt x="74749" y="120171"/>
                  </a:lnTo>
                  <a:lnTo>
                    <a:pt x="76291" y="118201"/>
                  </a:lnTo>
                  <a:lnTo>
                    <a:pt x="84274" y="114781"/>
                  </a:lnTo>
                  <a:lnTo>
                    <a:pt x="85080" y="111670"/>
                  </a:lnTo>
                  <a:lnTo>
                    <a:pt x="85687" y="105143"/>
                  </a:lnTo>
                  <a:lnTo>
                    <a:pt x="71534" y="104748"/>
                  </a:lnTo>
                  <a:lnTo>
                    <a:pt x="66012" y="107564"/>
                  </a:lnTo>
                  <a:lnTo>
                    <a:pt x="44046" y="127403"/>
                  </a:lnTo>
                  <a:lnTo>
                    <a:pt x="40742" y="133508"/>
                  </a:lnTo>
                  <a:lnTo>
                    <a:pt x="38215" y="139749"/>
                  </a:lnTo>
                  <a:lnTo>
                    <a:pt x="21694" y="161892"/>
                  </a:lnTo>
                  <a:lnTo>
                    <a:pt x="19050" y="1714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0" name="SMARTInkShape-1423"/>
            <p:cNvSpPr/>
            <p:nvPr>
              <p:custDataLst>
                <p:tags r:id="rId171"/>
              </p:custDataLst>
            </p:nvPr>
          </p:nvSpPr>
          <p:spPr>
            <a:xfrm>
              <a:off x="7934325" y="3543417"/>
              <a:ext cx="93881" cy="418553"/>
            </a:xfrm>
            <a:custGeom>
              <a:avLst/>
              <a:gdLst/>
              <a:ahLst/>
              <a:cxnLst/>
              <a:rect l="0" t="0" r="0" b="0"/>
              <a:pathLst>
                <a:path w="93881" h="418553">
                  <a:moveTo>
                    <a:pt x="38100" y="66558"/>
                  </a:moveTo>
                  <a:lnTo>
                    <a:pt x="38100" y="66558"/>
                  </a:lnTo>
                  <a:lnTo>
                    <a:pt x="54346" y="51370"/>
                  </a:lnTo>
                  <a:lnTo>
                    <a:pt x="66749" y="45449"/>
                  </a:lnTo>
                  <a:lnTo>
                    <a:pt x="69899" y="42960"/>
                  </a:lnTo>
                  <a:lnTo>
                    <a:pt x="73400" y="37373"/>
                  </a:lnTo>
                  <a:lnTo>
                    <a:pt x="75647" y="30219"/>
                  </a:lnTo>
                  <a:lnTo>
                    <a:pt x="84352" y="20412"/>
                  </a:lnTo>
                  <a:lnTo>
                    <a:pt x="85715" y="9536"/>
                  </a:lnTo>
                  <a:lnTo>
                    <a:pt x="85721" y="4389"/>
                  </a:lnTo>
                  <a:lnTo>
                    <a:pt x="84665" y="2887"/>
                  </a:lnTo>
                  <a:lnTo>
                    <a:pt x="82901" y="1886"/>
                  </a:lnTo>
                  <a:lnTo>
                    <a:pt x="68391" y="0"/>
                  </a:lnTo>
                  <a:lnTo>
                    <a:pt x="49837" y="16753"/>
                  </a:lnTo>
                  <a:lnTo>
                    <a:pt x="23258" y="44359"/>
                  </a:lnTo>
                  <a:lnTo>
                    <a:pt x="17059" y="57038"/>
                  </a:lnTo>
                  <a:lnTo>
                    <a:pt x="12873" y="63385"/>
                  </a:lnTo>
                  <a:lnTo>
                    <a:pt x="970" y="100600"/>
                  </a:lnTo>
                  <a:lnTo>
                    <a:pt x="18" y="144976"/>
                  </a:lnTo>
                  <a:lnTo>
                    <a:pt x="1066" y="156444"/>
                  </a:lnTo>
                  <a:lnTo>
                    <a:pt x="9701" y="186040"/>
                  </a:lnTo>
                  <a:lnTo>
                    <a:pt x="41314" y="230320"/>
                  </a:lnTo>
                  <a:lnTo>
                    <a:pt x="63854" y="265942"/>
                  </a:lnTo>
                  <a:lnTo>
                    <a:pt x="71174" y="284213"/>
                  </a:lnTo>
                  <a:lnTo>
                    <a:pt x="83077" y="304078"/>
                  </a:lnTo>
                  <a:lnTo>
                    <a:pt x="86434" y="320478"/>
                  </a:lnTo>
                  <a:lnTo>
                    <a:pt x="92167" y="331117"/>
                  </a:lnTo>
                  <a:lnTo>
                    <a:pt x="93880" y="341479"/>
                  </a:lnTo>
                  <a:lnTo>
                    <a:pt x="91818" y="350317"/>
                  </a:lnTo>
                  <a:lnTo>
                    <a:pt x="88433" y="357773"/>
                  </a:lnTo>
                  <a:lnTo>
                    <a:pt x="86082" y="369360"/>
                  </a:lnTo>
                  <a:lnTo>
                    <a:pt x="69263" y="390578"/>
                  </a:lnTo>
                  <a:lnTo>
                    <a:pt x="68400" y="393697"/>
                  </a:lnTo>
                  <a:lnTo>
                    <a:pt x="66767" y="395775"/>
                  </a:lnTo>
                  <a:lnTo>
                    <a:pt x="50530" y="406114"/>
                  </a:lnTo>
                  <a:lnTo>
                    <a:pt x="41195" y="409525"/>
                  </a:lnTo>
                  <a:lnTo>
                    <a:pt x="31726" y="415711"/>
                  </a:lnTo>
                  <a:lnTo>
                    <a:pt x="20928" y="418552"/>
                  </a:lnTo>
                  <a:lnTo>
                    <a:pt x="14550" y="413799"/>
                  </a:lnTo>
                  <a:lnTo>
                    <a:pt x="11758" y="408565"/>
                  </a:lnTo>
                  <a:lnTo>
                    <a:pt x="11014" y="405688"/>
                  </a:lnTo>
                  <a:lnTo>
                    <a:pt x="0" y="3904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1" name="SMARTInkShape-1424"/>
            <p:cNvSpPr/>
            <p:nvPr>
              <p:custDataLst>
                <p:tags r:id="rId172"/>
              </p:custDataLst>
            </p:nvPr>
          </p:nvSpPr>
          <p:spPr>
            <a:xfrm>
              <a:off x="7972863" y="3571875"/>
              <a:ext cx="113825" cy="171324"/>
            </a:xfrm>
            <a:custGeom>
              <a:avLst/>
              <a:gdLst/>
              <a:ahLst/>
              <a:cxnLst/>
              <a:rect l="0" t="0" r="0" b="0"/>
              <a:pathLst>
                <a:path w="113825" h="171324">
                  <a:moveTo>
                    <a:pt x="18612" y="19050"/>
                  </a:moveTo>
                  <a:lnTo>
                    <a:pt x="18612" y="19050"/>
                  </a:lnTo>
                  <a:lnTo>
                    <a:pt x="18612" y="1325"/>
                  </a:lnTo>
                  <a:lnTo>
                    <a:pt x="19670" y="883"/>
                  </a:lnTo>
                  <a:lnTo>
                    <a:pt x="59926" y="0"/>
                  </a:lnTo>
                  <a:lnTo>
                    <a:pt x="66255" y="2823"/>
                  </a:lnTo>
                  <a:lnTo>
                    <a:pt x="82996" y="15809"/>
                  </a:lnTo>
                  <a:lnTo>
                    <a:pt x="91899" y="19148"/>
                  </a:lnTo>
                  <a:lnTo>
                    <a:pt x="98104" y="23680"/>
                  </a:lnTo>
                  <a:lnTo>
                    <a:pt x="101566" y="29222"/>
                  </a:lnTo>
                  <a:lnTo>
                    <a:pt x="104164" y="35213"/>
                  </a:lnTo>
                  <a:lnTo>
                    <a:pt x="110518" y="44535"/>
                  </a:lnTo>
                  <a:lnTo>
                    <a:pt x="112871" y="54000"/>
                  </a:lnTo>
                  <a:lnTo>
                    <a:pt x="113824" y="79376"/>
                  </a:lnTo>
                  <a:lnTo>
                    <a:pt x="111023" y="85725"/>
                  </a:lnTo>
                  <a:lnTo>
                    <a:pt x="107308" y="92075"/>
                  </a:lnTo>
                  <a:lnTo>
                    <a:pt x="104159" y="101600"/>
                  </a:lnTo>
                  <a:lnTo>
                    <a:pt x="99671" y="107950"/>
                  </a:lnTo>
                  <a:lnTo>
                    <a:pt x="94149" y="111478"/>
                  </a:lnTo>
                  <a:lnTo>
                    <a:pt x="88168" y="114104"/>
                  </a:lnTo>
                  <a:lnTo>
                    <a:pt x="81981" y="118799"/>
                  </a:lnTo>
                  <a:lnTo>
                    <a:pt x="78525" y="124414"/>
                  </a:lnTo>
                  <a:lnTo>
                    <a:pt x="77605" y="127393"/>
                  </a:lnTo>
                  <a:lnTo>
                    <a:pt x="74874" y="129378"/>
                  </a:lnTo>
                  <a:lnTo>
                    <a:pt x="58105" y="135387"/>
                  </a:lnTo>
                  <a:lnTo>
                    <a:pt x="37785" y="149756"/>
                  </a:lnTo>
                  <a:lnTo>
                    <a:pt x="30043" y="151878"/>
                  </a:lnTo>
                  <a:lnTo>
                    <a:pt x="20909" y="158843"/>
                  </a:lnTo>
                  <a:lnTo>
                    <a:pt x="15046" y="160555"/>
                  </a:lnTo>
                  <a:lnTo>
                    <a:pt x="13060" y="162070"/>
                  </a:lnTo>
                  <a:lnTo>
                    <a:pt x="9206" y="168201"/>
                  </a:lnTo>
                  <a:lnTo>
                    <a:pt x="0" y="171323"/>
                  </a:lnTo>
                  <a:lnTo>
                    <a:pt x="7803" y="163238"/>
                  </a:lnTo>
                  <a:lnTo>
                    <a:pt x="9087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2" name="SMARTInkShape-1425"/>
            <p:cNvSpPr/>
            <p:nvPr>
              <p:custDataLst>
                <p:tags r:id="rId173"/>
              </p:custDataLst>
            </p:nvPr>
          </p:nvSpPr>
          <p:spPr>
            <a:xfrm>
              <a:off x="8296293" y="3505641"/>
              <a:ext cx="180953" cy="399599"/>
            </a:xfrm>
            <a:custGeom>
              <a:avLst/>
              <a:gdLst/>
              <a:ahLst/>
              <a:cxnLst/>
              <a:rect l="0" t="0" r="0" b="0"/>
              <a:pathLst>
                <a:path w="180953" h="399599">
                  <a:moveTo>
                    <a:pt x="38082" y="18609"/>
                  </a:moveTo>
                  <a:lnTo>
                    <a:pt x="38082" y="18609"/>
                  </a:lnTo>
                  <a:lnTo>
                    <a:pt x="38082" y="10408"/>
                  </a:lnTo>
                  <a:lnTo>
                    <a:pt x="37024" y="9967"/>
                  </a:lnTo>
                  <a:lnTo>
                    <a:pt x="29880" y="9201"/>
                  </a:lnTo>
                  <a:lnTo>
                    <a:pt x="14402" y="23277"/>
                  </a:lnTo>
                  <a:lnTo>
                    <a:pt x="11683" y="28797"/>
                  </a:lnTo>
                  <a:lnTo>
                    <a:pt x="9698" y="50064"/>
                  </a:lnTo>
                  <a:lnTo>
                    <a:pt x="9511" y="93400"/>
                  </a:lnTo>
                  <a:lnTo>
                    <a:pt x="12330" y="102297"/>
                  </a:lnTo>
                  <a:lnTo>
                    <a:pt x="16053" y="109779"/>
                  </a:lnTo>
                  <a:lnTo>
                    <a:pt x="19209" y="119940"/>
                  </a:lnTo>
                  <a:lnTo>
                    <a:pt x="25316" y="129655"/>
                  </a:lnTo>
                  <a:lnTo>
                    <a:pt x="27116" y="136049"/>
                  </a:lnTo>
                  <a:lnTo>
                    <a:pt x="28655" y="138177"/>
                  </a:lnTo>
                  <a:lnTo>
                    <a:pt x="30738" y="139596"/>
                  </a:lnTo>
                  <a:lnTo>
                    <a:pt x="37653" y="142268"/>
                  </a:lnTo>
                  <a:lnTo>
                    <a:pt x="52260" y="142430"/>
                  </a:lnTo>
                  <a:lnTo>
                    <a:pt x="57788" y="139610"/>
                  </a:lnTo>
                  <a:lnTo>
                    <a:pt x="60745" y="137376"/>
                  </a:lnTo>
                  <a:lnTo>
                    <a:pt x="64029" y="132072"/>
                  </a:lnTo>
                  <a:lnTo>
                    <a:pt x="64906" y="129176"/>
                  </a:lnTo>
                  <a:lnTo>
                    <a:pt x="66548" y="127245"/>
                  </a:lnTo>
                  <a:lnTo>
                    <a:pt x="71194" y="125101"/>
                  </a:lnTo>
                  <a:lnTo>
                    <a:pt x="72857" y="123470"/>
                  </a:lnTo>
                  <a:lnTo>
                    <a:pt x="83526" y="96614"/>
                  </a:lnTo>
                  <a:lnTo>
                    <a:pt x="85689" y="49184"/>
                  </a:lnTo>
                  <a:lnTo>
                    <a:pt x="85703" y="34879"/>
                  </a:lnTo>
                  <a:lnTo>
                    <a:pt x="82884" y="28310"/>
                  </a:lnTo>
                  <a:lnTo>
                    <a:pt x="72450" y="15468"/>
                  </a:lnTo>
                  <a:lnTo>
                    <a:pt x="66411" y="11921"/>
                  </a:lnTo>
                  <a:lnTo>
                    <a:pt x="63318" y="10976"/>
                  </a:lnTo>
                  <a:lnTo>
                    <a:pt x="61255" y="9287"/>
                  </a:lnTo>
                  <a:lnTo>
                    <a:pt x="57296" y="2912"/>
                  </a:lnTo>
                  <a:lnTo>
                    <a:pt x="52618" y="1049"/>
                  </a:lnTo>
                  <a:lnTo>
                    <a:pt x="44035" y="0"/>
                  </a:lnTo>
                  <a:lnTo>
                    <a:pt x="37905" y="2577"/>
                  </a:lnTo>
                  <a:lnTo>
                    <a:pt x="15461" y="22229"/>
                  </a:lnTo>
                  <a:lnTo>
                    <a:pt x="12153" y="28331"/>
                  </a:lnTo>
                  <a:lnTo>
                    <a:pt x="9624" y="34572"/>
                  </a:lnTo>
                  <a:lnTo>
                    <a:pt x="3310" y="44035"/>
                  </a:lnTo>
                  <a:lnTo>
                    <a:pt x="968" y="53541"/>
                  </a:lnTo>
                  <a:lnTo>
                    <a:pt x="0" y="97043"/>
                  </a:lnTo>
                  <a:lnTo>
                    <a:pt x="1048" y="107444"/>
                  </a:lnTo>
                  <a:lnTo>
                    <a:pt x="11742" y="132719"/>
                  </a:lnTo>
                  <a:lnTo>
                    <a:pt x="15791" y="139175"/>
                  </a:lnTo>
                  <a:lnTo>
                    <a:pt x="26352" y="164848"/>
                  </a:lnTo>
                  <a:lnTo>
                    <a:pt x="60319" y="202725"/>
                  </a:lnTo>
                  <a:lnTo>
                    <a:pt x="107404" y="237684"/>
                  </a:lnTo>
                  <a:lnTo>
                    <a:pt x="117576" y="245092"/>
                  </a:lnTo>
                  <a:lnTo>
                    <a:pt x="155521" y="288367"/>
                  </a:lnTo>
                  <a:lnTo>
                    <a:pt x="159069" y="297604"/>
                  </a:lnTo>
                  <a:lnTo>
                    <a:pt x="161703" y="307707"/>
                  </a:lnTo>
                  <a:lnTo>
                    <a:pt x="172019" y="322816"/>
                  </a:lnTo>
                  <a:lnTo>
                    <a:pt x="176985" y="329495"/>
                  </a:lnTo>
                  <a:lnTo>
                    <a:pt x="179780" y="339206"/>
                  </a:lnTo>
                  <a:lnTo>
                    <a:pt x="180952" y="375533"/>
                  </a:lnTo>
                  <a:lnTo>
                    <a:pt x="178134" y="381147"/>
                  </a:lnTo>
                  <a:lnTo>
                    <a:pt x="172755" y="388319"/>
                  </a:lnTo>
                  <a:lnTo>
                    <a:pt x="169197" y="389300"/>
                  </a:lnTo>
                  <a:lnTo>
                    <a:pt x="166767" y="389561"/>
                  </a:lnTo>
                  <a:lnTo>
                    <a:pt x="161244" y="392674"/>
                  </a:lnTo>
                  <a:lnTo>
                    <a:pt x="155263" y="396527"/>
                  </a:lnTo>
                  <a:lnTo>
                    <a:pt x="145945" y="398695"/>
                  </a:lnTo>
                  <a:lnTo>
                    <a:pt x="120239" y="399598"/>
                  </a:lnTo>
                  <a:lnTo>
                    <a:pt x="114108" y="396782"/>
                  </a:lnTo>
                  <a:lnTo>
                    <a:pt x="107854" y="393061"/>
                  </a:lnTo>
                  <a:lnTo>
                    <a:pt x="98385" y="389908"/>
                  </a:lnTo>
                  <a:lnTo>
                    <a:pt x="92046" y="385420"/>
                  </a:lnTo>
                  <a:lnTo>
                    <a:pt x="88525" y="379897"/>
                  </a:lnTo>
                  <a:lnTo>
                    <a:pt x="85902" y="373915"/>
                  </a:lnTo>
                  <a:lnTo>
                    <a:pt x="79531" y="364597"/>
                  </a:lnTo>
                  <a:lnTo>
                    <a:pt x="77173" y="354075"/>
                  </a:lnTo>
                  <a:lnTo>
                    <a:pt x="76220" y="315569"/>
                  </a:lnTo>
                  <a:lnTo>
                    <a:pt x="85885" y="273580"/>
                  </a:lnTo>
                  <a:lnTo>
                    <a:pt x="110136" y="226837"/>
                  </a:lnTo>
                  <a:lnTo>
                    <a:pt x="114282" y="2186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3" name="SMARTInkShape-1426"/>
            <p:cNvSpPr/>
            <p:nvPr>
              <p:custDataLst>
                <p:tags r:id="rId174"/>
              </p:custDataLst>
            </p:nvPr>
          </p:nvSpPr>
          <p:spPr>
            <a:xfrm>
              <a:off x="7324725" y="3657993"/>
              <a:ext cx="85726" cy="132958"/>
            </a:xfrm>
            <a:custGeom>
              <a:avLst/>
              <a:gdLst/>
              <a:ahLst/>
              <a:cxnLst/>
              <a:rect l="0" t="0" r="0" b="0"/>
              <a:pathLst>
                <a:path w="85726" h="132958">
                  <a:moveTo>
                    <a:pt x="0" y="28182"/>
                  </a:moveTo>
                  <a:lnTo>
                    <a:pt x="0" y="28182"/>
                  </a:lnTo>
                  <a:lnTo>
                    <a:pt x="0" y="9135"/>
                  </a:lnTo>
                  <a:lnTo>
                    <a:pt x="9134" y="9132"/>
                  </a:lnTo>
                  <a:lnTo>
                    <a:pt x="9410" y="4075"/>
                  </a:lnTo>
                  <a:lnTo>
                    <a:pt x="10506" y="2586"/>
                  </a:lnTo>
                  <a:lnTo>
                    <a:pt x="17715" y="0"/>
                  </a:lnTo>
                  <a:lnTo>
                    <a:pt x="18161" y="927"/>
                  </a:lnTo>
                  <a:lnTo>
                    <a:pt x="18655" y="4780"/>
                  </a:lnTo>
                  <a:lnTo>
                    <a:pt x="19845" y="6230"/>
                  </a:lnTo>
                  <a:lnTo>
                    <a:pt x="27216" y="8749"/>
                  </a:lnTo>
                  <a:lnTo>
                    <a:pt x="65313" y="9132"/>
                  </a:lnTo>
                  <a:lnTo>
                    <a:pt x="65767" y="10190"/>
                  </a:lnTo>
                  <a:lnTo>
                    <a:pt x="66556" y="17333"/>
                  </a:lnTo>
                  <a:lnTo>
                    <a:pt x="69445" y="18068"/>
                  </a:lnTo>
                  <a:lnTo>
                    <a:pt x="74865" y="18540"/>
                  </a:lnTo>
                  <a:lnTo>
                    <a:pt x="75607" y="21427"/>
                  </a:lnTo>
                  <a:lnTo>
                    <a:pt x="76200" y="51859"/>
                  </a:lnTo>
                  <a:lnTo>
                    <a:pt x="75142" y="53492"/>
                  </a:lnTo>
                  <a:lnTo>
                    <a:pt x="73378" y="54580"/>
                  </a:lnTo>
                  <a:lnTo>
                    <a:pt x="71144" y="55306"/>
                  </a:lnTo>
                  <a:lnTo>
                    <a:pt x="69653" y="56848"/>
                  </a:lnTo>
                  <a:lnTo>
                    <a:pt x="66790" y="65852"/>
                  </a:lnTo>
                  <a:lnTo>
                    <a:pt x="66675" y="113477"/>
                  </a:lnTo>
                  <a:lnTo>
                    <a:pt x="66675" y="118837"/>
                  </a:lnTo>
                  <a:lnTo>
                    <a:pt x="67733" y="120368"/>
                  </a:lnTo>
                  <a:lnTo>
                    <a:pt x="69497" y="121389"/>
                  </a:lnTo>
                  <a:lnTo>
                    <a:pt x="74876" y="123029"/>
                  </a:lnTo>
                  <a:lnTo>
                    <a:pt x="75612" y="126075"/>
                  </a:lnTo>
                  <a:lnTo>
                    <a:pt x="76166" y="132554"/>
                  </a:lnTo>
                  <a:lnTo>
                    <a:pt x="85725" y="1329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4" name="SMARTInkShape-1427"/>
            <p:cNvSpPr/>
            <p:nvPr>
              <p:custDataLst>
                <p:tags r:id="rId175"/>
              </p:custDataLst>
            </p:nvPr>
          </p:nvSpPr>
          <p:spPr>
            <a:xfrm>
              <a:off x="6677145" y="3610092"/>
              <a:ext cx="76080" cy="161809"/>
            </a:xfrm>
            <a:custGeom>
              <a:avLst/>
              <a:gdLst/>
              <a:ahLst/>
              <a:cxnLst/>
              <a:rect l="0" t="0" r="0" b="0"/>
              <a:pathLst>
                <a:path w="76080" h="161809">
                  <a:moveTo>
                    <a:pt x="9405" y="9408"/>
                  </a:moveTo>
                  <a:lnTo>
                    <a:pt x="9405" y="9408"/>
                  </a:lnTo>
                  <a:lnTo>
                    <a:pt x="18537" y="9408"/>
                  </a:lnTo>
                  <a:lnTo>
                    <a:pt x="28053" y="276"/>
                  </a:lnTo>
                  <a:lnTo>
                    <a:pt x="33393" y="0"/>
                  </a:lnTo>
                  <a:lnTo>
                    <a:pt x="34921" y="1019"/>
                  </a:lnTo>
                  <a:lnTo>
                    <a:pt x="35941" y="2757"/>
                  </a:lnTo>
                  <a:lnTo>
                    <a:pt x="37861" y="9019"/>
                  </a:lnTo>
                  <a:lnTo>
                    <a:pt x="63237" y="35721"/>
                  </a:lnTo>
                  <a:lnTo>
                    <a:pt x="66630" y="44604"/>
                  </a:lnTo>
                  <a:lnTo>
                    <a:pt x="72810" y="53938"/>
                  </a:lnTo>
                  <a:lnTo>
                    <a:pt x="75649" y="64687"/>
                  </a:lnTo>
                  <a:lnTo>
                    <a:pt x="76079" y="102786"/>
                  </a:lnTo>
                  <a:lnTo>
                    <a:pt x="69535" y="111893"/>
                  </a:lnTo>
                  <a:lnTo>
                    <a:pt x="67880" y="117751"/>
                  </a:lnTo>
                  <a:lnTo>
                    <a:pt x="66379" y="119737"/>
                  </a:lnTo>
                  <a:lnTo>
                    <a:pt x="60271" y="123590"/>
                  </a:lnTo>
                  <a:lnTo>
                    <a:pt x="52400" y="136810"/>
                  </a:lnTo>
                  <a:lnTo>
                    <a:pt x="46858" y="140114"/>
                  </a:lnTo>
                  <a:lnTo>
                    <a:pt x="43899" y="140996"/>
                  </a:lnTo>
                  <a:lnTo>
                    <a:pt x="41925" y="142641"/>
                  </a:lnTo>
                  <a:lnTo>
                    <a:pt x="39733" y="147292"/>
                  </a:lnTo>
                  <a:lnTo>
                    <a:pt x="38091" y="148956"/>
                  </a:lnTo>
                  <a:lnTo>
                    <a:pt x="33443" y="150804"/>
                  </a:lnTo>
                  <a:lnTo>
                    <a:pt x="31780" y="152355"/>
                  </a:lnTo>
                  <a:lnTo>
                    <a:pt x="29933" y="156902"/>
                  </a:lnTo>
                  <a:lnTo>
                    <a:pt x="28381" y="158537"/>
                  </a:lnTo>
                  <a:lnTo>
                    <a:pt x="20384" y="161377"/>
                  </a:lnTo>
                  <a:lnTo>
                    <a:pt x="284" y="161808"/>
                  </a:lnTo>
                  <a:lnTo>
                    <a:pt x="0" y="156751"/>
                  </a:lnTo>
                  <a:lnTo>
                    <a:pt x="1019" y="155262"/>
                  </a:lnTo>
                  <a:lnTo>
                    <a:pt x="2755" y="154269"/>
                  </a:lnTo>
                  <a:lnTo>
                    <a:pt x="9405" y="1522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5" name="SMARTInkShape-1428"/>
            <p:cNvSpPr/>
            <p:nvPr>
              <p:custDataLst>
                <p:tags r:id="rId176"/>
              </p:custDataLst>
            </p:nvPr>
          </p:nvSpPr>
          <p:spPr>
            <a:xfrm>
              <a:off x="6800850" y="3668463"/>
              <a:ext cx="93889" cy="149728"/>
            </a:xfrm>
            <a:custGeom>
              <a:avLst/>
              <a:gdLst/>
              <a:ahLst/>
              <a:cxnLst/>
              <a:rect l="0" t="0" r="0" b="0"/>
              <a:pathLst>
                <a:path w="93889" h="149728">
                  <a:moveTo>
                    <a:pt x="0" y="112962"/>
                  </a:moveTo>
                  <a:lnTo>
                    <a:pt x="0" y="112962"/>
                  </a:lnTo>
                  <a:lnTo>
                    <a:pt x="0" y="103830"/>
                  </a:lnTo>
                  <a:lnTo>
                    <a:pt x="6545" y="95910"/>
                  </a:lnTo>
                  <a:lnTo>
                    <a:pt x="8642" y="87213"/>
                  </a:lnTo>
                  <a:lnTo>
                    <a:pt x="9132" y="81057"/>
                  </a:lnTo>
                  <a:lnTo>
                    <a:pt x="10321" y="78992"/>
                  </a:lnTo>
                  <a:lnTo>
                    <a:pt x="12173" y="77615"/>
                  </a:lnTo>
                  <a:lnTo>
                    <a:pt x="14465" y="76698"/>
                  </a:lnTo>
                  <a:lnTo>
                    <a:pt x="15994" y="75027"/>
                  </a:lnTo>
                  <a:lnTo>
                    <a:pt x="21268" y="64743"/>
                  </a:lnTo>
                  <a:lnTo>
                    <a:pt x="25328" y="58723"/>
                  </a:lnTo>
                  <a:lnTo>
                    <a:pt x="27612" y="49384"/>
                  </a:lnTo>
                  <a:lnTo>
                    <a:pt x="28147" y="43078"/>
                  </a:lnTo>
                  <a:lnTo>
                    <a:pt x="29349" y="40973"/>
                  </a:lnTo>
                  <a:lnTo>
                    <a:pt x="31207" y="39569"/>
                  </a:lnTo>
                  <a:lnTo>
                    <a:pt x="33505" y="38634"/>
                  </a:lnTo>
                  <a:lnTo>
                    <a:pt x="35037" y="36951"/>
                  </a:lnTo>
                  <a:lnTo>
                    <a:pt x="40317" y="26647"/>
                  </a:lnTo>
                  <a:lnTo>
                    <a:pt x="44376" y="20625"/>
                  </a:lnTo>
                  <a:lnTo>
                    <a:pt x="47588" y="8349"/>
                  </a:lnTo>
                  <a:lnTo>
                    <a:pt x="47622" y="0"/>
                  </a:lnTo>
                  <a:lnTo>
                    <a:pt x="47625" y="6980"/>
                  </a:lnTo>
                  <a:lnTo>
                    <a:pt x="44803" y="7651"/>
                  </a:lnTo>
                  <a:lnTo>
                    <a:pt x="42569" y="7829"/>
                  </a:lnTo>
                  <a:lnTo>
                    <a:pt x="41080" y="9007"/>
                  </a:lnTo>
                  <a:lnTo>
                    <a:pt x="39425" y="13137"/>
                  </a:lnTo>
                  <a:lnTo>
                    <a:pt x="37924" y="14663"/>
                  </a:lnTo>
                  <a:lnTo>
                    <a:pt x="33436" y="16357"/>
                  </a:lnTo>
                  <a:lnTo>
                    <a:pt x="31816" y="17867"/>
                  </a:lnTo>
                  <a:lnTo>
                    <a:pt x="30015" y="22367"/>
                  </a:lnTo>
                  <a:lnTo>
                    <a:pt x="28612" y="49500"/>
                  </a:lnTo>
                  <a:lnTo>
                    <a:pt x="27542" y="51605"/>
                  </a:lnTo>
                  <a:lnTo>
                    <a:pt x="25770" y="53007"/>
                  </a:lnTo>
                  <a:lnTo>
                    <a:pt x="23530" y="53942"/>
                  </a:lnTo>
                  <a:lnTo>
                    <a:pt x="22037" y="55624"/>
                  </a:lnTo>
                  <a:lnTo>
                    <a:pt x="20377" y="60314"/>
                  </a:lnTo>
                  <a:lnTo>
                    <a:pt x="19053" y="106615"/>
                  </a:lnTo>
                  <a:lnTo>
                    <a:pt x="20110" y="108731"/>
                  </a:lnTo>
                  <a:lnTo>
                    <a:pt x="21874" y="110141"/>
                  </a:lnTo>
                  <a:lnTo>
                    <a:pt x="24107" y="111081"/>
                  </a:lnTo>
                  <a:lnTo>
                    <a:pt x="25597" y="112767"/>
                  </a:lnTo>
                  <a:lnTo>
                    <a:pt x="27251" y="117461"/>
                  </a:lnTo>
                  <a:lnTo>
                    <a:pt x="28460" y="130247"/>
                  </a:lnTo>
                  <a:lnTo>
                    <a:pt x="36766" y="140058"/>
                  </a:lnTo>
                  <a:lnTo>
                    <a:pt x="40329" y="140880"/>
                  </a:lnTo>
                  <a:lnTo>
                    <a:pt x="46184" y="141407"/>
                  </a:lnTo>
                  <a:lnTo>
                    <a:pt x="55700" y="149727"/>
                  </a:lnTo>
                  <a:lnTo>
                    <a:pt x="56183" y="149114"/>
                  </a:lnTo>
                  <a:lnTo>
                    <a:pt x="56720" y="145610"/>
                  </a:lnTo>
                  <a:lnTo>
                    <a:pt x="57921" y="144252"/>
                  </a:lnTo>
                  <a:lnTo>
                    <a:pt x="65313" y="141895"/>
                  </a:lnTo>
                  <a:lnTo>
                    <a:pt x="71328" y="141643"/>
                  </a:lnTo>
                  <a:lnTo>
                    <a:pt x="72951" y="140549"/>
                  </a:lnTo>
                  <a:lnTo>
                    <a:pt x="74034" y="138762"/>
                  </a:lnTo>
                  <a:lnTo>
                    <a:pt x="74756" y="136512"/>
                  </a:lnTo>
                  <a:lnTo>
                    <a:pt x="76295" y="135012"/>
                  </a:lnTo>
                  <a:lnTo>
                    <a:pt x="84274" y="132407"/>
                  </a:lnTo>
                  <a:lnTo>
                    <a:pt x="85080" y="129365"/>
                  </a:lnTo>
                  <a:lnTo>
                    <a:pt x="85295" y="127072"/>
                  </a:lnTo>
                  <a:lnTo>
                    <a:pt x="86496" y="125544"/>
                  </a:lnTo>
                  <a:lnTo>
                    <a:pt x="90654" y="123845"/>
                  </a:lnTo>
                  <a:lnTo>
                    <a:pt x="92186" y="122334"/>
                  </a:lnTo>
                  <a:lnTo>
                    <a:pt x="93888" y="117833"/>
                  </a:lnTo>
                  <a:lnTo>
                    <a:pt x="93283" y="116209"/>
                  </a:lnTo>
                  <a:lnTo>
                    <a:pt x="91823" y="115127"/>
                  </a:lnTo>
                  <a:lnTo>
                    <a:pt x="86082" y="113089"/>
                  </a:lnTo>
                  <a:lnTo>
                    <a:pt x="80774" y="113000"/>
                  </a:lnTo>
                  <a:lnTo>
                    <a:pt x="79250" y="111929"/>
                  </a:lnTo>
                  <a:lnTo>
                    <a:pt x="78233" y="110156"/>
                  </a:lnTo>
                  <a:lnTo>
                    <a:pt x="77556" y="107916"/>
                  </a:lnTo>
                  <a:lnTo>
                    <a:pt x="76046" y="107481"/>
                  </a:lnTo>
                  <a:lnTo>
                    <a:pt x="57669" y="112880"/>
                  </a:lnTo>
                  <a:lnTo>
                    <a:pt x="48995" y="121156"/>
                  </a:lnTo>
                  <a:lnTo>
                    <a:pt x="42974" y="122092"/>
                  </a:lnTo>
                  <a:lnTo>
                    <a:pt x="41349" y="123282"/>
                  </a:lnTo>
                  <a:lnTo>
                    <a:pt x="39544" y="127427"/>
                  </a:lnTo>
                  <a:lnTo>
                    <a:pt x="38384" y="132165"/>
                  </a:lnTo>
                  <a:lnTo>
                    <a:pt x="38100" y="1415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6" name="SMARTInkShape-1429"/>
            <p:cNvSpPr/>
            <p:nvPr>
              <p:custDataLst>
                <p:tags r:id="rId177"/>
              </p:custDataLst>
            </p:nvPr>
          </p:nvSpPr>
          <p:spPr>
            <a:xfrm>
              <a:off x="7667629" y="3686175"/>
              <a:ext cx="95247" cy="19051"/>
            </a:xfrm>
            <a:custGeom>
              <a:avLst/>
              <a:gdLst/>
              <a:ahLst/>
              <a:cxnLst/>
              <a:rect l="0" t="0" r="0" b="0"/>
              <a:pathLst>
                <a:path w="95247" h="19051">
                  <a:moveTo>
                    <a:pt x="9521" y="0"/>
                  </a:moveTo>
                  <a:lnTo>
                    <a:pt x="9521" y="0"/>
                  </a:lnTo>
                  <a:lnTo>
                    <a:pt x="9521" y="5057"/>
                  </a:lnTo>
                  <a:lnTo>
                    <a:pt x="8463" y="6546"/>
                  </a:lnTo>
                  <a:lnTo>
                    <a:pt x="6699" y="7539"/>
                  </a:lnTo>
                  <a:lnTo>
                    <a:pt x="6" y="9522"/>
                  </a:lnTo>
                  <a:lnTo>
                    <a:pt x="0" y="14581"/>
                  </a:lnTo>
                  <a:lnTo>
                    <a:pt x="1056" y="16071"/>
                  </a:lnTo>
                  <a:lnTo>
                    <a:pt x="2820" y="17064"/>
                  </a:lnTo>
                  <a:lnTo>
                    <a:pt x="9130" y="18933"/>
                  </a:lnTo>
                  <a:lnTo>
                    <a:pt x="42608" y="19050"/>
                  </a:lnTo>
                  <a:lnTo>
                    <a:pt x="48216" y="16228"/>
                  </a:lnTo>
                  <a:lnTo>
                    <a:pt x="54235" y="12504"/>
                  </a:lnTo>
                  <a:lnTo>
                    <a:pt x="64825" y="9918"/>
                  </a:lnTo>
                  <a:lnTo>
                    <a:pt x="95246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7" name="SMARTInkShape-1430"/>
            <p:cNvSpPr/>
            <p:nvPr>
              <p:custDataLst>
                <p:tags r:id="rId178"/>
              </p:custDataLst>
            </p:nvPr>
          </p:nvSpPr>
          <p:spPr>
            <a:xfrm>
              <a:off x="8124825" y="3638550"/>
              <a:ext cx="161926" cy="119788"/>
            </a:xfrm>
            <a:custGeom>
              <a:avLst/>
              <a:gdLst/>
              <a:ahLst/>
              <a:cxnLst/>
              <a:rect l="0" t="0" r="0" b="0"/>
              <a:pathLst>
                <a:path w="161926" h="119788">
                  <a:moveTo>
                    <a:pt x="0" y="0"/>
                  </a:moveTo>
                  <a:lnTo>
                    <a:pt x="0" y="0"/>
                  </a:lnTo>
                  <a:lnTo>
                    <a:pt x="0" y="45481"/>
                  </a:lnTo>
                  <a:lnTo>
                    <a:pt x="7540" y="57704"/>
                  </a:lnTo>
                  <a:lnTo>
                    <a:pt x="9521" y="102894"/>
                  </a:lnTo>
                  <a:lnTo>
                    <a:pt x="19016" y="114261"/>
                  </a:lnTo>
                  <a:lnTo>
                    <a:pt x="27248" y="114297"/>
                  </a:lnTo>
                  <a:lnTo>
                    <a:pt x="42729" y="100111"/>
                  </a:lnTo>
                  <a:lnTo>
                    <a:pt x="45449" y="94588"/>
                  </a:lnTo>
                  <a:lnTo>
                    <a:pt x="46175" y="91634"/>
                  </a:lnTo>
                  <a:lnTo>
                    <a:pt x="52252" y="82419"/>
                  </a:lnTo>
                  <a:lnTo>
                    <a:pt x="62728" y="69824"/>
                  </a:lnTo>
                  <a:lnTo>
                    <a:pt x="68718" y="57145"/>
                  </a:lnTo>
                  <a:lnTo>
                    <a:pt x="91096" y="31750"/>
                  </a:lnTo>
                  <a:lnTo>
                    <a:pt x="97252" y="19050"/>
                  </a:lnTo>
                  <a:lnTo>
                    <a:pt x="101431" y="12700"/>
                  </a:lnTo>
                  <a:lnTo>
                    <a:pt x="104763" y="49"/>
                  </a:lnTo>
                  <a:lnTo>
                    <a:pt x="90585" y="14190"/>
                  </a:lnTo>
                  <a:lnTo>
                    <a:pt x="87885" y="19712"/>
                  </a:lnTo>
                  <a:lnTo>
                    <a:pt x="87165" y="22666"/>
                  </a:lnTo>
                  <a:lnTo>
                    <a:pt x="81096" y="31881"/>
                  </a:lnTo>
                  <a:lnTo>
                    <a:pt x="70620" y="44476"/>
                  </a:lnTo>
                  <a:lnTo>
                    <a:pt x="67843" y="53982"/>
                  </a:lnTo>
                  <a:lnTo>
                    <a:pt x="66679" y="90224"/>
                  </a:lnTo>
                  <a:lnTo>
                    <a:pt x="69499" y="95839"/>
                  </a:lnTo>
                  <a:lnTo>
                    <a:pt x="80865" y="109308"/>
                  </a:lnTo>
                  <a:lnTo>
                    <a:pt x="86388" y="112082"/>
                  </a:lnTo>
                  <a:lnTo>
                    <a:pt x="104605" y="114214"/>
                  </a:lnTo>
                  <a:lnTo>
                    <a:pt x="127117" y="114297"/>
                  </a:lnTo>
                  <a:lnTo>
                    <a:pt x="129194" y="115356"/>
                  </a:lnTo>
                  <a:lnTo>
                    <a:pt x="130580" y="117121"/>
                  </a:lnTo>
                  <a:lnTo>
                    <a:pt x="131504" y="119355"/>
                  </a:lnTo>
                  <a:lnTo>
                    <a:pt x="133177" y="119787"/>
                  </a:lnTo>
                  <a:lnTo>
                    <a:pt x="146446" y="115232"/>
                  </a:lnTo>
                  <a:lnTo>
                    <a:pt x="155692" y="114576"/>
                  </a:lnTo>
                  <a:lnTo>
                    <a:pt x="157769" y="113426"/>
                  </a:lnTo>
                  <a:lnTo>
                    <a:pt x="159155" y="111600"/>
                  </a:lnTo>
                  <a:lnTo>
                    <a:pt x="1619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8" name="SMARTInkShape-1431"/>
            <p:cNvSpPr/>
            <p:nvPr>
              <p:custDataLst>
                <p:tags r:id="rId179"/>
              </p:custDataLst>
            </p:nvPr>
          </p:nvSpPr>
          <p:spPr>
            <a:xfrm>
              <a:off x="8677275" y="3609975"/>
              <a:ext cx="104776" cy="95213"/>
            </a:xfrm>
            <a:custGeom>
              <a:avLst/>
              <a:gdLst/>
              <a:ahLst/>
              <a:cxnLst/>
              <a:rect l="0" t="0" r="0" b="0"/>
              <a:pathLst>
                <a:path w="104776" h="95213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17691" y="0"/>
                  </a:lnTo>
                  <a:lnTo>
                    <a:pt x="18145" y="1058"/>
                  </a:lnTo>
                  <a:lnTo>
                    <a:pt x="18648" y="5057"/>
                  </a:lnTo>
                  <a:lnTo>
                    <a:pt x="19841" y="6546"/>
                  </a:lnTo>
                  <a:lnTo>
                    <a:pt x="27216" y="9132"/>
                  </a:lnTo>
                  <a:lnTo>
                    <a:pt x="33228" y="9408"/>
                  </a:lnTo>
                  <a:lnTo>
                    <a:pt x="34853" y="8389"/>
                  </a:lnTo>
                  <a:lnTo>
                    <a:pt x="35935" y="6651"/>
                  </a:lnTo>
                  <a:lnTo>
                    <a:pt x="36657" y="4434"/>
                  </a:lnTo>
                  <a:lnTo>
                    <a:pt x="38195" y="2956"/>
                  </a:lnTo>
                  <a:lnTo>
                    <a:pt x="42729" y="1314"/>
                  </a:lnTo>
                  <a:lnTo>
                    <a:pt x="88357" y="0"/>
                  </a:lnTo>
                  <a:lnTo>
                    <a:pt x="93888" y="0"/>
                  </a:lnTo>
                  <a:lnTo>
                    <a:pt x="94342" y="1058"/>
                  </a:lnTo>
                  <a:lnTo>
                    <a:pt x="95250" y="48271"/>
                  </a:lnTo>
                  <a:lnTo>
                    <a:pt x="95250" y="95123"/>
                  </a:lnTo>
                  <a:lnTo>
                    <a:pt x="100307" y="95212"/>
                  </a:lnTo>
                  <a:lnTo>
                    <a:pt x="101796" y="94167"/>
                  </a:lnTo>
                  <a:lnTo>
                    <a:pt x="102788" y="92411"/>
                  </a:lnTo>
                  <a:lnTo>
                    <a:pt x="1047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10" name="SMARTInkShape-1432"/>
          <p:cNvSpPr/>
          <p:nvPr>
            <p:custDataLst>
              <p:tags r:id="rId16"/>
            </p:custDataLst>
          </p:nvPr>
        </p:nvSpPr>
        <p:spPr>
          <a:xfrm>
            <a:off x="4676775" y="4686300"/>
            <a:ext cx="390526" cy="55827"/>
          </a:xfrm>
          <a:custGeom>
            <a:avLst/>
            <a:gdLst/>
            <a:ahLst/>
            <a:cxnLst/>
            <a:rect l="0" t="0" r="0" b="0"/>
            <a:pathLst>
              <a:path w="390526" h="55827">
                <a:moveTo>
                  <a:pt x="9525" y="47625"/>
                </a:moveTo>
                <a:lnTo>
                  <a:pt x="9525" y="47625"/>
                </a:lnTo>
                <a:lnTo>
                  <a:pt x="1324" y="55826"/>
                </a:lnTo>
                <a:lnTo>
                  <a:pt x="883" y="55209"/>
                </a:lnTo>
                <a:lnTo>
                  <a:pt x="0" y="33162"/>
                </a:lnTo>
                <a:lnTo>
                  <a:pt x="1058" y="31633"/>
                </a:lnTo>
                <a:lnTo>
                  <a:pt x="2822" y="30614"/>
                </a:lnTo>
                <a:lnTo>
                  <a:pt x="8201" y="28978"/>
                </a:lnTo>
                <a:lnTo>
                  <a:pt x="8937" y="25932"/>
                </a:lnTo>
                <a:lnTo>
                  <a:pt x="9132" y="23638"/>
                </a:lnTo>
                <a:lnTo>
                  <a:pt x="10321" y="22108"/>
                </a:lnTo>
                <a:lnTo>
                  <a:pt x="14465" y="20409"/>
                </a:lnTo>
                <a:lnTo>
                  <a:pt x="15994" y="18898"/>
                </a:lnTo>
                <a:lnTo>
                  <a:pt x="17692" y="14396"/>
                </a:lnTo>
                <a:lnTo>
                  <a:pt x="19202" y="12772"/>
                </a:lnTo>
                <a:lnTo>
                  <a:pt x="27132" y="9952"/>
                </a:lnTo>
                <a:lnTo>
                  <a:pt x="52562" y="9525"/>
                </a:lnTo>
                <a:lnTo>
                  <a:pt x="54091" y="10583"/>
                </a:lnTo>
                <a:lnTo>
                  <a:pt x="55111" y="12347"/>
                </a:lnTo>
                <a:lnTo>
                  <a:pt x="55790" y="14582"/>
                </a:lnTo>
                <a:lnTo>
                  <a:pt x="57302" y="16071"/>
                </a:lnTo>
                <a:lnTo>
                  <a:pt x="61804" y="17726"/>
                </a:lnTo>
                <a:lnTo>
                  <a:pt x="63428" y="19226"/>
                </a:lnTo>
                <a:lnTo>
                  <a:pt x="66247" y="27135"/>
                </a:lnTo>
                <a:lnTo>
                  <a:pt x="69307" y="27935"/>
                </a:lnTo>
                <a:lnTo>
                  <a:pt x="79895" y="28448"/>
                </a:lnTo>
                <a:lnTo>
                  <a:pt x="81838" y="29549"/>
                </a:lnTo>
                <a:lnTo>
                  <a:pt x="83134" y="31341"/>
                </a:lnTo>
                <a:lnTo>
                  <a:pt x="85214" y="36765"/>
                </a:lnTo>
                <a:lnTo>
                  <a:pt x="88320" y="37507"/>
                </a:lnTo>
                <a:lnTo>
                  <a:pt x="128360" y="38100"/>
                </a:lnTo>
                <a:lnTo>
                  <a:pt x="130023" y="37042"/>
                </a:lnTo>
                <a:lnTo>
                  <a:pt x="131132" y="35278"/>
                </a:lnTo>
                <a:lnTo>
                  <a:pt x="131871" y="33043"/>
                </a:lnTo>
                <a:lnTo>
                  <a:pt x="133423" y="31554"/>
                </a:lnTo>
                <a:lnTo>
                  <a:pt x="137968" y="29899"/>
                </a:lnTo>
                <a:lnTo>
                  <a:pt x="146478" y="28967"/>
                </a:lnTo>
                <a:lnTo>
                  <a:pt x="148452" y="27779"/>
                </a:lnTo>
                <a:lnTo>
                  <a:pt x="149768" y="25927"/>
                </a:lnTo>
                <a:lnTo>
                  <a:pt x="150645" y="23635"/>
                </a:lnTo>
                <a:lnTo>
                  <a:pt x="152288" y="22107"/>
                </a:lnTo>
                <a:lnTo>
                  <a:pt x="156936" y="20408"/>
                </a:lnTo>
                <a:lnTo>
                  <a:pt x="158600" y="18898"/>
                </a:lnTo>
                <a:lnTo>
                  <a:pt x="160447" y="14396"/>
                </a:lnTo>
                <a:lnTo>
                  <a:pt x="161998" y="12772"/>
                </a:lnTo>
                <a:lnTo>
                  <a:pt x="166544" y="10968"/>
                </a:lnTo>
                <a:lnTo>
                  <a:pt x="175053" y="9952"/>
                </a:lnTo>
                <a:lnTo>
                  <a:pt x="177027" y="8751"/>
                </a:lnTo>
                <a:lnTo>
                  <a:pt x="178343" y="6893"/>
                </a:lnTo>
                <a:lnTo>
                  <a:pt x="180454" y="1362"/>
                </a:lnTo>
                <a:lnTo>
                  <a:pt x="183566" y="605"/>
                </a:lnTo>
                <a:lnTo>
                  <a:pt x="223728" y="0"/>
                </a:lnTo>
                <a:lnTo>
                  <a:pt x="225352" y="1058"/>
                </a:lnTo>
                <a:lnTo>
                  <a:pt x="226434" y="2822"/>
                </a:lnTo>
                <a:lnTo>
                  <a:pt x="228172" y="8201"/>
                </a:lnTo>
                <a:lnTo>
                  <a:pt x="231232" y="8936"/>
                </a:lnTo>
                <a:lnTo>
                  <a:pt x="236763" y="9408"/>
                </a:lnTo>
                <a:lnTo>
                  <a:pt x="245460" y="16047"/>
                </a:lnTo>
                <a:lnTo>
                  <a:pt x="255423" y="18655"/>
                </a:lnTo>
                <a:lnTo>
                  <a:pt x="299901" y="19050"/>
                </a:lnTo>
                <a:lnTo>
                  <a:pt x="305445" y="16228"/>
                </a:lnTo>
                <a:lnTo>
                  <a:pt x="312571" y="10849"/>
                </a:lnTo>
                <a:lnTo>
                  <a:pt x="322372" y="9642"/>
                </a:lnTo>
                <a:lnTo>
                  <a:pt x="331921" y="1334"/>
                </a:lnTo>
                <a:lnTo>
                  <a:pt x="341449" y="117"/>
                </a:lnTo>
                <a:lnTo>
                  <a:pt x="379522" y="0"/>
                </a:lnTo>
                <a:lnTo>
                  <a:pt x="390525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11" name="SMARTInkShape-1433"/>
          <p:cNvSpPr/>
          <p:nvPr>
            <p:custDataLst>
              <p:tags r:id="rId17"/>
            </p:custDataLst>
          </p:nvPr>
        </p:nvSpPr>
        <p:spPr>
          <a:xfrm>
            <a:off x="6543675" y="4114800"/>
            <a:ext cx="180976" cy="238126"/>
          </a:xfrm>
          <a:custGeom>
            <a:avLst/>
            <a:gdLst/>
            <a:ahLst/>
            <a:cxnLst/>
            <a:rect l="0" t="0" r="0" b="0"/>
            <a:pathLst>
              <a:path w="180976" h="238126">
                <a:moveTo>
                  <a:pt x="0" y="19050"/>
                </a:moveTo>
                <a:lnTo>
                  <a:pt x="0" y="19050"/>
                </a:lnTo>
                <a:lnTo>
                  <a:pt x="0" y="0"/>
                </a:lnTo>
                <a:lnTo>
                  <a:pt x="0" y="33236"/>
                </a:lnTo>
                <a:lnTo>
                  <a:pt x="1058" y="34858"/>
                </a:lnTo>
                <a:lnTo>
                  <a:pt x="2822" y="35939"/>
                </a:lnTo>
                <a:lnTo>
                  <a:pt x="8200" y="37673"/>
                </a:lnTo>
                <a:lnTo>
                  <a:pt x="8937" y="40732"/>
                </a:lnTo>
                <a:lnTo>
                  <a:pt x="9515" y="61695"/>
                </a:lnTo>
                <a:lnTo>
                  <a:pt x="10576" y="63355"/>
                </a:lnTo>
                <a:lnTo>
                  <a:pt x="12343" y="64462"/>
                </a:lnTo>
                <a:lnTo>
                  <a:pt x="14578" y="65199"/>
                </a:lnTo>
                <a:lnTo>
                  <a:pt x="16069" y="66749"/>
                </a:lnTo>
                <a:lnTo>
                  <a:pt x="17725" y="71294"/>
                </a:lnTo>
                <a:lnTo>
                  <a:pt x="18934" y="83970"/>
                </a:lnTo>
                <a:lnTo>
                  <a:pt x="25573" y="92983"/>
                </a:lnTo>
                <a:lnTo>
                  <a:pt x="27686" y="101869"/>
                </a:lnTo>
                <a:lnTo>
                  <a:pt x="28180" y="108070"/>
                </a:lnTo>
                <a:lnTo>
                  <a:pt x="31221" y="114353"/>
                </a:lnTo>
                <a:lnTo>
                  <a:pt x="35043" y="120674"/>
                </a:lnTo>
                <a:lnTo>
                  <a:pt x="37496" y="133355"/>
                </a:lnTo>
                <a:lnTo>
                  <a:pt x="37698" y="136528"/>
                </a:lnTo>
                <a:lnTo>
                  <a:pt x="40743" y="142877"/>
                </a:lnTo>
                <a:lnTo>
                  <a:pt x="44566" y="149226"/>
                </a:lnTo>
                <a:lnTo>
                  <a:pt x="47021" y="161925"/>
                </a:lnTo>
                <a:lnTo>
                  <a:pt x="47223" y="165100"/>
                </a:lnTo>
                <a:lnTo>
                  <a:pt x="50268" y="171450"/>
                </a:lnTo>
                <a:lnTo>
                  <a:pt x="54091" y="177800"/>
                </a:lnTo>
                <a:lnTo>
                  <a:pt x="56546" y="190500"/>
                </a:lnTo>
                <a:lnTo>
                  <a:pt x="56748" y="193675"/>
                </a:lnTo>
                <a:lnTo>
                  <a:pt x="59793" y="200025"/>
                </a:lnTo>
                <a:lnTo>
                  <a:pt x="63616" y="206375"/>
                </a:lnTo>
                <a:lnTo>
                  <a:pt x="66273" y="217193"/>
                </a:lnTo>
                <a:lnTo>
                  <a:pt x="66556" y="223574"/>
                </a:lnTo>
                <a:lnTo>
                  <a:pt x="67655" y="225250"/>
                </a:lnTo>
                <a:lnTo>
                  <a:pt x="69445" y="226366"/>
                </a:lnTo>
                <a:lnTo>
                  <a:pt x="71697" y="227111"/>
                </a:lnTo>
                <a:lnTo>
                  <a:pt x="73198" y="228665"/>
                </a:lnTo>
                <a:lnTo>
                  <a:pt x="76198" y="238118"/>
                </a:lnTo>
                <a:lnTo>
                  <a:pt x="76200" y="238125"/>
                </a:lnTo>
                <a:lnTo>
                  <a:pt x="76200" y="220515"/>
                </a:lnTo>
                <a:lnTo>
                  <a:pt x="84400" y="211001"/>
                </a:lnTo>
                <a:lnTo>
                  <a:pt x="85332" y="204923"/>
                </a:lnTo>
                <a:lnTo>
                  <a:pt x="85609" y="196420"/>
                </a:lnTo>
                <a:lnTo>
                  <a:pt x="88496" y="190309"/>
                </a:lnTo>
                <a:lnTo>
                  <a:pt x="92248" y="184065"/>
                </a:lnTo>
                <a:lnTo>
                  <a:pt x="93916" y="177762"/>
                </a:lnTo>
                <a:lnTo>
                  <a:pt x="95419" y="175658"/>
                </a:lnTo>
                <a:lnTo>
                  <a:pt x="97479" y="174255"/>
                </a:lnTo>
                <a:lnTo>
                  <a:pt x="99911" y="173320"/>
                </a:lnTo>
                <a:lnTo>
                  <a:pt x="101533" y="170580"/>
                </a:lnTo>
                <a:lnTo>
                  <a:pt x="105549" y="147729"/>
                </a:lnTo>
                <a:lnTo>
                  <a:pt x="107407" y="146111"/>
                </a:lnTo>
                <a:lnTo>
                  <a:pt x="109705" y="145033"/>
                </a:lnTo>
                <a:lnTo>
                  <a:pt x="111237" y="143255"/>
                </a:lnTo>
                <a:lnTo>
                  <a:pt x="112938" y="138458"/>
                </a:lnTo>
                <a:lnTo>
                  <a:pt x="115089" y="126755"/>
                </a:lnTo>
                <a:lnTo>
                  <a:pt x="120765" y="117403"/>
                </a:lnTo>
                <a:lnTo>
                  <a:pt x="123220" y="104761"/>
                </a:lnTo>
                <a:lnTo>
                  <a:pt x="123422" y="101590"/>
                </a:lnTo>
                <a:lnTo>
                  <a:pt x="126468" y="95246"/>
                </a:lnTo>
                <a:lnTo>
                  <a:pt x="130291" y="88898"/>
                </a:lnTo>
                <a:lnTo>
                  <a:pt x="131991" y="82549"/>
                </a:lnTo>
                <a:lnTo>
                  <a:pt x="133503" y="80433"/>
                </a:lnTo>
                <a:lnTo>
                  <a:pt x="135568" y="79022"/>
                </a:lnTo>
                <a:lnTo>
                  <a:pt x="138004" y="78081"/>
                </a:lnTo>
                <a:lnTo>
                  <a:pt x="139628" y="76396"/>
                </a:lnTo>
                <a:lnTo>
                  <a:pt x="143649" y="66610"/>
                </a:lnTo>
                <a:lnTo>
                  <a:pt x="171415" y="38135"/>
                </a:lnTo>
                <a:lnTo>
                  <a:pt x="180975" y="476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26" name="SMARTInkShape-Group397"/>
          <p:cNvGrpSpPr/>
          <p:nvPr/>
        </p:nvGrpSpPr>
        <p:grpSpPr>
          <a:xfrm>
            <a:off x="6697400" y="4019681"/>
            <a:ext cx="1846514" cy="457067"/>
            <a:chOff x="6697400" y="4019681"/>
            <a:chExt cx="1846514" cy="457067"/>
          </a:xfrm>
        </p:grpSpPr>
        <p:sp>
          <p:nvSpPr>
            <p:cNvPr id="24712" name="SMARTInkShape-1434"/>
            <p:cNvSpPr/>
            <p:nvPr>
              <p:custDataLst>
                <p:tags r:id="rId145"/>
              </p:custDataLst>
            </p:nvPr>
          </p:nvSpPr>
          <p:spPr>
            <a:xfrm>
              <a:off x="8458200" y="4133886"/>
              <a:ext cx="85714" cy="171415"/>
            </a:xfrm>
            <a:custGeom>
              <a:avLst/>
              <a:gdLst/>
              <a:ahLst/>
              <a:cxnLst/>
              <a:rect l="0" t="0" r="0" b="0"/>
              <a:pathLst>
                <a:path w="85714" h="171415">
                  <a:moveTo>
                    <a:pt x="0" y="123789"/>
                  </a:moveTo>
                  <a:lnTo>
                    <a:pt x="0" y="123789"/>
                  </a:lnTo>
                  <a:lnTo>
                    <a:pt x="0" y="106179"/>
                  </a:lnTo>
                  <a:lnTo>
                    <a:pt x="6546" y="97419"/>
                  </a:lnTo>
                  <a:lnTo>
                    <a:pt x="8642" y="88576"/>
                  </a:lnTo>
                  <a:lnTo>
                    <a:pt x="9134" y="82386"/>
                  </a:lnTo>
                  <a:lnTo>
                    <a:pt x="12172" y="76107"/>
                  </a:lnTo>
                  <a:lnTo>
                    <a:pt x="17691" y="68509"/>
                  </a:lnTo>
                  <a:lnTo>
                    <a:pt x="19841" y="59404"/>
                  </a:lnTo>
                  <a:lnTo>
                    <a:pt x="25517" y="50502"/>
                  </a:lnTo>
                  <a:lnTo>
                    <a:pt x="28728" y="41161"/>
                  </a:lnTo>
                  <a:lnTo>
                    <a:pt x="34853" y="31691"/>
                  </a:lnTo>
                  <a:lnTo>
                    <a:pt x="37137" y="22182"/>
                  </a:lnTo>
                  <a:lnTo>
                    <a:pt x="38099" y="371"/>
                  </a:lnTo>
                  <a:lnTo>
                    <a:pt x="29898" y="0"/>
                  </a:lnTo>
                  <a:lnTo>
                    <a:pt x="29458" y="1046"/>
                  </a:lnTo>
                  <a:lnTo>
                    <a:pt x="28966" y="5031"/>
                  </a:lnTo>
                  <a:lnTo>
                    <a:pt x="27777" y="6517"/>
                  </a:lnTo>
                  <a:lnTo>
                    <a:pt x="23635" y="8168"/>
                  </a:lnTo>
                  <a:lnTo>
                    <a:pt x="22106" y="9667"/>
                  </a:lnTo>
                  <a:lnTo>
                    <a:pt x="19452" y="17574"/>
                  </a:lnTo>
                  <a:lnTo>
                    <a:pt x="19170" y="23644"/>
                  </a:lnTo>
                  <a:lnTo>
                    <a:pt x="16280" y="29186"/>
                  </a:lnTo>
                  <a:lnTo>
                    <a:pt x="12527" y="35177"/>
                  </a:lnTo>
                  <a:lnTo>
                    <a:pt x="10118" y="47646"/>
                  </a:lnTo>
                  <a:lnTo>
                    <a:pt x="9526" y="95214"/>
                  </a:lnTo>
                  <a:lnTo>
                    <a:pt x="9525" y="121907"/>
                  </a:lnTo>
                  <a:lnTo>
                    <a:pt x="27134" y="141384"/>
                  </a:lnTo>
                  <a:lnTo>
                    <a:pt x="35895" y="143610"/>
                  </a:lnTo>
                  <a:lnTo>
                    <a:pt x="45872" y="151002"/>
                  </a:lnTo>
                  <a:lnTo>
                    <a:pt x="47514" y="150398"/>
                  </a:lnTo>
                  <a:lnTo>
                    <a:pt x="54883" y="145549"/>
                  </a:lnTo>
                  <a:lnTo>
                    <a:pt x="64912" y="143196"/>
                  </a:lnTo>
                  <a:lnTo>
                    <a:pt x="71210" y="142945"/>
                  </a:lnTo>
                  <a:lnTo>
                    <a:pt x="72872" y="141851"/>
                  </a:lnTo>
                  <a:lnTo>
                    <a:pt x="73982" y="140064"/>
                  </a:lnTo>
                  <a:lnTo>
                    <a:pt x="74721" y="137814"/>
                  </a:lnTo>
                  <a:lnTo>
                    <a:pt x="76272" y="136314"/>
                  </a:lnTo>
                  <a:lnTo>
                    <a:pt x="80818" y="134647"/>
                  </a:lnTo>
                  <a:lnTo>
                    <a:pt x="82455" y="133145"/>
                  </a:lnTo>
                  <a:lnTo>
                    <a:pt x="85713" y="123827"/>
                  </a:lnTo>
                  <a:lnTo>
                    <a:pt x="80666" y="118743"/>
                  </a:lnTo>
                  <a:lnTo>
                    <a:pt x="75362" y="116255"/>
                  </a:lnTo>
                  <a:lnTo>
                    <a:pt x="72466" y="115591"/>
                  </a:lnTo>
                  <a:lnTo>
                    <a:pt x="70535" y="116207"/>
                  </a:lnTo>
                  <a:lnTo>
                    <a:pt x="69248" y="117676"/>
                  </a:lnTo>
                  <a:lnTo>
                    <a:pt x="68391" y="119713"/>
                  </a:lnTo>
                  <a:lnTo>
                    <a:pt x="66759" y="121072"/>
                  </a:lnTo>
                  <a:lnTo>
                    <a:pt x="62126" y="122582"/>
                  </a:lnTo>
                  <a:lnTo>
                    <a:pt x="53569" y="123431"/>
                  </a:lnTo>
                  <a:lnTo>
                    <a:pt x="51588" y="124609"/>
                  </a:lnTo>
                  <a:lnTo>
                    <a:pt x="50267" y="126452"/>
                  </a:lnTo>
                  <a:lnTo>
                    <a:pt x="49387" y="128739"/>
                  </a:lnTo>
                  <a:lnTo>
                    <a:pt x="47741" y="130265"/>
                  </a:lnTo>
                  <a:lnTo>
                    <a:pt x="25994" y="140651"/>
                  </a:lnTo>
                  <a:lnTo>
                    <a:pt x="0" y="1714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3" name="SMARTInkShape-1435"/>
            <p:cNvSpPr/>
            <p:nvPr>
              <p:custDataLst>
                <p:tags r:id="rId146"/>
              </p:custDataLst>
            </p:nvPr>
          </p:nvSpPr>
          <p:spPr>
            <a:xfrm>
              <a:off x="6705600" y="4305300"/>
              <a:ext cx="9526" cy="114182"/>
            </a:xfrm>
            <a:custGeom>
              <a:avLst/>
              <a:gdLst/>
              <a:ahLst/>
              <a:cxnLst/>
              <a:rect l="0" t="0" r="0" b="0"/>
              <a:pathLst>
                <a:path w="9526" h="114182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393" y="18624"/>
                  </a:lnTo>
                  <a:lnTo>
                    <a:pt x="0" y="63765"/>
                  </a:lnTo>
                  <a:lnTo>
                    <a:pt x="0" y="111235"/>
                  </a:lnTo>
                  <a:lnTo>
                    <a:pt x="0" y="114181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4" name="SMARTInkShape-1436"/>
            <p:cNvSpPr/>
            <p:nvPr>
              <p:custDataLst>
                <p:tags r:id="rId147"/>
              </p:custDataLst>
            </p:nvPr>
          </p:nvSpPr>
          <p:spPr>
            <a:xfrm>
              <a:off x="7496175" y="4086355"/>
              <a:ext cx="238126" cy="237992"/>
            </a:xfrm>
            <a:custGeom>
              <a:avLst/>
              <a:gdLst/>
              <a:ahLst/>
              <a:cxnLst/>
              <a:rect l="0" t="0" r="0" b="0"/>
              <a:pathLst>
                <a:path w="238126" h="237992">
                  <a:moveTo>
                    <a:pt x="0" y="28445"/>
                  </a:moveTo>
                  <a:lnTo>
                    <a:pt x="0" y="28445"/>
                  </a:lnTo>
                  <a:lnTo>
                    <a:pt x="5056" y="23388"/>
                  </a:lnTo>
                  <a:lnTo>
                    <a:pt x="7540" y="18084"/>
                  </a:lnTo>
                  <a:lnTo>
                    <a:pt x="9515" y="307"/>
                  </a:lnTo>
                  <a:lnTo>
                    <a:pt x="4466" y="0"/>
                  </a:lnTo>
                  <a:lnTo>
                    <a:pt x="2977" y="1015"/>
                  </a:lnTo>
                  <a:lnTo>
                    <a:pt x="1984" y="2750"/>
                  </a:lnTo>
                  <a:lnTo>
                    <a:pt x="1323" y="4965"/>
                  </a:lnTo>
                  <a:lnTo>
                    <a:pt x="1940" y="7500"/>
                  </a:lnTo>
                  <a:lnTo>
                    <a:pt x="8317" y="17207"/>
                  </a:lnTo>
                  <a:lnTo>
                    <a:pt x="10513" y="43709"/>
                  </a:lnTo>
                  <a:lnTo>
                    <a:pt x="16049" y="54722"/>
                  </a:lnTo>
                  <a:lnTo>
                    <a:pt x="27134" y="101628"/>
                  </a:lnTo>
                  <a:lnTo>
                    <a:pt x="30757" y="111418"/>
                  </a:lnTo>
                  <a:lnTo>
                    <a:pt x="54059" y="155710"/>
                  </a:lnTo>
                  <a:lnTo>
                    <a:pt x="80700" y="202908"/>
                  </a:lnTo>
                  <a:lnTo>
                    <a:pt x="91279" y="215738"/>
                  </a:lnTo>
                  <a:lnTo>
                    <a:pt x="97288" y="228463"/>
                  </a:lnTo>
                  <a:lnTo>
                    <a:pt x="103297" y="236112"/>
                  </a:lnTo>
                  <a:lnTo>
                    <a:pt x="106940" y="237158"/>
                  </a:lnTo>
                  <a:lnTo>
                    <a:pt x="123394" y="237991"/>
                  </a:lnTo>
                  <a:lnTo>
                    <a:pt x="128754" y="232937"/>
                  </a:lnTo>
                  <a:lnTo>
                    <a:pt x="131307" y="227633"/>
                  </a:lnTo>
                  <a:lnTo>
                    <a:pt x="134140" y="212485"/>
                  </a:lnTo>
                  <a:lnTo>
                    <a:pt x="139816" y="201979"/>
                  </a:lnTo>
                  <a:lnTo>
                    <a:pt x="143028" y="186989"/>
                  </a:lnTo>
                  <a:lnTo>
                    <a:pt x="150235" y="171906"/>
                  </a:lnTo>
                  <a:lnTo>
                    <a:pt x="159882" y="126285"/>
                  </a:lnTo>
                  <a:lnTo>
                    <a:pt x="162075" y="118496"/>
                  </a:lnTo>
                  <a:lnTo>
                    <a:pt x="168201" y="107103"/>
                  </a:lnTo>
                  <a:lnTo>
                    <a:pt x="172424" y="69991"/>
                  </a:lnTo>
                  <a:lnTo>
                    <a:pt x="178972" y="57073"/>
                  </a:lnTo>
                  <a:lnTo>
                    <a:pt x="181770" y="41152"/>
                  </a:lnTo>
                  <a:lnTo>
                    <a:pt x="189141" y="30327"/>
                  </a:lnTo>
                  <a:lnTo>
                    <a:pt x="190098" y="23946"/>
                  </a:lnTo>
                  <a:lnTo>
                    <a:pt x="191290" y="22271"/>
                  </a:lnTo>
                  <a:lnTo>
                    <a:pt x="193144" y="21154"/>
                  </a:lnTo>
                  <a:lnTo>
                    <a:pt x="198666" y="19361"/>
                  </a:lnTo>
                  <a:lnTo>
                    <a:pt x="207360" y="12461"/>
                  </a:lnTo>
                  <a:lnTo>
                    <a:pt x="217323" y="9799"/>
                  </a:lnTo>
                  <a:lnTo>
                    <a:pt x="217908" y="10722"/>
                  </a:lnTo>
                  <a:lnTo>
                    <a:pt x="218556" y="14571"/>
                  </a:lnTo>
                  <a:lnTo>
                    <a:pt x="219787" y="16021"/>
                  </a:lnTo>
                  <a:lnTo>
                    <a:pt x="238125" y="2844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5" name="SMARTInkShape-1437"/>
            <p:cNvSpPr/>
            <p:nvPr>
              <p:custDataLst>
                <p:tags r:id="rId148"/>
              </p:custDataLst>
            </p:nvPr>
          </p:nvSpPr>
          <p:spPr>
            <a:xfrm>
              <a:off x="7077075" y="4343400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0" y="19050"/>
                  </a:moveTo>
                  <a:lnTo>
                    <a:pt x="0" y="19050"/>
                  </a:lnTo>
                  <a:lnTo>
                    <a:pt x="0" y="38089"/>
                  </a:lnTo>
                  <a:lnTo>
                    <a:pt x="14189" y="38100"/>
                  </a:lnTo>
                  <a:lnTo>
                    <a:pt x="19711" y="35278"/>
                  </a:lnTo>
                  <a:lnTo>
                    <a:pt x="26824" y="29899"/>
                  </a:lnTo>
                  <a:lnTo>
                    <a:pt x="35834" y="28837"/>
                  </a:lnTo>
                  <a:lnTo>
                    <a:pt x="41679" y="28692"/>
                  </a:lnTo>
                  <a:lnTo>
                    <a:pt x="47804" y="25805"/>
                  </a:lnTo>
                  <a:lnTo>
                    <a:pt x="54055" y="22053"/>
                  </a:lnTo>
                  <a:lnTo>
                    <a:pt x="66691" y="19643"/>
                  </a:lnTo>
                  <a:lnTo>
                    <a:pt x="69861" y="19445"/>
                  </a:lnTo>
                  <a:lnTo>
                    <a:pt x="76205" y="1640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6" name="SMARTInkShape-1438"/>
            <p:cNvSpPr/>
            <p:nvPr>
              <p:custDataLst>
                <p:tags r:id="rId149"/>
              </p:custDataLst>
            </p:nvPr>
          </p:nvSpPr>
          <p:spPr>
            <a:xfrm>
              <a:off x="7058025" y="43148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0"/>
                  </a:moveTo>
                  <a:lnTo>
                    <a:pt x="0" y="0"/>
                  </a:lnTo>
                  <a:lnTo>
                    <a:pt x="45620" y="0"/>
                  </a:lnTo>
                  <a:lnTo>
                    <a:pt x="76189" y="0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7" name="SMARTInkShape-1439"/>
            <p:cNvSpPr/>
            <p:nvPr>
              <p:custDataLst>
                <p:tags r:id="rId150"/>
              </p:custDataLst>
            </p:nvPr>
          </p:nvSpPr>
          <p:spPr>
            <a:xfrm>
              <a:off x="7296154" y="4210064"/>
              <a:ext cx="199984" cy="161912"/>
            </a:xfrm>
            <a:custGeom>
              <a:avLst/>
              <a:gdLst/>
              <a:ahLst/>
              <a:cxnLst/>
              <a:rect l="0" t="0" r="0" b="0"/>
              <a:pathLst>
                <a:path w="199984" h="161912">
                  <a:moveTo>
                    <a:pt x="66671" y="28561"/>
                  </a:moveTo>
                  <a:lnTo>
                    <a:pt x="66671" y="28561"/>
                  </a:lnTo>
                  <a:lnTo>
                    <a:pt x="66671" y="0"/>
                  </a:lnTo>
                  <a:lnTo>
                    <a:pt x="61615" y="5047"/>
                  </a:lnTo>
                  <a:lnTo>
                    <a:pt x="59131" y="10349"/>
                  </a:lnTo>
                  <a:lnTo>
                    <a:pt x="57537" y="17320"/>
                  </a:lnTo>
                  <a:lnTo>
                    <a:pt x="50677" y="26301"/>
                  </a:lnTo>
                  <a:lnTo>
                    <a:pt x="39059" y="62627"/>
                  </a:lnTo>
                  <a:lnTo>
                    <a:pt x="38524" y="69454"/>
                  </a:lnTo>
                  <a:lnTo>
                    <a:pt x="35464" y="76016"/>
                  </a:lnTo>
                  <a:lnTo>
                    <a:pt x="31634" y="82460"/>
                  </a:lnTo>
                  <a:lnTo>
                    <a:pt x="19474" y="121536"/>
                  </a:lnTo>
                  <a:lnTo>
                    <a:pt x="12584" y="130966"/>
                  </a:lnTo>
                  <a:lnTo>
                    <a:pt x="9924" y="141086"/>
                  </a:lnTo>
                  <a:lnTo>
                    <a:pt x="115" y="152256"/>
                  </a:lnTo>
                  <a:lnTo>
                    <a:pt x="0" y="138193"/>
                  </a:lnTo>
                  <a:lnTo>
                    <a:pt x="2820" y="132672"/>
                  </a:lnTo>
                  <a:lnTo>
                    <a:pt x="6543" y="126691"/>
                  </a:lnTo>
                  <a:lnTo>
                    <a:pt x="8933" y="114228"/>
                  </a:lnTo>
                  <a:lnTo>
                    <a:pt x="9130" y="111073"/>
                  </a:lnTo>
                  <a:lnTo>
                    <a:pt x="12169" y="104744"/>
                  </a:lnTo>
                  <a:lnTo>
                    <a:pt x="15990" y="98404"/>
                  </a:lnTo>
                  <a:lnTo>
                    <a:pt x="18442" y="85709"/>
                  </a:lnTo>
                  <a:lnTo>
                    <a:pt x="18644" y="82535"/>
                  </a:lnTo>
                  <a:lnTo>
                    <a:pt x="19836" y="80418"/>
                  </a:lnTo>
                  <a:lnTo>
                    <a:pt x="21690" y="79008"/>
                  </a:lnTo>
                  <a:lnTo>
                    <a:pt x="26571" y="76382"/>
                  </a:lnTo>
                  <a:lnTo>
                    <a:pt x="32268" y="71687"/>
                  </a:lnTo>
                  <a:lnTo>
                    <a:pt x="35506" y="66072"/>
                  </a:lnTo>
                  <a:lnTo>
                    <a:pt x="37584" y="58901"/>
                  </a:lnTo>
                  <a:lnTo>
                    <a:pt x="43000" y="52603"/>
                  </a:lnTo>
                  <a:lnTo>
                    <a:pt x="48390" y="49829"/>
                  </a:lnTo>
                  <a:lnTo>
                    <a:pt x="61690" y="47741"/>
                  </a:lnTo>
                  <a:lnTo>
                    <a:pt x="67279" y="50491"/>
                  </a:lnTo>
                  <a:lnTo>
                    <a:pt x="73291" y="54182"/>
                  </a:lnTo>
                  <a:lnTo>
                    <a:pt x="79491" y="55823"/>
                  </a:lnTo>
                  <a:lnTo>
                    <a:pt x="81568" y="57319"/>
                  </a:lnTo>
                  <a:lnTo>
                    <a:pt x="82952" y="59375"/>
                  </a:lnTo>
                  <a:lnTo>
                    <a:pt x="85548" y="64481"/>
                  </a:lnTo>
                  <a:lnTo>
                    <a:pt x="90231" y="70278"/>
                  </a:lnTo>
                  <a:lnTo>
                    <a:pt x="95839" y="73560"/>
                  </a:lnTo>
                  <a:lnTo>
                    <a:pt x="113120" y="80724"/>
                  </a:lnTo>
                  <a:lnTo>
                    <a:pt x="136139" y="98531"/>
                  </a:lnTo>
                  <a:lnTo>
                    <a:pt x="177794" y="138629"/>
                  </a:lnTo>
                  <a:lnTo>
                    <a:pt x="184145" y="140980"/>
                  </a:lnTo>
                  <a:lnTo>
                    <a:pt x="186263" y="142665"/>
                  </a:lnTo>
                  <a:lnTo>
                    <a:pt x="190300" y="149036"/>
                  </a:lnTo>
                  <a:lnTo>
                    <a:pt x="198532" y="151945"/>
                  </a:lnTo>
                  <a:lnTo>
                    <a:pt x="199358" y="155012"/>
                  </a:lnTo>
                  <a:lnTo>
                    <a:pt x="199983" y="161508"/>
                  </a:lnTo>
                  <a:lnTo>
                    <a:pt x="155487" y="161911"/>
                  </a:lnTo>
                  <a:lnTo>
                    <a:pt x="149183" y="161911"/>
                  </a:lnTo>
                  <a:lnTo>
                    <a:pt x="142853" y="159089"/>
                  </a:lnTo>
                  <a:lnTo>
                    <a:pt x="136514" y="155365"/>
                  </a:lnTo>
                  <a:lnTo>
                    <a:pt x="123820" y="152975"/>
                  </a:lnTo>
                  <a:lnTo>
                    <a:pt x="111121" y="152503"/>
                  </a:lnTo>
                  <a:lnTo>
                    <a:pt x="104771" y="149616"/>
                  </a:lnTo>
                  <a:lnTo>
                    <a:pt x="98421" y="145864"/>
                  </a:lnTo>
                  <a:lnTo>
                    <a:pt x="85721" y="143454"/>
                  </a:lnTo>
                  <a:lnTo>
                    <a:pt x="82546" y="143256"/>
                  </a:lnTo>
                  <a:lnTo>
                    <a:pt x="76196" y="140215"/>
                  </a:lnTo>
                  <a:lnTo>
                    <a:pt x="68553" y="134694"/>
                  </a:lnTo>
                  <a:lnTo>
                    <a:pt x="67507" y="131118"/>
                  </a:lnTo>
                  <a:lnTo>
                    <a:pt x="66720" y="116037"/>
                  </a:lnTo>
                  <a:lnTo>
                    <a:pt x="73227" y="107028"/>
                  </a:lnTo>
                  <a:lnTo>
                    <a:pt x="76196" y="952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8" name="SMARTInkShape-1440"/>
            <p:cNvSpPr/>
            <p:nvPr>
              <p:custDataLst>
                <p:tags r:id="rId151"/>
              </p:custDataLst>
            </p:nvPr>
          </p:nvSpPr>
          <p:spPr>
            <a:xfrm>
              <a:off x="7867765" y="4152900"/>
              <a:ext cx="28461" cy="161926"/>
            </a:xfrm>
            <a:custGeom>
              <a:avLst/>
              <a:gdLst/>
              <a:ahLst/>
              <a:cxnLst/>
              <a:rect l="0" t="0" r="0" b="0"/>
              <a:pathLst>
                <a:path w="28461" h="161926">
                  <a:moveTo>
                    <a:pt x="9410" y="0"/>
                  </a:moveTo>
                  <a:lnTo>
                    <a:pt x="9410" y="0"/>
                  </a:lnTo>
                  <a:lnTo>
                    <a:pt x="1209" y="0"/>
                  </a:lnTo>
                  <a:lnTo>
                    <a:pt x="767" y="1058"/>
                  </a:lnTo>
                  <a:lnTo>
                    <a:pt x="0" y="8201"/>
                  </a:lnTo>
                  <a:lnTo>
                    <a:pt x="6454" y="16868"/>
                  </a:lnTo>
                  <a:lnTo>
                    <a:pt x="8533" y="25694"/>
                  </a:lnTo>
                  <a:lnTo>
                    <a:pt x="9020" y="31881"/>
                  </a:lnTo>
                  <a:lnTo>
                    <a:pt x="12060" y="38158"/>
                  </a:lnTo>
                  <a:lnTo>
                    <a:pt x="17577" y="45755"/>
                  </a:lnTo>
                  <a:lnTo>
                    <a:pt x="18533" y="52127"/>
                  </a:lnTo>
                  <a:lnTo>
                    <a:pt x="18816" y="65775"/>
                  </a:lnTo>
                  <a:lnTo>
                    <a:pt x="19915" y="69250"/>
                  </a:lnTo>
                  <a:lnTo>
                    <a:pt x="21705" y="71567"/>
                  </a:lnTo>
                  <a:lnTo>
                    <a:pt x="23957" y="73111"/>
                  </a:lnTo>
                  <a:lnTo>
                    <a:pt x="26458" y="80471"/>
                  </a:lnTo>
                  <a:lnTo>
                    <a:pt x="28450" y="126973"/>
                  </a:lnTo>
                  <a:lnTo>
                    <a:pt x="2846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9" name="SMARTInkShape-1441"/>
            <p:cNvSpPr/>
            <p:nvPr>
              <p:custDataLst>
                <p:tags r:id="rId152"/>
              </p:custDataLst>
            </p:nvPr>
          </p:nvSpPr>
          <p:spPr>
            <a:xfrm>
              <a:off x="8010529" y="4019681"/>
              <a:ext cx="209547" cy="255682"/>
            </a:xfrm>
            <a:custGeom>
              <a:avLst/>
              <a:gdLst/>
              <a:ahLst/>
              <a:cxnLst/>
              <a:rect l="0" t="0" r="0" b="0"/>
              <a:pathLst>
                <a:path w="209547" h="255682">
                  <a:moveTo>
                    <a:pt x="9521" y="57019"/>
                  </a:moveTo>
                  <a:lnTo>
                    <a:pt x="9521" y="57019"/>
                  </a:lnTo>
                  <a:lnTo>
                    <a:pt x="9521" y="43762"/>
                  </a:lnTo>
                  <a:lnTo>
                    <a:pt x="8463" y="41831"/>
                  </a:lnTo>
                  <a:lnTo>
                    <a:pt x="6699" y="40544"/>
                  </a:lnTo>
                  <a:lnTo>
                    <a:pt x="4465" y="39686"/>
                  </a:lnTo>
                  <a:lnTo>
                    <a:pt x="2974" y="38055"/>
                  </a:lnTo>
                  <a:lnTo>
                    <a:pt x="0" y="28455"/>
                  </a:lnTo>
                  <a:lnTo>
                    <a:pt x="5053" y="33504"/>
                  </a:lnTo>
                  <a:lnTo>
                    <a:pt x="7536" y="38807"/>
                  </a:lnTo>
                  <a:lnTo>
                    <a:pt x="17044" y="83615"/>
                  </a:lnTo>
                  <a:lnTo>
                    <a:pt x="21275" y="97355"/>
                  </a:lnTo>
                  <a:lnTo>
                    <a:pt x="29231" y="112009"/>
                  </a:lnTo>
                  <a:lnTo>
                    <a:pt x="32186" y="115904"/>
                  </a:lnTo>
                  <a:lnTo>
                    <a:pt x="35470" y="125876"/>
                  </a:lnTo>
                  <a:lnTo>
                    <a:pt x="37988" y="136306"/>
                  </a:lnTo>
                  <a:lnTo>
                    <a:pt x="66724" y="183021"/>
                  </a:lnTo>
                  <a:lnTo>
                    <a:pt x="73390" y="197717"/>
                  </a:lnTo>
                  <a:lnTo>
                    <a:pt x="76006" y="205277"/>
                  </a:lnTo>
                  <a:lnTo>
                    <a:pt x="82372" y="215482"/>
                  </a:lnTo>
                  <a:lnTo>
                    <a:pt x="85787" y="225209"/>
                  </a:lnTo>
                  <a:lnTo>
                    <a:pt x="112934" y="255681"/>
                  </a:lnTo>
                  <a:lnTo>
                    <a:pt x="113388" y="255077"/>
                  </a:lnTo>
                  <a:lnTo>
                    <a:pt x="114261" y="247876"/>
                  </a:lnTo>
                  <a:lnTo>
                    <a:pt x="120835" y="239985"/>
                  </a:lnTo>
                  <a:lnTo>
                    <a:pt x="122937" y="231293"/>
                  </a:lnTo>
                  <a:lnTo>
                    <a:pt x="124616" y="220957"/>
                  </a:lnTo>
                  <a:lnTo>
                    <a:pt x="131987" y="198029"/>
                  </a:lnTo>
                  <a:lnTo>
                    <a:pt x="135990" y="170655"/>
                  </a:lnTo>
                  <a:lnTo>
                    <a:pt x="155726" y="126831"/>
                  </a:lnTo>
                  <a:lnTo>
                    <a:pt x="172041" y="85004"/>
                  </a:lnTo>
                  <a:lnTo>
                    <a:pt x="177002" y="72632"/>
                  </a:lnTo>
                  <a:lnTo>
                    <a:pt x="181680" y="42375"/>
                  </a:lnTo>
                  <a:lnTo>
                    <a:pt x="188440" y="28687"/>
                  </a:lnTo>
                  <a:lnTo>
                    <a:pt x="190492" y="310"/>
                  </a:lnTo>
                  <a:lnTo>
                    <a:pt x="195552" y="0"/>
                  </a:lnTo>
                  <a:lnTo>
                    <a:pt x="197041" y="1015"/>
                  </a:lnTo>
                  <a:lnTo>
                    <a:pt x="198034" y="2749"/>
                  </a:lnTo>
                  <a:lnTo>
                    <a:pt x="199760" y="9577"/>
                  </a:lnTo>
                  <a:lnTo>
                    <a:pt x="199987" y="22536"/>
                  </a:lnTo>
                  <a:lnTo>
                    <a:pt x="202828" y="28640"/>
                  </a:lnTo>
                  <a:lnTo>
                    <a:pt x="205067" y="31750"/>
                  </a:lnTo>
                  <a:lnTo>
                    <a:pt x="208219" y="46239"/>
                  </a:lnTo>
                  <a:lnTo>
                    <a:pt x="209546" y="665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0" name="SMARTInkShape-1442"/>
            <p:cNvSpPr/>
            <p:nvPr>
              <p:custDataLst>
                <p:tags r:id="rId153"/>
              </p:custDataLst>
            </p:nvPr>
          </p:nvSpPr>
          <p:spPr>
            <a:xfrm>
              <a:off x="7791450" y="4220899"/>
              <a:ext cx="152401" cy="46292"/>
            </a:xfrm>
            <a:custGeom>
              <a:avLst/>
              <a:gdLst/>
              <a:ahLst/>
              <a:cxnLst/>
              <a:rect l="0" t="0" r="0" b="0"/>
              <a:pathLst>
                <a:path w="152401" h="46292">
                  <a:moveTo>
                    <a:pt x="0" y="36776"/>
                  </a:moveTo>
                  <a:lnTo>
                    <a:pt x="0" y="36776"/>
                  </a:lnTo>
                  <a:lnTo>
                    <a:pt x="0" y="46184"/>
                  </a:lnTo>
                  <a:lnTo>
                    <a:pt x="8201" y="46291"/>
                  </a:lnTo>
                  <a:lnTo>
                    <a:pt x="17610" y="38099"/>
                  </a:lnTo>
                  <a:lnTo>
                    <a:pt x="26370" y="35979"/>
                  </a:lnTo>
                  <a:lnTo>
                    <a:pt x="36347" y="28609"/>
                  </a:lnTo>
                  <a:lnTo>
                    <a:pt x="45358" y="26461"/>
                  </a:lnTo>
                  <a:lnTo>
                    <a:pt x="54243" y="20784"/>
                  </a:lnTo>
                  <a:lnTo>
                    <a:pt x="63579" y="17574"/>
                  </a:lnTo>
                  <a:lnTo>
                    <a:pt x="73049" y="11448"/>
                  </a:lnTo>
                  <a:lnTo>
                    <a:pt x="82557" y="9163"/>
                  </a:lnTo>
                  <a:lnTo>
                    <a:pt x="128323" y="8202"/>
                  </a:lnTo>
                  <a:lnTo>
                    <a:pt x="136917" y="8201"/>
                  </a:lnTo>
                  <a:lnTo>
                    <a:pt x="138902" y="7143"/>
                  </a:lnTo>
                  <a:lnTo>
                    <a:pt x="140227" y="5379"/>
                  </a:lnTo>
                  <a:lnTo>
                    <a:pt x="142352" y="0"/>
                  </a:lnTo>
                  <a:lnTo>
                    <a:pt x="145464" y="2087"/>
                  </a:lnTo>
                  <a:lnTo>
                    <a:pt x="152400" y="82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1" name="SMARTInkShape-1443"/>
            <p:cNvSpPr/>
            <p:nvPr>
              <p:custDataLst>
                <p:tags r:id="rId154"/>
              </p:custDataLst>
            </p:nvPr>
          </p:nvSpPr>
          <p:spPr>
            <a:xfrm>
              <a:off x="6934200" y="4400550"/>
              <a:ext cx="66676" cy="76198"/>
            </a:xfrm>
            <a:custGeom>
              <a:avLst/>
              <a:gdLst/>
              <a:ahLst/>
              <a:cxnLst/>
              <a:rect l="0" t="0" r="0" b="0"/>
              <a:pathLst>
                <a:path w="66676" h="76198">
                  <a:moveTo>
                    <a:pt x="0" y="0"/>
                  </a:moveTo>
                  <a:lnTo>
                    <a:pt x="0" y="0"/>
                  </a:lnTo>
                  <a:lnTo>
                    <a:pt x="0" y="17716"/>
                  </a:lnTo>
                  <a:lnTo>
                    <a:pt x="1058" y="18161"/>
                  </a:lnTo>
                  <a:lnTo>
                    <a:pt x="5056" y="18655"/>
                  </a:lnTo>
                  <a:lnTo>
                    <a:pt x="6545" y="19845"/>
                  </a:lnTo>
                  <a:lnTo>
                    <a:pt x="10321" y="28727"/>
                  </a:lnTo>
                  <a:lnTo>
                    <a:pt x="15994" y="35911"/>
                  </a:lnTo>
                  <a:lnTo>
                    <a:pt x="18648" y="45874"/>
                  </a:lnTo>
                  <a:lnTo>
                    <a:pt x="36657" y="65222"/>
                  </a:lnTo>
                  <a:lnTo>
                    <a:pt x="37672" y="71301"/>
                  </a:lnTo>
                  <a:lnTo>
                    <a:pt x="38874" y="72934"/>
                  </a:lnTo>
                  <a:lnTo>
                    <a:pt x="44562" y="75233"/>
                  </a:lnTo>
                  <a:lnTo>
                    <a:pt x="47505" y="76162"/>
                  </a:lnTo>
                  <a:lnTo>
                    <a:pt x="55816" y="76197"/>
                  </a:lnTo>
                  <a:lnTo>
                    <a:pt x="56261" y="75140"/>
                  </a:lnTo>
                  <a:lnTo>
                    <a:pt x="56755" y="71143"/>
                  </a:lnTo>
                  <a:lnTo>
                    <a:pt x="59796" y="65838"/>
                  </a:lnTo>
                  <a:lnTo>
                    <a:pt x="66675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2" name="SMARTInkShape-1444"/>
            <p:cNvSpPr/>
            <p:nvPr>
              <p:custDataLst>
                <p:tags r:id="rId155"/>
              </p:custDataLst>
            </p:nvPr>
          </p:nvSpPr>
          <p:spPr>
            <a:xfrm>
              <a:off x="6697400" y="4324350"/>
              <a:ext cx="112976" cy="104776"/>
            </a:xfrm>
            <a:custGeom>
              <a:avLst/>
              <a:gdLst/>
              <a:ahLst/>
              <a:cxnLst/>
              <a:rect l="0" t="0" r="0" b="0"/>
              <a:pathLst>
                <a:path w="112976" h="104776">
                  <a:moveTo>
                    <a:pt x="8200" y="28575"/>
                  </a:moveTo>
                  <a:lnTo>
                    <a:pt x="8200" y="28575"/>
                  </a:lnTo>
                  <a:lnTo>
                    <a:pt x="8200" y="14386"/>
                  </a:lnTo>
                  <a:lnTo>
                    <a:pt x="7142" y="12765"/>
                  </a:lnTo>
                  <a:lnTo>
                    <a:pt x="5378" y="11686"/>
                  </a:lnTo>
                  <a:lnTo>
                    <a:pt x="0" y="9951"/>
                  </a:lnTo>
                  <a:lnTo>
                    <a:pt x="6992" y="9563"/>
                  </a:lnTo>
                  <a:lnTo>
                    <a:pt x="7664" y="6719"/>
                  </a:lnTo>
                  <a:lnTo>
                    <a:pt x="8168" y="393"/>
                  </a:lnTo>
                  <a:lnTo>
                    <a:pt x="53617" y="0"/>
                  </a:lnTo>
                  <a:lnTo>
                    <a:pt x="83972" y="0"/>
                  </a:lnTo>
                  <a:lnTo>
                    <a:pt x="93521" y="9132"/>
                  </a:lnTo>
                  <a:lnTo>
                    <a:pt x="93925" y="52254"/>
                  </a:lnTo>
                  <a:lnTo>
                    <a:pt x="94983" y="53886"/>
                  </a:lnTo>
                  <a:lnTo>
                    <a:pt x="96747" y="54974"/>
                  </a:lnTo>
                  <a:lnTo>
                    <a:pt x="98981" y="55699"/>
                  </a:lnTo>
                  <a:lnTo>
                    <a:pt x="99412" y="57241"/>
                  </a:lnTo>
                  <a:lnTo>
                    <a:pt x="97070" y="61776"/>
                  </a:lnTo>
                  <a:lnTo>
                    <a:pt x="97080" y="63409"/>
                  </a:lnTo>
                  <a:lnTo>
                    <a:pt x="98145" y="64498"/>
                  </a:lnTo>
                  <a:lnTo>
                    <a:pt x="102403" y="66245"/>
                  </a:lnTo>
                  <a:lnTo>
                    <a:pt x="103140" y="71605"/>
                  </a:lnTo>
                  <a:lnTo>
                    <a:pt x="103423" y="83997"/>
                  </a:lnTo>
                  <a:lnTo>
                    <a:pt x="111649" y="93775"/>
                  </a:lnTo>
                  <a:lnTo>
                    <a:pt x="11297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3" name="SMARTInkShape-1445"/>
            <p:cNvSpPr/>
            <p:nvPr>
              <p:custDataLst>
                <p:tags r:id="rId156"/>
              </p:custDataLst>
            </p:nvPr>
          </p:nvSpPr>
          <p:spPr>
            <a:xfrm>
              <a:off x="8258175" y="4200525"/>
              <a:ext cx="18660" cy="94855"/>
            </a:xfrm>
            <a:custGeom>
              <a:avLst/>
              <a:gdLst/>
              <a:ahLst/>
              <a:cxnLst/>
              <a:rect l="0" t="0" r="0" b="0"/>
              <a:pathLst>
                <a:path w="18660" h="94855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9515" y="0"/>
                  </a:lnTo>
                  <a:lnTo>
                    <a:pt x="9525" y="44719"/>
                  </a:lnTo>
                  <a:lnTo>
                    <a:pt x="9525" y="71177"/>
                  </a:lnTo>
                  <a:lnTo>
                    <a:pt x="10583" y="72851"/>
                  </a:lnTo>
                  <a:lnTo>
                    <a:pt x="12348" y="73968"/>
                  </a:lnTo>
                  <a:lnTo>
                    <a:pt x="14581" y="74712"/>
                  </a:lnTo>
                  <a:lnTo>
                    <a:pt x="16071" y="76266"/>
                  </a:lnTo>
                  <a:lnTo>
                    <a:pt x="18659" y="84270"/>
                  </a:lnTo>
                  <a:lnTo>
                    <a:pt x="17730" y="84755"/>
                  </a:lnTo>
                  <a:lnTo>
                    <a:pt x="10814" y="85597"/>
                  </a:lnTo>
                  <a:lnTo>
                    <a:pt x="10098" y="88490"/>
                  </a:lnTo>
                  <a:lnTo>
                    <a:pt x="9558" y="94854"/>
                  </a:lnTo>
                  <a:lnTo>
                    <a:pt x="952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4" name="SMARTInkShape-1446"/>
            <p:cNvSpPr/>
            <p:nvPr>
              <p:custDataLst>
                <p:tags r:id="rId157"/>
              </p:custDataLst>
            </p:nvPr>
          </p:nvSpPr>
          <p:spPr>
            <a:xfrm>
              <a:off x="8258175" y="4171984"/>
              <a:ext cx="123826" cy="133317"/>
            </a:xfrm>
            <a:custGeom>
              <a:avLst/>
              <a:gdLst/>
              <a:ahLst/>
              <a:cxnLst/>
              <a:rect l="0" t="0" r="0" b="0"/>
              <a:pathLst>
                <a:path w="123826" h="133317">
                  <a:moveTo>
                    <a:pt x="0" y="38066"/>
                  </a:moveTo>
                  <a:lnTo>
                    <a:pt x="0" y="38066"/>
                  </a:lnTo>
                  <a:lnTo>
                    <a:pt x="0" y="19412"/>
                  </a:lnTo>
                  <a:lnTo>
                    <a:pt x="8202" y="19050"/>
                  </a:lnTo>
                  <a:lnTo>
                    <a:pt x="8642" y="17981"/>
                  </a:lnTo>
                  <a:lnTo>
                    <a:pt x="9134" y="13969"/>
                  </a:lnTo>
                  <a:lnTo>
                    <a:pt x="10323" y="12477"/>
                  </a:lnTo>
                  <a:lnTo>
                    <a:pt x="17691" y="9884"/>
                  </a:lnTo>
                  <a:lnTo>
                    <a:pt x="42727" y="9491"/>
                  </a:lnTo>
                  <a:lnTo>
                    <a:pt x="44360" y="8433"/>
                  </a:lnTo>
                  <a:lnTo>
                    <a:pt x="45448" y="6669"/>
                  </a:lnTo>
                  <a:lnTo>
                    <a:pt x="46174" y="4435"/>
                  </a:lnTo>
                  <a:lnTo>
                    <a:pt x="47716" y="2945"/>
                  </a:lnTo>
                  <a:lnTo>
                    <a:pt x="52252" y="1290"/>
                  </a:lnTo>
                  <a:lnTo>
                    <a:pt x="71212" y="0"/>
                  </a:lnTo>
                  <a:lnTo>
                    <a:pt x="72875" y="1047"/>
                  </a:lnTo>
                  <a:lnTo>
                    <a:pt x="73982" y="2803"/>
                  </a:lnTo>
                  <a:lnTo>
                    <a:pt x="74722" y="5033"/>
                  </a:lnTo>
                  <a:lnTo>
                    <a:pt x="76274" y="6519"/>
                  </a:lnTo>
                  <a:lnTo>
                    <a:pt x="84272" y="9100"/>
                  </a:lnTo>
                  <a:lnTo>
                    <a:pt x="93798" y="9457"/>
                  </a:lnTo>
                  <a:lnTo>
                    <a:pt x="94282" y="10526"/>
                  </a:lnTo>
                  <a:lnTo>
                    <a:pt x="94820" y="14538"/>
                  </a:lnTo>
                  <a:lnTo>
                    <a:pt x="96022" y="16030"/>
                  </a:lnTo>
                  <a:lnTo>
                    <a:pt x="100179" y="17689"/>
                  </a:lnTo>
                  <a:lnTo>
                    <a:pt x="101711" y="19190"/>
                  </a:lnTo>
                  <a:lnTo>
                    <a:pt x="104655" y="28114"/>
                  </a:lnTo>
                  <a:lnTo>
                    <a:pt x="104775" y="71267"/>
                  </a:lnTo>
                  <a:lnTo>
                    <a:pt x="101952" y="76811"/>
                  </a:lnTo>
                  <a:lnTo>
                    <a:pt x="96573" y="83937"/>
                  </a:lnTo>
                  <a:lnTo>
                    <a:pt x="95366" y="93738"/>
                  </a:lnTo>
                  <a:lnTo>
                    <a:pt x="95285" y="99835"/>
                  </a:lnTo>
                  <a:lnTo>
                    <a:pt x="98087" y="105382"/>
                  </a:lnTo>
                  <a:lnTo>
                    <a:pt x="103453" y="112511"/>
                  </a:lnTo>
                  <a:lnTo>
                    <a:pt x="104659" y="122313"/>
                  </a:lnTo>
                  <a:lnTo>
                    <a:pt x="112965" y="131862"/>
                  </a:lnTo>
                  <a:lnTo>
                    <a:pt x="123825" y="1333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5" name="SMARTInkShape-1447"/>
            <p:cNvSpPr/>
            <p:nvPr>
              <p:custDataLst>
                <p:tags r:id="rId158"/>
              </p:custDataLst>
            </p:nvPr>
          </p:nvSpPr>
          <p:spPr>
            <a:xfrm>
              <a:off x="6886575" y="4314828"/>
              <a:ext cx="104776" cy="142442"/>
            </a:xfrm>
            <a:custGeom>
              <a:avLst/>
              <a:gdLst/>
              <a:ahLst/>
              <a:cxnLst/>
              <a:rect l="0" t="0" r="0" b="0"/>
              <a:pathLst>
                <a:path w="104776" h="142442">
                  <a:moveTo>
                    <a:pt x="0" y="47622"/>
                  </a:moveTo>
                  <a:lnTo>
                    <a:pt x="0" y="47622"/>
                  </a:lnTo>
                  <a:lnTo>
                    <a:pt x="0" y="19050"/>
                  </a:lnTo>
                  <a:lnTo>
                    <a:pt x="0" y="27248"/>
                  </a:lnTo>
                  <a:lnTo>
                    <a:pt x="6545" y="35915"/>
                  </a:lnTo>
                  <a:lnTo>
                    <a:pt x="8642" y="44741"/>
                  </a:lnTo>
                  <a:lnTo>
                    <a:pt x="9515" y="79375"/>
                  </a:lnTo>
                  <a:lnTo>
                    <a:pt x="12343" y="85723"/>
                  </a:lnTo>
                  <a:lnTo>
                    <a:pt x="16069" y="92072"/>
                  </a:lnTo>
                  <a:lnTo>
                    <a:pt x="18461" y="104772"/>
                  </a:lnTo>
                  <a:lnTo>
                    <a:pt x="19050" y="142441"/>
                  </a:lnTo>
                  <a:lnTo>
                    <a:pt x="19050" y="133728"/>
                  </a:lnTo>
                  <a:lnTo>
                    <a:pt x="25595" y="125818"/>
                  </a:lnTo>
                  <a:lnTo>
                    <a:pt x="28182" y="116024"/>
                  </a:lnTo>
                  <a:lnTo>
                    <a:pt x="35044" y="107034"/>
                  </a:lnTo>
                  <a:lnTo>
                    <a:pt x="38253" y="98151"/>
                  </a:lnTo>
                  <a:lnTo>
                    <a:pt x="44378" y="88818"/>
                  </a:lnTo>
                  <a:lnTo>
                    <a:pt x="47720" y="79348"/>
                  </a:lnTo>
                  <a:lnTo>
                    <a:pt x="53886" y="69840"/>
                  </a:lnTo>
                  <a:lnTo>
                    <a:pt x="57241" y="60320"/>
                  </a:lnTo>
                  <a:lnTo>
                    <a:pt x="63409" y="50797"/>
                  </a:lnTo>
                  <a:lnTo>
                    <a:pt x="65708" y="41272"/>
                  </a:lnTo>
                  <a:lnTo>
                    <a:pt x="66245" y="34922"/>
                  </a:lnTo>
                  <a:lnTo>
                    <a:pt x="67446" y="32805"/>
                  </a:lnTo>
                  <a:lnTo>
                    <a:pt x="69307" y="31394"/>
                  </a:lnTo>
                  <a:lnTo>
                    <a:pt x="71604" y="30453"/>
                  </a:lnTo>
                  <a:lnTo>
                    <a:pt x="73136" y="28768"/>
                  </a:lnTo>
                  <a:lnTo>
                    <a:pt x="74838" y="24073"/>
                  </a:lnTo>
                  <a:lnTo>
                    <a:pt x="76350" y="22397"/>
                  </a:lnTo>
                  <a:lnTo>
                    <a:pt x="80853" y="20536"/>
                  </a:lnTo>
                  <a:lnTo>
                    <a:pt x="82476" y="18982"/>
                  </a:lnTo>
                  <a:lnTo>
                    <a:pt x="85688" y="9650"/>
                  </a:lnTo>
                  <a:lnTo>
                    <a:pt x="85722" y="1332"/>
                  </a:lnTo>
                  <a:lnTo>
                    <a:pt x="86782" y="887"/>
                  </a:lnTo>
                  <a:lnTo>
                    <a:pt x="95216" y="0"/>
                  </a:lnTo>
                  <a:lnTo>
                    <a:pt x="95247" y="8198"/>
                  </a:lnTo>
                  <a:lnTo>
                    <a:pt x="104775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27" name="SMARTInkShape-1448"/>
          <p:cNvSpPr/>
          <p:nvPr>
            <p:custDataLst>
              <p:tags r:id="rId18"/>
            </p:custDataLst>
          </p:nvPr>
        </p:nvSpPr>
        <p:spPr>
          <a:xfrm>
            <a:off x="6305550" y="3733800"/>
            <a:ext cx="257176" cy="714374"/>
          </a:xfrm>
          <a:custGeom>
            <a:avLst/>
            <a:gdLst/>
            <a:ahLst/>
            <a:cxnLst/>
            <a:rect l="0" t="0" r="0" b="0"/>
            <a:pathLst>
              <a:path w="257176" h="714374">
                <a:moveTo>
                  <a:pt x="38100" y="0"/>
                </a:moveTo>
                <a:lnTo>
                  <a:pt x="38100" y="0"/>
                </a:lnTo>
                <a:lnTo>
                  <a:pt x="38100" y="14189"/>
                </a:lnTo>
                <a:lnTo>
                  <a:pt x="47801" y="43654"/>
                </a:lnTo>
                <a:lnTo>
                  <a:pt x="53909" y="54798"/>
                </a:lnTo>
                <a:lnTo>
                  <a:pt x="63612" y="98353"/>
                </a:lnTo>
                <a:lnTo>
                  <a:pt x="69318" y="131174"/>
                </a:lnTo>
                <a:lnTo>
                  <a:pt x="73141" y="139791"/>
                </a:lnTo>
                <a:lnTo>
                  <a:pt x="76121" y="184059"/>
                </a:lnTo>
                <a:lnTo>
                  <a:pt x="76197" y="220799"/>
                </a:lnTo>
                <a:lnTo>
                  <a:pt x="67067" y="264977"/>
                </a:lnTo>
                <a:lnTo>
                  <a:pt x="64026" y="274048"/>
                </a:lnTo>
                <a:lnTo>
                  <a:pt x="60206" y="281608"/>
                </a:lnTo>
                <a:lnTo>
                  <a:pt x="56998" y="291813"/>
                </a:lnTo>
                <a:lnTo>
                  <a:pt x="40727" y="314308"/>
                </a:lnTo>
                <a:lnTo>
                  <a:pt x="38210" y="320668"/>
                </a:lnTo>
                <a:lnTo>
                  <a:pt x="31900" y="330198"/>
                </a:lnTo>
                <a:lnTo>
                  <a:pt x="28502" y="339724"/>
                </a:lnTo>
                <a:lnTo>
                  <a:pt x="10976" y="360461"/>
                </a:lnTo>
                <a:lnTo>
                  <a:pt x="4899" y="361509"/>
                </a:lnTo>
                <a:lnTo>
                  <a:pt x="3266" y="362715"/>
                </a:lnTo>
                <a:lnTo>
                  <a:pt x="430" y="370112"/>
                </a:lnTo>
                <a:lnTo>
                  <a:pt x="37" y="363154"/>
                </a:lnTo>
                <a:lnTo>
                  <a:pt x="0" y="325604"/>
                </a:lnTo>
                <a:lnTo>
                  <a:pt x="28145" y="295705"/>
                </a:lnTo>
                <a:lnTo>
                  <a:pt x="41794" y="295313"/>
                </a:lnTo>
                <a:lnTo>
                  <a:pt x="43738" y="296359"/>
                </a:lnTo>
                <a:lnTo>
                  <a:pt x="45033" y="298114"/>
                </a:lnTo>
                <a:lnTo>
                  <a:pt x="47532" y="302887"/>
                </a:lnTo>
                <a:lnTo>
                  <a:pt x="63404" y="321590"/>
                </a:lnTo>
                <a:lnTo>
                  <a:pt x="65706" y="330471"/>
                </a:lnTo>
                <a:lnTo>
                  <a:pt x="66244" y="336671"/>
                </a:lnTo>
                <a:lnTo>
                  <a:pt x="69306" y="342953"/>
                </a:lnTo>
                <a:lnTo>
                  <a:pt x="73136" y="349274"/>
                </a:lnTo>
                <a:lnTo>
                  <a:pt x="75293" y="359841"/>
                </a:lnTo>
                <a:lnTo>
                  <a:pt x="76183" y="407415"/>
                </a:lnTo>
                <a:lnTo>
                  <a:pt x="76200" y="449853"/>
                </a:lnTo>
                <a:lnTo>
                  <a:pt x="76200" y="493879"/>
                </a:lnTo>
                <a:lnTo>
                  <a:pt x="73378" y="502782"/>
                </a:lnTo>
                <a:lnTo>
                  <a:pt x="69655" y="511326"/>
                </a:lnTo>
                <a:lnTo>
                  <a:pt x="63904" y="555082"/>
                </a:lnTo>
                <a:lnTo>
                  <a:pt x="58484" y="573313"/>
                </a:lnTo>
                <a:lnTo>
                  <a:pt x="57173" y="616724"/>
                </a:lnTo>
                <a:lnTo>
                  <a:pt x="57150" y="660280"/>
                </a:lnTo>
                <a:lnTo>
                  <a:pt x="59972" y="666697"/>
                </a:lnTo>
                <a:lnTo>
                  <a:pt x="65351" y="674383"/>
                </a:lnTo>
                <a:lnTo>
                  <a:pt x="66413" y="683506"/>
                </a:lnTo>
                <a:lnTo>
                  <a:pt x="66559" y="689366"/>
                </a:lnTo>
                <a:lnTo>
                  <a:pt x="67656" y="691353"/>
                </a:lnTo>
                <a:lnTo>
                  <a:pt x="69446" y="692677"/>
                </a:lnTo>
                <a:lnTo>
                  <a:pt x="71698" y="693559"/>
                </a:lnTo>
                <a:lnTo>
                  <a:pt x="73197" y="695206"/>
                </a:lnTo>
                <a:lnTo>
                  <a:pt x="78429" y="705454"/>
                </a:lnTo>
                <a:lnTo>
                  <a:pt x="84284" y="712613"/>
                </a:lnTo>
                <a:lnTo>
                  <a:pt x="87907" y="713592"/>
                </a:lnTo>
                <a:lnTo>
                  <a:pt x="127037" y="714373"/>
                </a:lnTo>
                <a:lnTo>
                  <a:pt x="133367" y="711552"/>
                </a:lnTo>
                <a:lnTo>
                  <a:pt x="139707" y="707828"/>
                </a:lnTo>
                <a:lnTo>
                  <a:pt x="149227" y="704674"/>
                </a:lnTo>
                <a:lnTo>
                  <a:pt x="169333" y="689739"/>
                </a:lnTo>
                <a:lnTo>
                  <a:pt x="188514" y="683756"/>
                </a:lnTo>
                <a:lnTo>
                  <a:pt x="209465" y="671656"/>
                </a:lnTo>
                <a:lnTo>
                  <a:pt x="235710" y="664574"/>
                </a:lnTo>
                <a:lnTo>
                  <a:pt x="243402" y="660491"/>
                </a:lnTo>
                <a:lnTo>
                  <a:pt x="257175" y="6572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28" name="SMARTInkShape-1449"/>
          <p:cNvSpPr/>
          <p:nvPr>
            <p:custDataLst>
              <p:tags r:id="rId19"/>
            </p:custDataLst>
          </p:nvPr>
        </p:nvSpPr>
        <p:spPr>
          <a:xfrm>
            <a:off x="6334125" y="3495675"/>
            <a:ext cx="228601" cy="247651"/>
          </a:xfrm>
          <a:custGeom>
            <a:avLst/>
            <a:gdLst/>
            <a:ahLst/>
            <a:cxnLst/>
            <a:rect l="0" t="0" r="0" b="0"/>
            <a:pathLst>
              <a:path w="228601" h="247651">
                <a:moveTo>
                  <a:pt x="9525" y="247650"/>
                </a:moveTo>
                <a:lnTo>
                  <a:pt x="9525" y="247650"/>
                </a:lnTo>
                <a:lnTo>
                  <a:pt x="116" y="247650"/>
                </a:lnTo>
                <a:lnTo>
                  <a:pt x="0" y="202231"/>
                </a:lnTo>
                <a:lnTo>
                  <a:pt x="0" y="155313"/>
                </a:lnTo>
                <a:lnTo>
                  <a:pt x="0" y="139666"/>
                </a:lnTo>
                <a:lnTo>
                  <a:pt x="2822" y="133335"/>
                </a:lnTo>
                <a:lnTo>
                  <a:pt x="6545" y="126993"/>
                </a:lnTo>
                <a:lnTo>
                  <a:pt x="8937" y="114299"/>
                </a:lnTo>
                <a:lnTo>
                  <a:pt x="9409" y="106656"/>
                </a:lnTo>
                <a:lnTo>
                  <a:pt x="16047" y="97542"/>
                </a:lnTo>
                <a:lnTo>
                  <a:pt x="18655" y="87490"/>
                </a:lnTo>
                <a:lnTo>
                  <a:pt x="18933" y="81192"/>
                </a:lnTo>
                <a:lnTo>
                  <a:pt x="20030" y="79528"/>
                </a:lnTo>
                <a:lnTo>
                  <a:pt x="21820" y="78418"/>
                </a:lnTo>
                <a:lnTo>
                  <a:pt x="24072" y="77679"/>
                </a:lnTo>
                <a:lnTo>
                  <a:pt x="25572" y="76128"/>
                </a:lnTo>
                <a:lnTo>
                  <a:pt x="28180" y="68129"/>
                </a:lnTo>
                <a:lnTo>
                  <a:pt x="31221" y="67321"/>
                </a:lnTo>
                <a:lnTo>
                  <a:pt x="36742" y="66803"/>
                </a:lnTo>
                <a:lnTo>
                  <a:pt x="37496" y="63910"/>
                </a:lnTo>
                <a:lnTo>
                  <a:pt x="37698" y="61656"/>
                </a:lnTo>
                <a:lnTo>
                  <a:pt x="38890" y="60154"/>
                </a:lnTo>
                <a:lnTo>
                  <a:pt x="46267" y="57546"/>
                </a:lnTo>
                <a:lnTo>
                  <a:pt x="92339" y="57150"/>
                </a:lnTo>
                <a:lnTo>
                  <a:pt x="98542" y="57150"/>
                </a:lnTo>
                <a:lnTo>
                  <a:pt x="104827" y="54328"/>
                </a:lnTo>
                <a:lnTo>
                  <a:pt x="111148" y="50604"/>
                </a:lnTo>
                <a:lnTo>
                  <a:pt x="121946" y="48018"/>
                </a:lnTo>
                <a:lnTo>
                  <a:pt x="133382" y="47742"/>
                </a:lnTo>
                <a:lnTo>
                  <a:pt x="136546" y="46644"/>
                </a:lnTo>
                <a:lnTo>
                  <a:pt x="138655" y="44855"/>
                </a:lnTo>
                <a:lnTo>
                  <a:pt x="140062" y="42603"/>
                </a:lnTo>
                <a:lnTo>
                  <a:pt x="142058" y="41102"/>
                </a:lnTo>
                <a:lnTo>
                  <a:pt x="147098" y="39434"/>
                </a:lnTo>
                <a:lnTo>
                  <a:pt x="160135" y="38217"/>
                </a:lnTo>
                <a:lnTo>
                  <a:pt x="169175" y="31577"/>
                </a:lnTo>
                <a:lnTo>
                  <a:pt x="178067" y="29464"/>
                </a:lnTo>
                <a:lnTo>
                  <a:pt x="184269" y="28971"/>
                </a:lnTo>
                <a:lnTo>
                  <a:pt x="186346" y="27780"/>
                </a:lnTo>
                <a:lnTo>
                  <a:pt x="187730" y="25929"/>
                </a:lnTo>
                <a:lnTo>
                  <a:pt x="188654" y="23636"/>
                </a:lnTo>
                <a:lnTo>
                  <a:pt x="190327" y="22107"/>
                </a:lnTo>
                <a:lnTo>
                  <a:pt x="195009" y="20408"/>
                </a:lnTo>
                <a:lnTo>
                  <a:pt x="206639" y="18260"/>
                </a:lnTo>
                <a:lnTo>
                  <a:pt x="221076" y="7307"/>
                </a:lnTo>
                <a:lnTo>
                  <a:pt x="22860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32" name="SMARTInkShape-Group400"/>
          <p:cNvGrpSpPr/>
          <p:nvPr/>
        </p:nvGrpSpPr>
        <p:grpSpPr>
          <a:xfrm>
            <a:off x="333375" y="4924425"/>
            <a:ext cx="348364" cy="319788"/>
            <a:chOff x="333375" y="4924425"/>
            <a:chExt cx="348364" cy="319788"/>
          </a:xfrm>
        </p:grpSpPr>
        <p:sp>
          <p:nvSpPr>
            <p:cNvPr id="24729" name="SMARTInkShape-1450"/>
            <p:cNvSpPr/>
            <p:nvPr>
              <p:custDataLst>
                <p:tags r:id="rId142"/>
              </p:custDataLst>
            </p:nvPr>
          </p:nvSpPr>
          <p:spPr>
            <a:xfrm>
              <a:off x="410005" y="4953000"/>
              <a:ext cx="75771" cy="142876"/>
            </a:xfrm>
            <a:custGeom>
              <a:avLst/>
              <a:gdLst/>
              <a:ahLst/>
              <a:cxnLst/>
              <a:rect l="0" t="0" r="0" b="0"/>
              <a:pathLst>
                <a:path w="75771" h="142876">
                  <a:moveTo>
                    <a:pt x="37670" y="0"/>
                  </a:moveTo>
                  <a:lnTo>
                    <a:pt x="37670" y="0"/>
                  </a:lnTo>
                  <a:lnTo>
                    <a:pt x="37670" y="8201"/>
                  </a:lnTo>
                  <a:lnTo>
                    <a:pt x="55280" y="27124"/>
                  </a:lnTo>
                  <a:lnTo>
                    <a:pt x="57494" y="35892"/>
                  </a:lnTo>
                  <a:lnTo>
                    <a:pt x="64883" y="45871"/>
                  </a:lnTo>
                  <a:lnTo>
                    <a:pt x="67034" y="54882"/>
                  </a:lnTo>
                  <a:lnTo>
                    <a:pt x="74411" y="64913"/>
                  </a:lnTo>
                  <a:lnTo>
                    <a:pt x="75651" y="74721"/>
                  </a:lnTo>
                  <a:lnTo>
                    <a:pt x="75770" y="103324"/>
                  </a:lnTo>
                  <a:lnTo>
                    <a:pt x="61305" y="119230"/>
                  </a:lnTo>
                  <a:lnTo>
                    <a:pt x="55935" y="121782"/>
                  </a:lnTo>
                  <a:lnTo>
                    <a:pt x="53022" y="122463"/>
                  </a:lnTo>
                  <a:lnTo>
                    <a:pt x="51080" y="123975"/>
                  </a:lnTo>
                  <a:lnTo>
                    <a:pt x="48921" y="128478"/>
                  </a:lnTo>
                  <a:lnTo>
                    <a:pt x="47288" y="130102"/>
                  </a:lnTo>
                  <a:lnTo>
                    <a:pt x="42650" y="131907"/>
                  </a:lnTo>
                  <a:lnTo>
                    <a:pt x="29906" y="133224"/>
                  </a:lnTo>
                  <a:lnTo>
                    <a:pt x="20099" y="141540"/>
                  </a:lnTo>
                  <a:lnTo>
                    <a:pt x="10549" y="142758"/>
                  </a:lnTo>
                  <a:lnTo>
                    <a:pt x="0" y="142872"/>
                  </a:lnTo>
                  <a:lnTo>
                    <a:pt x="4754" y="142875"/>
                  </a:lnTo>
                  <a:lnTo>
                    <a:pt x="6201" y="141816"/>
                  </a:lnTo>
                  <a:lnTo>
                    <a:pt x="909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0" name="SMARTInkShape-1451"/>
            <p:cNvSpPr/>
            <p:nvPr>
              <p:custDataLst>
                <p:tags r:id="rId143"/>
              </p:custDataLst>
            </p:nvPr>
          </p:nvSpPr>
          <p:spPr>
            <a:xfrm>
              <a:off x="333375" y="4924425"/>
              <a:ext cx="123826" cy="319788"/>
            </a:xfrm>
            <a:custGeom>
              <a:avLst/>
              <a:gdLst/>
              <a:ahLst/>
              <a:cxnLst/>
              <a:rect l="0" t="0" r="0" b="0"/>
              <a:pathLst>
                <a:path w="123826" h="319788">
                  <a:moveTo>
                    <a:pt x="114300" y="38100"/>
                  </a:moveTo>
                  <a:lnTo>
                    <a:pt x="114300" y="38100"/>
                  </a:lnTo>
                  <a:lnTo>
                    <a:pt x="123709" y="28691"/>
                  </a:lnTo>
                  <a:lnTo>
                    <a:pt x="123825" y="9561"/>
                  </a:lnTo>
                  <a:lnTo>
                    <a:pt x="114692" y="393"/>
                  </a:lnTo>
                  <a:lnTo>
                    <a:pt x="95678" y="0"/>
                  </a:lnTo>
                  <a:lnTo>
                    <a:pt x="77644" y="17609"/>
                  </a:lnTo>
                  <a:lnTo>
                    <a:pt x="75427" y="26370"/>
                  </a:lnTo>
                  <a:lnTo>
                    <a:pt x="68037" y="36347"/>
                  </a:lnTo>
                  <a:lnTo>
                    <a:pt x="66944" y="45357"/>
                  </a:lnTo>
                  <a:lnTo>
                    <a:pt x="66676" y="88903"/>
                  </a:lnTo>
                  <a:lnTo>
                    <a:pt x="69498" y="95251"/>
                  </a:lnTo>
                  <a:lnTo>
                    <a:pt x="73221" y="101600"/>
                  </a:lnTo>
                  <a:lnTo>
                    <a:pt x="85878" y="139079"/>
                  </a:lnTo>
                  <a:lnTo>
                    <a:pt x="92003" y="149042"/>
                  </a:lnTo>
                  <a:lnTo>
                    <a:pt x="94609" y="161889"/>
                  </a:lnTo>
                  <a:lnTo>
                    <a:pt x="96023" y="169317"/>
                  </a:lnTo>
                  <a:lnTo>
                    <a:pt x="106992" y="199436"/>
                  </a:lnTo>
                  <a:lnTo>
                    <a:pt x="111052" y="206113"/>
                  </a:lnTo>
                  <a:lnTo>
                    <a:pt x="113658" y="219023"/>
                  </a:lnTo>
                  <a:lnTo>
                    <a:pt x="113872" y="222216"/>
                  </a:lnTo>
                  <a:lnTo>
                    <a:pt x="116932" y="228584"/>
                  </a:lnTo>
                  <a:lnTo>
                    <a:pt x="120761" y="234943"/>
                  </a:lnTo>
                  <a:lnTo>
                    <a:pt x="123220" y="247649"/>
                  </a:lnTo>
                  <a:lnTo>
                    <a:pt x="123422" y="250824"/>
                  </a:lnTo>
                  <a:lnTo>
                    <a:pt x="122498" y="252941"/>
                  </a:lnTo>
                  <a:lnTo>
                    <a:pt x="120823" y="254353"/>
                  </a:lnTo>
                  <a:lnTo>
                    <a:pt x="118649" y="255294"/>
                  </a:lnTo>
                  <a:lnTo>
                    <a:pt x="117199" y="256979"/>
                  </a:lnTo>
                  <a:lnTo>
                    <a:pt x="115589" y="261674"/>
                  </a:lnTo>
                  <a:lnTo>
                    <a:pt x="113496" y="273312"/>
                  </a:lnTo>
                  <a:lnTo>
                    <a:pt x="102556" y="287751"/>
                  </a:lnTo>
                  <a:lnTo>
                    <a:pt x="90621" y="299892"/>
                  </a:lnTo>
                  <a:lnTo>
                    <a:pt x="85079" y="302618"/>
                  </a:lnTo>
                  <a:lnTo>
                    <a:pt x="82119" y="303345"/>
                  </a:lnTo>
                  <a:lnTo>
                    <a:pt x="80146" y="304888"/>
                  </a:lnTo>
                  <a:lnTo>
                    <a:pt x="77954" y="309425"/>
                  </a:lnTo>
                  <a:lnTo>
                    <a:pt x="76311" y="311059"/>
                  </a:lnTo>
                  <a:lnTo>
                    <a:pt x="71663" y="312873"/>
                  </a:lnTo>
                  <a:lnTo>
                    <a:pt x="50720" y="315298"/>
                  </a:lnTo>
                  <a:lnTo>
                    <a:pt x="44415" y="319344"/>
                  </a:lnTo>
                  <a:lnTo>
                    <a:pt x="41251" y="319787"/>
                  </a:lnTo>
                  <a:lnTo>
                    <a:pt x="21342" y="313451"/>
                  </a:lnTo>
                  <a:lnTo>
                    <a:pt x="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1" name="SMARTInkShape-1452"/>
            <p:cNvSpPr/>
            <p:nvPr>
              <p:custDataLst>
                <p:tags r:id="rId144"/>
              </p:custDataLst>
            </p:nvPr>
          </p:nvSpPr>
          <p:spPr>
            <a:xfrm>
              <a:off x="571500" y="4924436"/>
              <a:ext cx="110239" cy="228542"/>
            </a:xfrm>
            <a:custGeom>
              <a:avLst/>
              <a:gdLst/>
              <a:ahLst/>
              <a:cxnLst/>
              <a:rect l="0" t="0" r="0" b="0"/>
              <a:pathLst>
                <a:path w="110239" h="228542">
                  <a:moveTo>
                    <a:pt x="0" y="152389"/>
                  </a:moveTo>
                  <a:lnTo>
                    <a:pt x="0" y="152389"/>
                  </a:lnTo>
                  <a:lnTo>
                    <a:pt x="0" y="134780"/>
                  </a:lnTo>
                  <a:lnTo>
                    <a:pt x="6546" y="126019"/>
                  </a:lnTo>
                  <a:lnTo>
                    <a:pt x="9133" y="116042"/>
                  </a:lnTo>
                  <a:lnTo>
                    <a:pt x="9409" y="109752"/>
                  </a:lnTo>
                  <a:lnTo>
                    <a:pt x="12296" y="104159"/>
                  </a:lnTo>
                  <a:lnTo>
                    <a:pt x="16048" y="98145"/>
                  </a:lnTo>
                  <a:lnTo>
                    <a:pt x="18457" y="85660"/>
                  </a:lnTo>
                  <a:lnTo>
                    <a:pt x="18933" y="73003"/>
                  </a:lnTo>
                  <a:lnTo>
                    <a:pt x="21820" y="66659"/>
                  </a:lnTo>
                  <a:lnTo>
                    <a:pt x="25573" y="60312"/>
                  </a:lnTo>
                  <a:lnTo>
                    <a:pt x="27982" y="47614"/>
                  </a:lnTo>
                  <a:lnTo>
                    <a:pt x="28574" y="11003"/>
                  </a:lnTo>
                  <a:lnTo>
                    <a:pt x="19060" y="0"/>
                  </a:lnTo>
                  <a:lnTo>
                    <a:pt x="10850" y="8191"/>
                  </a:lnTo>
                  <a:lnTo>
                    <a:pt x="9918" y="14179"/>
                  </a:lnTo>
                  <a:lnTo>
                    <a:pt x="8729" y="15799"/>
                  </a:lnTo>
                  <a:lnTo>
                    <a:pt x="4585" y="17599"/>
                  </a:lnTo>
                  <a:lnTo>
                    <a:pt x="3057" y="19137"/>
                  </a:lnTo>
                  <a:lnTo>
                    <a:pt x="1358" y="23669"/>
                  </a:lnTo>
                  <a:lnTo>
                    <a:pt x="10" y="68526"/>
                  </a:lnTo>
                  <a:lnTo>
                    <a:pt x="0" y="111267"/>
                  </a:lnTo>
                  <a:lnTo>
                    <a:pt x="1058" y="126916"/>
                  </a:lnTo>
                  <a:lnTo>
                    <a:pt x="7539" y="145045"/>
                  </a:lnTo>
                  <a:lnTo>
                    <a:pt x="10322" y="167297"/>
                  </a:lnTo>
                  <a:lnTo>
                    <a:pt x="17012" y="180773"/>
                  </a:lnTo>
                  <a:lnTo>
                    <a:pt x="17692" y="184011"/>
                  </a:lnTo>
                  <a:lnTo>
                    <a:pt x="23704" y="193626"/>
                  </a:lnTo>
                  <a:lnTo>
                    <a:pt x="34159" y="206357"/>
                  </a:lnTo>
                  <a:lnTo>
                    <a:pt x="40144" y="219063"/>
                  </a:lnTo>
                  <a:lnTo>
                    <a:pt x="46147" y="226708"/>
                  </a:lnTo>
                  <a:lnTo>
                    <a:pt x="49790" y="227753"/>
                  </a:lnTo>
                  <a:lnTo>
                    <a:pt x="69977" y="228541"/>
                  </a:lnTo>
                  <a:lnTo>
                    <a:pt x="72051" y="227498"/>
                  </a:lnTo>
                  <a:lnTo>
                    <a:pt x="73434" y="225745"/>
                  </a:lnTo>
                  <a:lnTo>
                    <a:pt x="74356" y="223518"/>
                  </a:lnTo>
                  <a:lnTo>
                    <a:pt x="76029" y="222033"/>
                  </a:lnTo>
                  <a:lnTo>
                    <a:pt x="84239" y="219455"/>
                  </a:lnTo>
                  <a:lnTo>
                    <a:pt x="90341" y="214124"/>
                  </a:lnTo>
                  <a:lnTo>
                    <a:pt x="93068" y="208755"/>
                  </a:lnTo>
                  <a:lnTo>
                    <a:pt x="93796" y="205841"/>
                  </a:lnTo>
                  <a:lnTo>
                    <a:pt x="95339" y="203899"/>
                  </a:lnTo>
                  <a:lnTo>
                    <a:pt x="99876" y="201741"/>
                  </a:lnTo>
                  <a:lnTo>
                    <a:pt x="101509" y="200107"/>
                  </a:lnTo>
                  <a:lnTo>
                    <a:pt x="103323" y="195470"/>
                  </a:lnTo>
                  <a:lnTo>
                    <a:pt x="104648" y="182725"/>
                  </a:lnTo>
                  <a:lnTo>
                    <a:pt x="109794" y="176429"/>
                  </a:lnTo>
                  <a:lnTo>
                    <a:pt x="110238" y="174766"/>
                  </a:lnTo>
                  <a:lnTo>
                    <a:pt x="109475" y="173657"/>
                  </a:lnTo>
                  <a:lnTo>
                    <a:pt x="107908" y="172918"/>
                  </a:lnTo>
                  <a:lnTo>
                    <a:pt x="106864" y="171366"/>
                  </a:lnTo>
                  <a:lnTo>
                    <a:pt x="105050" y="163368"/>
                  </a:lnTo>
                  <a:lnTo>
                    <a:pt x="96598" y="153840"/>
                  </a:lnTo>
                  <a:lnTo>
                    <a:pt x="90593" y="152819"/>
                  </a:lnTo>
                  <a:lnTo>
                    <a:pt x="72895" y="152427"/>
                  </a:lnTo>
                  <a:lnTo>
                    <a:pt x="66617" y="155228"/>
                  </a:lnTo>
                  <a:lnTo>
                    <a:pt x="60299" y="158942"/>
                  </a:lnTo>
                  <a:lnTo>
                    <a:pt x="50792" y="162092"/>
                  </a:lnTo>
                  <a:lnTo>
                    <a:pt x="15875" y="193703"/>
                  </a:lnTo>
                  <a:lnTo>
                    <a:pt x="12347" y="200031"/>
                  </a:lnTo>
                  <a:lnTo>
                    <a:pt x="9525" y="2095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6" name="SMARTInkShape-Group401"/>
          <p:cNvGrpSpPr/>
          <p:nvPr/>
        </p:nvGrpSpPr>
        <p:grpSpPr>
          <a:xfrm>
            <a:off x="7229559" y="3771903"/>
            <a:ext cx="1657267" cy="876181"/>
            <a:chOff x="7229559" y="3771903"/>
            <a:chExt cx="1657267" cy="876181"/>
          </a:xfrm>
        </p:grpSpPr>
        <p:sp>
          <p:nvSpPr>
            <p:cNvPr id="24733" name="SMARTInkShape-1453"/>
            <p:cNvSpPr/>
            <p:nvPr>
              <p:custDataLst>
                <p:tags r:id="rId139"/>
              </p:custDataLst>
            </p:nvPr>
          </p:nvSpPr>
          <p:spPr>
            <a:xfrm>
              <a:off x="8667750" y="3819525"/>
              <a:ext cx="219076" cy="133351"/>
            </a:xfrm>
            <a:custGeom>
              <a:avLst/>
              <a:gdLst/>
              <a:ahLst/>
              <a:cxnLst/>
              <a:rect l="0" t="0" r="0" b="0"/>
              <a:pathLst>
                <a:path w="219076" h="133351">
                  <a:moveTo>
                    <a:pt x="0" y="66675"/>
                  </a:moveTo>
                  <a:lnTo>
                    <a:pt x="0" y="66675"/>
                  </a:lnTo>
                  <a:lnTo>
                    <a:pt x="0" y="30336"/>
                  </a:lnTo>
                  <a:lnTo>
                    <a:pt x="17609" y="10979"/>
                  </a:lnTo>
                  <a:lnTo>
                    <a:pt x="23680" y="9956"/>
                  </a:lnTo>
                  <a:lnTo>
                    <a:pt x="25311" y="8754"/>
                  </a:lnTo>
                  <a:lnTo>
                    <a:pt x="27125" y="4596"/>
                  </a:lnTo>
                  <a:lnTo>
                    <a:pt x="28667" y="3064"/>
                  </a:lnTo>
                  <a:lnTo>
                    <a:pt x="36649" y="403"/>
                  </a:lnTo>
                  <a:lnTo>
                    <a:pt x="83512" y="0"/>
                  </a:lnTo>
                  <a:lnTo>
                    <a:pt x="130584" y="0"/>
                  </a:lnTo>
                  <a:lnTo>
                    <a:pt x="170122" y="0"/>
                  </a:lnTo>
                  <a:lnTo>
                    <a:pt x="170564" y="1058"/>
                  </a:lnTo>
                  <a:lnTo>
                    <a:pt x="171450" y="47699"/>
                  </a:lnTo>
                  <a:lnTo>
                    <a:pt x="171450" y="60753"/>
                  </a:lnTo>
                  <a:lnTo>
                    <a:pt x="174274" y="66865"/>
                  </a:lnTo>
                  <a:lnTo>
                    <a:pt x="187260" y="83440"/>
                  </a:lnTo>
                  <a:lnTo>
                    <a:pt x="190597" y="92339"/>
                  </a:lnTo>
                  <a:lnTo>
                    <a:pt x="206918" y="114315"/>
                  </a:lnTo>
                  <a:lnTo>
                    <a:pt x="209438" y="120657"/>
                  </a:lnTo>
                  <a:lnTo>
                    <a:pt x="21907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4" name="SMARTInkShape-1454"/>
            <p:cNvSpPr/>
            <p:nvPr>
              <p:custDataLst>
                <p:tags r:id="rId140"/>
              </p:custDataLst>
            </p:nvPr>
          </p:nvSpPr>
          <p:spPr>
            <a:xfrm>
              <a:off x="8582025" y="3771903"/>
              <a:ext cx="228600" cy="314323"/>
            </a:xfrm>
            <a:custGeom>
              <a:avLst/>
              <a:gdLst/>
              <a:ahLst/>
              <a:cxnLst/>
              <a:rect l="0" t="0" r="0" b="0"/>
              <a:pathLst>
                <a:path w="228600" h="314323">
                  <a:moveTo>
                    <a:pt x="0" y="314322"/>
                  </a:moveTo>
                  <a:lnTo>
                    <a:pt x="0" y="314322"/>
                  </a:lnTo>
                  <a:lnTo>
                    <a:pt x="8202" y="314322"/>
                  </a:lnTo>
                  <a:lnTo>
                    <a:pt x="31881" y="291932"/>
                  </a:lnTo>
                  <a:lnTo>
                    <a:pt x="35337" y="285674"/>
                  </a:lnTo>
                  <a:lnTo>
                    <a:pt x="36257" y="282523"/>
                  </a:lnTo>
                  <a:lnTo>
                    <a:pt x="42925" y="276200"/>
                  </a:lnTo>
                  <a:lnTo>
                    <a:pt x="79293" y="244472"/>
                  </a:lnTo>
                  <a:lnTo>
                    <a:pt x="107947" y="201708"/>
                  </a:lnTo>
                  <a:lnTo>
                    <a:pt x="145657" y="154209"/>
                  </a:lnTo>
                  <a:lnTo>
                    <a:pt x="171435" y="107541"/>
                  </a:lnTo>
                  <a:lnTo>
                    <a:pt x="200025" y="64511"/>
                  </a:lnTo>
                  <a:lnTo>
                    <a:pt x="206726" y="49804"/>
                  </a:lnTo>
                  <a:lnTo>
                    <a:pt x="209354" y="42242"/>
                  </a:lnTo>
                  <a:lnTo>
                    <a:pt x="215724" y="32034"/>
                  </a:lnTo>
                  <a:lnTo>
                    <a:pt x="219140" y="22307"/>
                  </a:lnTo>
                  <a:lnTo>
                    <a:pt x="227146" y="11415"/>
                  </a:lnTo>
                  <a:lnTo>
                    <a:pt x="228599" y="14"/>
                  </a:lnTo>
                  <a:lnTo>
                    <a:pt x="228599" y="8"/>
                  </a:lnTo>
                  <a:lnTo>
                    <a:pt x="223543" y="0"/>
                  </a:lnTo>
                  <a:lnTo>
                    <a:pt x="222054" y="1058"/>
                  </a:lnTo>
                  <a:lnTo>
                    <a:pt x="221062" y="2821"/>
                  </a:lnTo>
                  <a:lnTo>
                    <a:pt x="219466" y="8198"/>
                  </a:lnTo>
                  <a:lnTo>
                    <a:pt x="210909" y="17607"/>
                  </a:lnTo>
                  <a:lnTo>
                    <a:pt x="208759" y="26367"/>
                  </a:lnTo>
                  <a:lnTo>
                    <a:pt x="203083" y="35210"/>
                  </a:lnTo>
                  <a:lnTo>
                    <a:pt x="199873" y="44532"/>
                  </a:lnTo>
                  <a:lnTo>
                    <a:pt x="193747" y="53997"/>
                  </a:lnTo>
                  <a:lnTo>
                    <a:pt x="191943" y="60333"/>
                  </a:lnTo>
                  <a:lnTo>
                    <a:pt x="190405" y="62446"/>
                  </a:lnTo>
                  <a:lnTo>
                    <a:pt x="188320" y="63855"/>
                  </a:lnTo>
                  <a:lnTo>
                    <a:pt x="185871" y="64793"/>
                  </a:lnTo>
                  <a:lnTo>
                    <a:pt x="184239" y="67537"/>
                  </a:lnTo>
                  <a:lnTo>
                    <a:pt x="180975" y="857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5" name="SMARTInkShape-1455"/>
            <p:cNvSpPr/>
            <p:nvPr>
              <p:custDataLst>
                <p:tags r:id="rId141"/>
              </p:custDataLst>
            </p:nvPr>
          </p:nvSpPr>
          <p:spPr>
            <a:xfrm>
              <a:off x="7229559" y="3915385"/>
              <a:ext cx="1352266" cy="732699"/>
            </a:xfrm>
            <a:custGeom>
              <a:avLst/>
              <a:gdLst/>
              <a:ahLst/>
              <a:cxnLst/>
              <a:rect l="0" t="0" r="0" b="0"/>
              <a:pathLst>
                <a:path w="1352266" h="732699">
                  <a:moveTo>
                    <a:pt x="199941" y="113690"/>
                  </a:moveTo>
                  <a:lnTo>
                    <a:pt x="199941" y="113690"/>
                  </a:lnTo>
                  <a:lnTo>
                    <a:pt x="194885" y="113690"/>
                  </a:lnTo>
                  <a:lnTo>
                    <a:pt x="189580" y="110868"/>
                  </a:lnTo>
                  <a:lnTo>
                    <a:pt x="183695" y="107144"/>
                  </a:lnTo>
                  <a:lnTo>
                    <a:pt x="173199" y="104558"/>
                  </a:lnTo>
                  <a:lnTo>
                    <a:pt x="157224" y="104175"/>
                  </a:lnTo>
                  <a:lnTo>
                    <a:pt x="155589" y="105230"/>
                  </a:lnTo>
                  <a:lnTo>
                    <a:pt x="154498" y="106992"/>
                  </a:lnTo>
                  <a:lnTo>
                    <a:pt x="153771" y="109225"/>
                  </a:lnTo>
                  <a:lnTo>
                    <a:pt x="152228" y="110713"/>
                  </a:lnTo>
                  <a:lnTo>
                    <a:pt x="142147" y="115924"/>
                  </a:lnTo>
                  <a:lnTo>
                    <a:pt x="129963" y="126831"/>
                  </a:lnTo>
                  <a:lnTo>
                    <a:pt x="126507" y="132936"/>
                  </a:lnTo>
                  <a:lnTo>
                    <a:pt x="119230" y="150535"/>
                  </a:lnTo>
                  <a:lnTo>
                    <a:pt x="88794" y="196339"/>
                  </a:lnTo>
                  <a:lnTo>
                    <a:pt x="66590" y="237707"/>
                  </a:lnTo>
                  <a:lnTo>
                    <a:pt x="44366" y="281976"/>
                  </a:lnTo>
                  <a:lnTo>
                    <a:pt x="25316" y="328267"/>
                  </a:lnTo>
                  <a:lnTo>
                    <a:pt x="12793" y="370808"/>
                  </a:lnTo>
                  <a:lnTo>
                    <a:pt x="1371" y="415622"/>
                  </a:lnTo>
                  <a:lnTo>
                    <a:pt x="0" y="458724"/>
                  </a:lnTo>
                  <a:lnTo>
                    <a:pt x="1000" y="472274"/>
                  </a:lnTo>
                  <a:lnTo>
                    <a:pt x="14107" y="515150"/>
                  </a:lnTo>
                  <a:lnTo>
                    <a:pt x="35987" y="554225"/>
                  </a:lnTo>
                  <a:lnTo>
                    <a:pt x="55097" y="572929"/>
                  </a:lnTo>
                  <a:lnTo>
                    <a:pt x="74434" y="596693"/>
                  </a:lnTo>
                  <a:lnTo>
                    <a:pt x="117478" y="625575"/>
                  </a:lnTo>
                  <a:lnTo>
                    <a:pt x="156557" y="652527"/>
                  </a:lnTo>
                  <a:lnTo>
                    <a:pt x="188432" y="668782"/>
                  </a:lnTo>
                  <a:lnTo>
                    <a:pt x="195443" y="674251"/>
                  </a:lnTo>
                  <a:lnTo>
                    <a:pt x="211701" y="680328"/>
                  </a:lnTo>
                  <a:lnTo>
                    <a:pt x="257385" y="692154"/>
                  </a:lnTo>
                  <a:lnTo>
                    <a:pt x="304754" y="707496"/>
                  </a:lnTo>
                  <a:lnTo>
                    <a:pt x="343882" y="713585"/>
                  </a:lnTo>
                  <a:lnTo>
                    <a:pt x="388457" y="721060"/>
                  </a:lnTo>
                  <a:lnTo>
                    <a:pt x="428150" y="722849"/>
                  </a:lnTo>
                  <a:lnTo>
                    <a:pt x="474168" y="724261"/>
                  </a:lnTo>
                  <a:lnTo>
                    <a:pt x="521202" y="730812"/>
                  </a:lnTo>
                  <a:lnTo>
                    <a:pt x="566436" y="732419"/>
                  </a:lnTo>
                  <a:lnTo>
                    <a:pt x="603571" y="732698"/>
                  </a:lnTo>
                  <a:lnTo>
                    <a:pt x="641386" y="727724"/>
                  </a:lnTo>
                  <a:lnTo>
                    <a:pt x="685543" y="724166"/>
                  </a:lnTo>
                  <a:lnTo>
                    <a:pt x="721530" y="722490"/>
                  </a:lnTo>
                  <a:lnTo>
                    <a:pt x="759005" y="716821"/>
                  </a:lnTo>
                  <a:lnTo>
                    <a:pt x="795861" y="713612"/>
                  </a:lnTo>
                  <a:lnTo>
                    <a:pt x="840118" y="703583"/>
                  </a:lnTo>
                  <a:lnTo>
                    <a:pt x="876809" y="694520"/>
                  </a:lnTo>
                  <a:lnTo>
                    <a:pt x="914492" y="685133"/>
                  </a:lnTo>
                  <a:lnTo>
                    <a:pt x="960095" y="672479"/>
                  </a:lnTo>
                  <a:lnTo>
                    <a:pt x="1000735" y="653242"/>
                  </a:lnTo>
                  <a:lnTo>
                    <a:pt x="1045608" y="635331"/>
                  </a:lnTo>
                  <a:lnTo>
                    <a:pt x="1085359" y="616780"/>
                  </a:lnTo>
                  <a:lnTo>
                    <a:pt x="1123785" y="595320"/>
                  </a:lnTo>
                  <a:lnTo>
                    <a:pt x="1161951" y="573520"/>
                  </a:lnTo>
                  <a:lnTo>
                    <a:pt x="1200062" y="553653"/>
                  </a:lnTo>
                  <a:lnTo>
                    <a:pt x="1243959" y="513651"/>
                  </a:lnTo>
                  <a:lnTo>
                    <a:pt x="1290768" y="470328"/>
                  </a:lnTo>
                  <a:lnTo>
                    <a:pt x="1326811" y="424900"/>
                  </a:lnTo>
                  <a:lnTo>
                    <a:pt x="1337691" y="405808"/>
                  </a:lnTo>
                  <a:lnTo>
                    <a:pt x="1349027" y="361146"/>
                  </a:lnTo>
                  <a:lnTo>
                    <a:pt x="1352265" y="313890"/>
                  </a:lnTo>
                  <a:lnTo>
                    <a:pt x="1351317" y="301093"/>
                  </a:lnTo>
                  <a:lnTo>
                    <a:pt x="1333163" y="256570"/>
                  </a:lnTo>
                  <a:lnTo>
                    <a:pt x="1320994" y="237516"/>
                  </a:lnTo>
                  <a:lnTo>
                    <a:pt x="1282415" y="193065"/>
                  </a:lnTo>
                  <a:lnTo>
                    <a:pt x="1245261" y="164137"/>
                  </a:lnTo>
                  <a:lnTo>
                    <a:pt x="1221218" y="149804"/>
                  </a:lnTo>
                  <a:lnTo>
                    <a:pt x="1184018" y="125998"/>
                  </a:lnTo>
                  <a:lnTo>
                    <a:pt x="1143509" y="108517"/>
                  </a:lnTo>
                  <a:lnTo>
                    <a:pt x="1102112" y="92050"/>
                  </a:lnTo>
                  <a:lnTo>
                    <a:pt x="1065915" y="77645"/>
                  </a:lnTo>
                  <a:lnTo>
                    <a:pt x="1028379" y="66674"/>
                  </a:lnTo>
                  <a:lnTo>
                    <a:pt x="990445" y="56720"/>
                  </a:lnTo>
                  <a:lnTo>
                    <a:pt x="952395" y="47068"/>
                  </a:lnTo>
                  <a:lnTo>
                    <a:pt x="914310" y="37506"/>
                  </a:lnTo>
                  <a:lnTo>
                    <a:pt x="876214" y="27970"/>
                  </a:lnTo>
                  <a:lnTo>
                    <a:pt x="835294" y="18442"/>
                  </a:lnTo>
                  <a:lnTo>
                    <a:pt x="792476" y="11738"/>
                  </a:lnTo>
                  <a:lnTo>
                    <a:pt x="752979" y="9751"/>
                  </a:lnTo>
                  <a:lnTo>
                    <a:pt x="711643" y="6340"/>
                  </a:lnTo>
                  <a:lnTo>
                    <a:pt x="668704" y="1449"/>
                  </a:lnTo>
                  <a:lnTo>
                    <a:pt x="626348" y="0"/>
                  </a:lnTo>
                  <a:lnTo>
                    <a:pt x="583106" y="2393"/>
                  </a:lnTo>
                  <a:lnTo>
                    <a:pt x="540661" y="6983"/>
                  </a:lnTo>
                  <a:lnTo>
                    <a:pt x="497392" y="11164"/>
                  </a:lnTo>
                  <a:lnTo>
                    <a:pt x="457760" y="16284"/>
                  </a:lnTo>
                  <a:lnTo>
                    <a:pt x="416384" y="23446"/>
                  </a:lnTo>
                  <a:lnTo>
                    <a:pt x="373434" y="36151"/>
                  </a:lnTo>
                  <a:lnTo>
                    <a:pt x="333896" y="49440"/>
                  </a:lnTo>
                  <a:lnTo>
                    <a:pt x="295370" y="63962"/>
                  </a:lnTo>
                  <a:lnTo>
                    <a:pt x="257144" y="77789"/>
                  </a:lnTo>
                  <a:lnTo>
                    <a:pt x="219007" y="95292"/>
                  </a:lnTo>
                  <a:lnTo>
                    <a:pt x="180896" y="113883"/>
                  </a:lnTo>
                  <a:lnTo>
                    <a:pt x="135149" y="139128"/>
                  </a:lnTo>
                  <a:lnTo>
                    <a:pt x="89539" y="185394"/>
                  </a:lnTo>
                  <a:lnTo>
                    <a:pt x="47541" y="237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59" name="SMARTInkShape-Group402"/>
          <p:cNvGrpSpPr/>
          <p:nvPr/>
        </p:nvGrpSpPr>
        <p:grpSpPr>
          <a:xfrm>
            <a:off x="723903" y="4659049"/>
            <a:ext cx="2771761" cy="568815"/>
            <a:chOff x="723903" y="4659049"/>
            <a:chExt cx="2771761" cy="568815"/>
          </a:xfrm>
        </p:grpSpPr>
        <p:sp>
          <p:nvSpPr>
            <p:cNvPr id="24737" name="SMARTInkShape-1456"/>
            <p:cNvSpPr/>
            <p:nvPr>
              <p:custDataLst>
                <p:tags r:id="rId117"/>
              </p:custDataLst>
            </p:nvPr>
          </p:nvSpPr>
          <p:spPr>
            <a:xfrm>
              <a:off x="723903" y="4776358"/>
              <a:ext cx="228598" cy="271855"/>
            </a:xfrm>
            <a:custGeom>
              <a:avLst/>
              <a:gdLst/>
              <a:ahLst/>
              <a:cxnLst/>
              <a:rect l="0" t="0" r="0" b="0"/>
              <a:pathLst>
                <a:path w="228598" h="271855">
                  <a:moveTo>
                    <a:pt x="28572" y="24242"/>
                  </a:moveTo>
                  <a:lnTo>
                    <a:pt x="28572" y="24242"/>
                  </a:lnTo>
                  <a:lnTo>
                    <a:pt x="11238" y="24242"/>
                  </a:lnTo>
                  <a:lnTo>
                    <a:pt x="4974" y="29299"/>
                  </a:lnTo>
                  <a:lnTo>
                    <a:pt x="2209" y="37425"/>
                  </a:lnTo>
                  <a:lnTo>
                    <a:pt x="0" y="84592"/>
                  </a:lnTo>
                  <a:lnTo>
                    <a:pt x="1056" y="103818"/>
                  </a:lnTo>
                  <a:lnTo>
                    <a:pt x="16472" y="139204"/>
                  </a:lnTo>
                  <a:lnTo>
                    <a:pt x="18961" y="150478"/>
                  </a:lnTo>
                  <a:lnTo>
                    <a:pt x="44527" y="198078"/>
                  </a:lnTo>
                  <a:lnTo>
                    <a:pt x="79373" y="245122"/>
                  </a:lnTo>
                  <a:lnTo>
                    <a:pt x="85722" y="249411"/>
                  </a:lnTo>
                  <a:lnTo>
                    <a:pt x="92072" y="252375"/>
                  </a:lnTo>
                  <a:lnTo>
                    <a:pt x="101597" y="258936"/>
                  </a:lnTo>
                  <a:lnTo>
                    <a:pt x="111122" y="262409"/>
                  </a:lnTo>
                  <a:lnTo>
                    <a:pt x="121940" y="270434"/>
                  </a:lnTo>
                  <a:lnTo>
                    <a:pt x="131858" y="271764"/>
                  </a:lnTo>
                  <a:lnTo>
                    <a:pt x="137962" y="271854"/>
                  </a:lnTo>
                  <a:lnTo>
                    <a:pt x="139599" y="270808"/>
                  </a:lnTo>
                  <a:lnTo>
                    <a:pt x="140690" y="269053"/>
                  </a:lnTo>
                  <a:lnTo>
                    <a:pt x="142441" y="263687"/>
                  </a:lnTo>
                  <a:lnTo>
                    <a:pt x="151035" y="254282"/>
                  </a:lnTo>
                  <a:lnTo>
                    <a:pt x="151993" y="248212"/>
                  </a:lnTo>
                  <a:lnTo>
                    <a:pt x="153432" y="226298"/>
                  </a:lnTo>
                  <a:lnTo>
                    <a:pt x="160595" y="203355"/>
                  </a:lnTo>
                  <a:lnTo>
                    <a:pt x="164692" y="157396"/>
                  </a:lnTo>
                  <a:lnTo>
                    <a:pt x="169445" y="138484"/>
                  </a:lnTo>
                  <a:lnTo>
                    <a:pt x="172427" y="96382"/>
                  </a:lnTo>
                  <a:lnTo>
                    <a:pt x="180379" y="63126"/>
                  </a:lnTo>
                  <a:lnTo>
                    <a:pt x="180937" y="31962"/>
                  </a:lnTo>
                  <a:lnTo>
                    <a:pt x="183779" y="24851"/>
                  </a:lnTo>
                  <a:lnTo>
                    <a:pt x="198581" y="6692"/>
                  </a:lnTo>
                  <a:lnTo>
                    <a:pt x="199595" y="580"/>
                  </a:lnTo>
                  <a:lnTo>
                    <a:pt x="200796" y="0"/>
                  </a:lnTo>
                  <a:lnTo>
                    <a:pt x="202654" y="673"/>
                  </a:lnTo>
                  <a:lnTo>
                    <a:pt x="208185" y="4299"/>
                  </a:lnTo>
                  <a:lnTo>
                    <a:pt x="216882" y="6074"/>
                  </a:lnTo>
                  <a:lnTo>
                    <a:pt x="228597" y="1471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8" name="SMARTInkShape-1457"/>
            <p:cNvSpPr/>
            <p:nvPr>
              <p:custDataLst>
                <p:tags r:id="rId118"/>
              </p:custDataLst>
            </p:nvPr>
          </p:nvSpPr>
          <p:spPr>
            <a:xfrm>
              <a:off x="990600" y="5029200"/>
              <a:ext cx="95251" cy="95251"/>
            </a:xfrm>
            <a:custGeom>
              <a:avLst/>
              <a:gdLst/>
              <a:ahLst/>
              <a:cxnLst/>
              <a:rect l="0" t="0" r="0" b="0"/>
              <a:pathLst>
                <a:path w="95251" h="9525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817" y="0"/>
                  </a:lnTo>
                  <a:lnTo>
                    <a:pt x="74756" y="0"/>
                  </a:lnTo>
                  <a:lnTo>
                    <a:pt x="85295" y="9133"/>
                  </a:lnTo>
                  <a:lnTo>
                    <a:pt x="85597" y="14465"/>
                  </a:lnTo>
                  <a:lnTo>
                    <a:pt x="86698" y="15994"/>
                  </a:lnTo>
                  <a:lnTo>
                    <a:pt x="88491" y="17013"/>
                  </a:lnTo>
                  <a:lnTo>
                    <a:pt x="90744" y="17692"/>
                  </a:lnTo>
                  <a:lnTo>
                    <a:pt x="92246" y="19202"/>
                  </a:lnTo>
                  <a:lnTo>
                    <a:pt x="94854" y="27132"/>
                  </a:lnTo>
                  <a:lnTo>
                    <a:pt x="95250" y="74445"/>
                  </a:lnTo>
                  <a:lnTo>
                    <a:pt x="9525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9" name="SMARTInkShape-1458"/>
            <p:cNvSpPr/>
            <p:nvPr>
              <p:custDataLst>
                <p:tags r:id="rId119"/>
              </p:custDataLst>
            </p:nvPr>
          </p:nvSpPr>
          <p:spPr>
            <a:xfrm>
              <a:off x="2925533" y="4686311"/>
              <a:ext cx="189143" cy="276165"/>
            </a:xfrm>
            <a:custGeom>
              <a:avLst/>
              <a:gdLst/>
              <a:ahLst/>
              <a:cxnLst/>
              <a:rect l="0" t="0" r="0" b="0"/>
              <a:pathLst>
                <a:path w="189143" h="276165">
                  <a:moveTo>
                    <a:pt x="17692" y="66664"/>
                  </a:moveTo>
                  <a:lnTo>
                    <a:pt x="17692" y="66664"/>
                  </a:lnTo>
                  <a:lnTo>
                    <a:pt x="12636" y="61607"/>
                  </a:lnTo>
                  <a:lnTo>
                    <a:pt x="10154" y="56303"/>
                  </a:lnTo>
                  <a:lnTo>
                    <a:pt x="8559" y="49331"/>
                  </a:lnTo>
                  <a:lnTo>
                    <a:pt x="7371" y="48758"/>
                  </a:lnTo>
                  <a:lnTo>
                    <a:pt x="3227" y="48122"/>
                  </a:lnTo>
                  <a:lnTo>
                    <a:pt x="1698" y="46895"/>
                  </a:lnTo>
                  <a:lnTo>
                    <a:pt x="0" y="42708"/>
                  </a:lnTo>
                  <a:lnTo>
                    <a:pt x="606" y="41168"/>
                  </a:lnTo>
                  <a:lnTo>
                    <a:pt x="2068" y="40142"/>
                  </a:lnTo>
                  <a:lnTo>
                    <a:pt x="7810" y="38209"/>
                  </a:lnTo>
                  <a:lnTo>
                    <a:pt x="9224" y="73047"/>
                  </a:lnTo>
                  <a:lnTo>
                    <a:pt x="14713" y="83608"/>
                  </a:lnTo>
                  <a:lnTo>
                    <a:pt x="25777" y="130329"/>
                  </a:lnTo>
                  <a:lnTo>
                    <a:pt x="43380" y="174624"/>
                  </a:lnTo>
                  <a:lnTo>
                    <a:pt x="62512" y="216242"/>
                  </a:lnTo>
                  <a:lnTo>
                    <a:pt x="74908" y="252996"/>
                  </a:lnTo>
                  <a:lnTo>
                    <a:pt x="82185" y="266493"/>
                  </a:lnTo>
                  <a:lnTo>
                    <a:pt x="82912" y="269734"/>
                  </a:lnTo>
                  <a:lnTo>
                    <a:pt x="84455" y="271893"/>
                  </a:lnTo>
                  <a:lnTo>
                    <a:pt x="86543" y="273334"/>
                  </a:lnTo>
                  <a:lnTo>
                    <a:pt x="93764" y="276164"/>
                  </a:lnTo>
                  <a:lnTo>
                    <a:pt x="102082" y="268009"/>
                  </a:lnTo>
                  <a:lnTo>
                    <a:pt x="103021" y="262024"/>
                  </a:lnTo>
                  <a:lnTo>
                    <a:pt x="104452" y="240143"/>
                  </a:lnTo>
                  <a:lnTo>
                    <a:pt x="111615" y="217202"/>
                  </a:lnTo>
                  <a:lnTo>
                    <a:pt x="112907" y="170014"/>
                  </a:lnTo>
                  <a:lnTo>
                    <a:pt x="113993" y="141760"/>
                  </a:lnTo>
                  <a:lnTo>
                    <a:pt x="121878" y="95360"/>
                  </a:lnTo>
                  <a:lnTo>
                    <a:pt x="123448" y="64563"/>
                  </a:lnTo>
                  <a:lnTo>
                    <a:pt x="129991" y="45631"/>
                  </a:lnTo>
                  <a:lnTo>
                    <a:pt x="132161" y="35091"/>
                  </a:lnTo>
                  <a:lnTo>
                    <a:pt x="139355" y="19701"/>
                  </a:lnTo>
                  <a:lnTo>
                    <a:pt x="140076" y="16305"/>
                  </a:lnTo>
                  <a:lnTo>
                    <a:pt x="141614" y="14041"/>
                  </a:lnTo>
                  <a:lnTo>
                    <a:pt x="143699" y="12532"/>
                  </a:lnTo>
                  <a:lnTo>
                    <a:pt x="146147" y="11526"/>
                  </a:lnTo>
                  <a:lnTo>
                    <a:pt x="147778" y="9797"/>
                  </a:lnTo>
                  <a:lnTo>
                    <a:pt x="150612" y="1490"/>
                  </a:lnTo>
                  <a:lnTo>
                    <a:pt x="153673" y="656"/>
                  </a:lnTo>
                  <a:lnTo>
                    <a:pt x="165504" y="0"/>
                  </a:lnTo>
                  <a:lnTo>
                    <a:pt x="167033" y="1055"/>
                  </a:lnTo>
                  <a:lnTo>
                    <a:pt x="168053" y="2816"/>
                  </a:lnTo>
                  <a:lnTo>
                    <a:pt x="169690" y="8191"/>
                  </a:lnTo>
                  <a:lnTo>
                    <a:pt x="176559" y="16857"/>
                  </a:lnTo>
                  <a:lnTo>
                    <a:pt x="178711" y="25683"/>
                  </a:lnTo>
                  <a:lnTo>
                    <a:pt x="179215" y="31870"/>
                  </a:lnTo>
                  <a:lnTo>
                    <a:pt x="182260" y="38148"/>
                  </a:lnTo>
                  <a:lnTo>
                    <a:pt x="189142" y="476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0" name="SMARTInkShape-1459"/>
            <p:cNvSpPr/>
            <p:nvPr>
              <p:custDataLst>
                <p:tags r:id="rId120"/>
              </p:custDataLst>
            </p:nvPr>
          </p:nvSpPr>
          <p:spPr>
            <a:xfrm>
              <a:off x="3152775" y="4838700"/>
              <a:ext cx="28576" cy="114290"/>
            </a:xfrm>
            <a:custGeom>
              <a:avLst/>
              <a:gdLst/>
              <a:ahLst/>
              <a:cxnLst/>
              <a:rect l="0" t="0" r="0" b="0"/>
              <a:pathLst>
                <a:path w="28576" h="114290">
                  <a:moveTo>
                    <a:pt x="0" y="0"/>
                  </a:moveTo>
                  <a:lnTo>
                    <a:pt x="0" y="0"/>
                  </a:lnTo>
                  <a:lnTo>
                    <a:pt x="0" y="17333"/>
                  </a:lnTo>
                  <a:lnTo>
                    <a:pt x="6546" y="26315"/>
                  </a:lnTo>
                  <a:lnTo>
                    <a:pt x="8642" y="35196"/>
                  </a:lnTo>
                  <a:lnTo>
                    <a:pt x="9490" y="60336"/>
                  </a:lnTo>
                  <a:lnTo>
                    <a:pt x="10560" y="62449"/>
                  </a:lnTo>
                  <a:lnTo>
                    <a:pt x="12332" y="63858"/>
                  </a:lnTo>
                  <a:lnTo>
                    <a:pt x="14571" y="64796"/>
                  </a:lnTo>
                  <a:lnTo>
                    <a:pt x="16064" y="66481"/>
                  </a:lnTo>
                  <a:lnTo>
                    <a:pt x="17723" y="71175"/>
                  </a:lnTo>
                  <a:lnTo>
                    <a:pt x="18934" y="89017"/>
                  </a:lnTo>
                  <a:lnTo>
                    <a:pt x="20031" y="91094"/>
                  </a:lnTo>
                  <a:lnTo>
                    <a:pt x="21820" y="92480"/>
                  </a:lnTo>
                  <a:lnTo>
                    <a:pt x="24072" y="93403"/>
                  </a:lnTo>
                  <a:lnTo>
                    <a:pt x="25573" y="95078"/>
                  </a:lnTo>
                  <a:lnTo>
                    <a:pt x="28180" y="103289"/>
                  </a:lnTo>
                  <a:lnTo>
                    <a:pt x="28575" y="114289"/>
                  </a:lnTo>
                  <a:lnTo>
                    <a:pt x="2857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1" name="SMARTInkShape-1460"/>
            <p:cNvSpPr/>
            <p:nvPr>
              <p:custDataLst>
                <p:tags r:id="rId121"/>
              </p:custDataLst>
            </p:nvPr>
          </p:nvSpPr>
          <p:spPr>
            <a:xfrm>
              <a:off x="2743201" y="4848225"/>
              <a:ext cx="19050" cy="180976"/>
            </a:xfrm>
            <a:custGeom>
              <a:avLst/>
              <a:gdLst/>
              <a:ahLst/>
              <a:cxnLst/>
              <a:rect l="0" t="0" r="0" b="0"/>
              <a:pathLst>
                <a:path w="19050" h="180976">
                  <a:moveTo>
                    <a:pt x="19049" y="0"/>
                  </a:moveTo>
                  <a:lnTo>
                    <a:pt x="19049" y="0"/>
                  </a:lnTo>
                  <a:lnTo>
                    <a:pt x="10848" y="8201"/>
                  </a:lnTo>
                  <a:lnTo>
                    <a:pt x="8728" y="16868"/>
                  </a:lnTo>
                  <a:lnTo>
                    <a:pt x="1357" y="26824"/>
                  </a:lnTo>
                  <a:lnTo>
                    <a:pt x="267" y="35834"/>
                  </a:lnTo>
                  <a:lnTo>
                    <a:pt x="1" y="82296"/>
                  </a:lnTo>
                  <a:lnTo>
                    <a:pt x="0" y="88787"/>
                  </a:lnTo>
                  <a:lnTo>
                    <a:pt x="9132" y="131661"/>
                  </a:lnTo>
                  <a:lnTo>
                    <a:pt x="9489" y="155148"/>
                  </a:lnTo>
                  <a:lnTo>
                    <a:pt x="12331" y="161735"/>
                  </a:lnTo>
                  <a:lnTo>
                    <a:pt x="17722" y="169531"/>
                  </a:lnTo>
                  <a:lnTo>
                    <a:pt x="19049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2" name="SMARTInkShape-1461"/>
            <p:cNvSpPr/>
            <p:nvPr>
              <p:custDataLst>
                <p:tags r:id="rId122"/>
              </p:custDataLst>
            </p:nvPr>
          </p:nvSpPr>
          <p:spPr>
            <a:xfrm>
              <a:off x="1352550" y="4914900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9132" y="9525"/>
                  </a:lnTo>
                  <a:lnTo>
                    <a:pt x="17692" y="1324"/>
                  </a:lnTo>
                  <a:lnTo>
                    <a:pt x="23703" y="392"/>
                  </a:lnTo>
                  <a:lnTo>
                    <a:pt x="25328" y="1320"/>
                  </a:lnTo>
                  <a:lnTo>
                    <a:pt x="26410" y="2997"/>
                  </a:lnTo>
                  <a:lnTo>
                    <a:pt x="27131" y="5173"/>
                  </a:lnTo>
                  <a:lnTo>
                    <a:pt x="27613" y="5566"/>
                  </a:lnTo>
                  <a:lnTo>
                    <a:pt x="27933" y="4769"/>
                  </a:lnTo>
                  <a:lnTo>
                    <a:pt x="28448" y="941"/>
                  </a:lnTo>
                  <a:lnTo>
                    <a:pt x="37983" y="9416"/>
                  </a:lnTo>
                  <a:lnTo>
                    <a:pt x="47590" y="9525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3" name="SMARTInkShape-1462"/>
            <p:cNvSpPr/>
            <p:nvPr>
              <p:custDataLst>
                <p:tags r:id="rId123"/>
              </p:custDataLst>
            </p:nvPr>
          </p:nvSpPr>
          <p:spPr>
            <a:xfrm>
              <a:off x="1828800" y="4933950"/>
              <a:ext cx="85726" cy="123815"/>
            </a:xfrm>
            <a:custGeom>
              <a:avLst/>
              <a:gdLst/>
              <a:ahLst/>
              <a:cxnLst/>
              <a:rect l="0" t="0" r="0" b="0"/>
              <a:pathLst>
                <a:path w="85726" h="123815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1289" y="8201"/>
                  </a:lnTo>
                  <a:lnTo>
                    <a:pt x="383" y="14189"/>
                  </a:lnTo>
                  <a:lnTo>
                    <a:pt x="2992" y="19712"/>
                  </a:lnTo>
                  <a:lnTo>
                    <a:pt x="6621" y="25693"/>
                  </a:lnTo>
                  <a:lnTo>
                    <a:pt x="8952" y="38158"/>
                  </a:lnTo>
                  <a:lnTo>
                    <a:pt x="9412" y="50811"/>
                  </a:lnTo>
                  <a:lnTo>
                    <a:pt x="12297" y="57155"/>
                  </a:lnTo>
                  <a:lnTo>
                    <a:pt x="16049" y="63502"/>
                  </a:lnTo>
                  <a:lnTo>
                    <a:pt x="18457" y="76200"/>
                  </a:lnTo>
                  <a:lnTo>
                    <a:pt x="18654" y="79375"/>
                  </a:lnTo>
                  <a:lnTo>
                    <a:pt x="21696" y="85725"/>
                  </a:lnTo>
                  <a:lnTo>
                    <a:pt x="25518" y="92075"/>
                  </a:lnTo>
                  <a:lnTo>
                    <a:pt x="28173" y="102894"/>
                  </a:lnTo>
                  <a:lnTo>
                    <a:pt x="28456" y="109274"/>
                  </a:lnTo>
                  <a:lnTo>
                    <a:pt x="29554" y="110950"/>
                  </a:lnTo>
                  <a:lnTo>
                    <a:pt x="31344" y="112066"/>
                  </a:lnTo>
                  <a:lnTo>
                    <a:pt x="33596" y="112811"/>
                  </a:lnTo>
                  <a:lnTo>
                    <a:pt x="35098" y="114365"/>
                  </a:lnTo>
                  <a:lnTo>
                    <a:pt x="38065" y="123697"/>
                  </a:lnTo>
                  <a:lnTo>
                    <a:pt x="46298" y="123814"/>
                  </a:lnTo>
                  <a:lnTo>
                    <a:pt x="46740" y="122760"/>
                  </a:lnTo>
                  <a:lnTo>
                    <a:pt x="48660" y="106957"/>
                  </a:lnTo>
                  <a:lnTo>
                    <a:pt x="54164" y="98132"/>
                  </a:lnTo>
                  <a:lnTo>
                    <a:pt x="56560" y="85667"/>
                  </a:lnTo>
                  <a:lnTo>
                    <a:pt x="56757" y="82511"/>
                  </a:lnTo>
                  <a:lnTo>
                    <a:pt x="59798" y="76183"/>
                  </a:lnTo>
                  <a:lnTo>
                    <a:pt x="63618" y="69843"/>
                  </a:lnTo>
                  <a:lnTo>
                    <a:pt x="66071" y="57149"/>
                  </a:lnTo>
                  <a:lnTo>
                    <a:pt x="66273" y="53974"/>
                  </a:lnTo>
                  <a:lnTo>
                    <a:pt x="69318" y="47625"/>
                  </a:lnTo>
                  <a:lnTo>
                    <a:pt x="73142" y="41275"/>
                  </a:lnTo>
                  <a:lnTo>
                    <a:pt x="75596" y="28575"/>
                  </a:lnTo>
                  <a:lnTo>
                    <a:pt x="76081" y="15875"/>
                  </a:lnTo>
                  <a:lnTo>
                    <a:pt x="77179" y="13758"/>
                  </a:lnTo>
                  <a:lnTo>
                    <a:pt x="78969" y="12347"/>
                  </a:lnTo>
                  <a:lnTo>
                    <a:pt x="85715" y="9529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4" name="SMARTInkShape-1463"/>
            <p:cNvSpPr/>
            <p:nvPr>
              <p:custDataLst>
                <p:tags r:id="rId124"/>
              </p:custDataLst>
            </p:nvPr>
          </p:nvSpPr>
          <p:spPr>
            <a:xfrm>
              <a:off x="2419743" y="4763951"/>
              <a:ext cx="161533" cy="227146"/>
            </a:xfrm>
            <a:custGeom>
              <a:avLst/>
              <a:gdLst/>
              <a:ahLst/>
              <a:cxnLst/>
              <a:rect l="0" t="0" r="0" b="0"/>
              <a:pathLst>
                <a:path w="161533" h="227146">
                  <a:moveTo>
                    <a:pt x="18657" y="27124"/>
                  </a:moveTo>
                  <a:lnTo>
                    <a:pt x="18657" y="27124"/>
                  </a:lnTo>
                  <a:lnTo>
                    <a:pt x="18657" y="18923"/>
                  </a:lnTo>
                  <a:lnTo>
                    <a:pt x="10456" y="9514"/>
                  </a:lnTo>
                  <a:lnTo>
                    <a:pt x="9248" y="0"/>
                  </a:lnTo>
                  <a:lnTo>
                    <a:pt x="9167" y="4035"/>
                  </a:lnTo>
                  <a:lnTo>
                    <a:pt x="8097" y="5382"/>
                  </a:lnTo>
                  <a:lnTo>
                    <a:pt x="4086" y="6877"/>
                  </a:lnTo>
                  <a:lnTo>
                    <a:pt x="2593" y="8334"/>
                  </a:lnTo>
                  <a:lnTo>
                    <a:pt x="934" y="12776"/>
                  </a:lnTo>
                  <a:lnTo>
                    <a:pt x="0" y="21226"/>
                  </a:lnTo>
                  <a:lnTo>
                    <a:pt x="2604" y="27325"/>
                  </a:lnTo>
                  <a:lnTo>
                    <a:pt x="6231" y="33563"/>
                  </a:lnTo>
                  <a:lnTo>
                    <a:pt x="8272" y="44084"/>
                  </a:lnTo>
                  <a:lnTo>
                    <a:pt x="10115" y="71752"/>
                  </a:lnTo>
                  <a:lnTo>
                    <a:pt x="24940" y="115936"/>
                  </a:lnTo>
                  <a:lnTo>
                    <a:pt x="37798" y="162877"/>
                  </a:lnTo>
                  <a:lnTo>
                    <a:pt x="45055" y="178744"/>
                  </a:lnTo>
                  <a:lnTo>
                    <a:pt x="47323" y="185528"/>
                  </a:lnTo>
                  <a:lnTo>
                    <a:pt x="53492" y="195296"/>
                  </a:lnTo>
                  <a:lnTo>
                    <a:pt x="55790" y="204894"/>
                  </a:lnTo>
                  <a:lnTo>
                    <a:pt x="56327" y="211260"/>
                  </a:lnTo>
                  <a:lnTo>
                    <a:pt x="59388" y="217618"/>
                  </a:lnTo>
                  <a:lnTo>
                    <a:pt x="65878" y="226591"/>
                  </a:lnTo>
                  <a:lnTo>
                    <a:pt x="83888" y="227145"/>
                  </a:lnTo>
                  <a:lnTo>
                    <a:pt x="89961" y="222091"/>
                  </a:lnTo>
                  <a:lnTo>
                    <a:pt x="92681" y="216787"/>
                  </a:lnTo>
                  <a:lnTo>
                    <a:pt x="93406" y="213891"/>
                  </a:lnTo>
                  <a:lnTo>
                    <a:pt x="102205" y="198501"/>
                  </a:lnTo>
                  <a:lnTo>
                    <a:pt x="105154" y="182690"/>
                  </a:lnTo>
                  <a:lnTo>
                    <a:pt x="110843" y="172112"/>
                  </a:lnTo>
                  <a:lnTo>
                    <a:pt x="114058" y="157102"/>
                  </a:lnTo>
                  <a:lnTo>
                    <a:pt x="120184" y="144423"/>
                  </a:lnTo>
                  <a:lnTo>
                    <a:pt x="124205" y="116984"/>
                  </a:lnTo>
                  <a:lnTo>
                    <a:pt x="129894" y="105725"/>
                  </a:lnTo>
                  <a:lnTo>
                    <a:pt x="133992" y="58954"/>
                  </a:lnTo>
                  <a:lnTo>
                    <a:pt x="140491" y="46190"/>
                  </a:lnTo>
                  <a:lnTo>
                    <a:pt x="142366" y="29006"/>
                  </a:lnTo>
                  <a:lnTo>
                    <a:pt x="150673" y="19088"/>
                  </a:lnTo>
                  <a:lnTo>
                    <a:pt x="151890" y="9529"/>
                  </a:lnTo>
                  <a:lnTo>
                    <a:pt x="152987" y="9044"/>
                  </a:lnTo>
                  <a:lnTo>
                    <a:pt x="161532" y="80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5" name="SMARTInkShape-1464"/>
            <p:cNvSpPr/>
            <p:nvPr>
              <p:custDataLst>
                <p:tags r:id="rId125"/>
              </p:custDataLst>
            </p:nvPr>
          </p:nvSpPr>
          <p:spPr>
            <a:xfrm>
              <a:off x="2247900" y="4819650"/>
              <a:ext cx="24539" cy="142876"/>
            </a:xfrm>
            <a:custGeom>
              <a:avLst/>
              <a:gdLst/>
              <a:ahLst/>
              <a:cxnLst/>
              <a:rect l="0" t="0" r="0" b="0"/>
              <a:pathLst>
                <a:path w="24539" h="142876">
                  <a:moveTo>
                    <a:pt x="19050" y="0"/>
                  </a:moveTo>
                  <a:lnTo>
                    <a:pt x="19050" y="0"/>
                  </a:lnTo>
                  <a:lnTo>
                    <a:pt x="24106" y="0"/>
                  </a:lnTo>
                  <a:lnTo>
                    <a:pt x="24538" y="1058"/>
                  </a:lnTo>
                  <a:lnTo>
                    <a:pt x="19671" y="9701"/>
                  </a:lnTo>
                  <a:lnTo>
                    <a:pt x="19074" y="31881"/>
                  </a:lnTo>
                  <a:lnTo>
                    <a:pt x="16239" y="38159"/>
                  </a:lnTo>
                  <a:lnTo>
                    <a:pt x="12509" y="44476"/>
                  </a:lnTo>
                  <a:lnTo>
                    <a:pt x="10115" y="57155"/>
                  </a:lnTo>
                  <a:lnTo>
                    <a:pt x="9530" y="104600"/>
                  </a:lnTo>
                  <a:lnTo>
                    <a:pt x="9525" y="126990"/>
                  </a:lnTo>
                  <a:lnTo>
                    <a:pt x="8467" y="129110"/>
                  </a:lnTo>
                  <a:lnTo>
                    <a:pt x="6703" y="130523"/>
                  </a:lnTo>
                  <a:lnTo>
                    <a:pt x="4469" y="131466"/>
                  </a:lnTo>
                  <a:lnTo>
                    <a:pt x="2979" y="133152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6" name="SMARTInkShape-1465"/>
            <p:cNvSpPr/>
            <p:nvPr>
              <p:custDataLst>
                <p:tags r:id="rId126"/>
              </p:custDataLst>
            </p:nvPr>
          </p:nvSpPr>
          <p:spPr>
            <a:xfrm>
              <a:off x="2143126" y="4705388"/>
              <a:ext cx="47625" cy="323763"/>
            </a:xfrm>
            <a:custGeom>
              <a:avLst/>
              <a:gdLst/>
              <a:ahLst/>
              <a:cxnLst/>
              <a:rect l="0" t="0" r="0" b="0"/>
              <a:pathLst>
                <a:path w="47625" h="323763">
                  <a:moveTo>
                    <a:pt x="38099" y="19012"/>
                  </a:moveTo>
                  <a:lnTo>
                    <a:pt x="38099" y="19012"/>
                  </a:lnTo>
                  <a:lnTo>
                    <a:pt x="46300" y="10811"/>
                  </a:lnTo>
                  <a:lnTo>
                    <a:pt x="47621" y="0"/>
                  </a:lnTo>
                  <a:lnTo>
                    <a:pt x="47623" y="5030"/>
                  </a:lnTo>
                  <a:lnTo>
                    <a:pt x="44801" y="10328"/>
                  </a:lnTo>
                  <a:lnTo>
                    <a:pt x="39423" y="17297"/>
                  </a:lnTo>
                  <a:lnTo>
                    <a:pt x="28421" y="63456"/>
                  </a:lnTo>
                  <a:lnTo>
                    <a:pt x="13465" y="105211"/>
                  </a:lnTo>
                  <a:lnTo>
                    <a:pt x="3324" y="146833"/>
                  </a:lnTo>
                  <a:lnTo>
                    <a:pt x="291" y="193792"/>
                  </a:lnTo>
                  <a:lnTo>
                    <a:pt x="25" y="240300"/>
                  </a:lnTo>
                  <a:lnTo>
                    <a:pt x="0" y="286968"/>
                  </a:lnTo>
                  <a:lnTo>
                    <a:pt x="2822" y="294384"/>
                  </a:lnTo>
                  <a:lnTo>
                    <a:pt x="6545" y="301208"/>
                  </a:lnTo>
                  <a:lnTo>
                    <a:pt x="9700" y="311000"/>
                  </a:lnTo>
                  <a:lnTo>
                    <a:pt x="17609" y="321916"/>
                  </a:lnTo>
                  <a:lnTo>
                    <a:pt x="21231" y="322969"/>
                  </a:lnTo>
                  <a:lnTo>
                    <a:pt x="33201" y="323762"/>
                  </a:lnTo>
                  <a:lnTo>
                    <a:pt x="38745" y="320968"/>
                  </a:lnTo>
                  <a:lnTo>
                    <a:pt x="47624" y="3142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7" name="SMARTInkShape-1466"/>
            <p:cNvSpPr/>
            <p:nvPr>
              <p:custDataLst>
                <p:tags r:id="rId127"/>
              </p:custDataLst>
            </p:nvPr>
          </p:nvSpPr>
          <p:spPr>
            <a:xfrm>
              <a:off x="1143000" y="5019709"/>
              <a:ext cx="76201" cy="104731"/>
            </a:xfrm>
            <a:custGeom>
              <a:avLst/>
              <a:gdLst/>
              <a:ahLst/>
              <a:cxnLst/>
              <a:rect l="0" t="0" r="0" b="0"/>
              <a:pathLst>
                <a:path w="76201" h="104731">
                  <a:moveTo>
                    <a:pt x="0" y="19016"/>
                  </a:moveTo>
                  <a:lnTo>
                    <a:pt x="0" y="19016"/>
                  </a:lnTo>
                  <a:lnTo>
                    <a:pt x="0" y="359"/>
                  </a:lnTo>
                  <a:lnTo>
                    <a:pt x="8201" y="0"/>
                  </a:lnTo>
                  <a:lnTo>
                    <a:pt x="8642" y="1047"/>
                  </a:lnTo>
                  <a:lnTo>
                    <a:pt x="9524" y="32147"/>
                  </a:lnTo>
                  <a:lnTo>
                    <a:pt x="10583" y="34121"/>
                  </a:lnTo>
                  <a:lnTo>
                    <a:pt x="12347" y="35436"/>
                  </a:lnTo>
                  <a:lnTo>
                    <a:pt x="14581" y="36313"/>
                  </a:lnTo>
                  <a:lnTo>
                    <a:pt x="16071" y="37956"/>
                  </a:lnTo>
                  <a:lnTo>
                    <a:pt x="17726" y="42603"/>
                  </a:lnTo>
                  <a:lnTo>
                    <a:pt x="19047" y="88869"/>
                  </a:lnTo>
                  <a:lnTo>
                    <a:pt x="19050" y="104300"/>
                  </a:lnTo>
                  <a:lnTo>
                    <a:pt x="28182" y="104730"/>
                  </a:lnTo>
                  <a:lnTo>
                    <a:pt x="28540" y="96539"/>
                  </a:lnTo>
                  <a:lnTo>
                    <a:pt x="36773" y="87131"/>
                  </a:lnTo>
                  <a:lnTo>
                    <a:pt x="38896" y="78371"/>
                  </a:lnTo>
                  <a:lnTo>
                    <a:pt x="44568" y="69529"/>
                  </a:lnTo>
                  <a:lnTo>
                    <a:pt x="47021" y="57059"/>
                  </a:lnTo>
                  <a:lnTo>
                    <a:pt x="47222" y="53903"/>
                  </a:lnTo>
                  <a:lnTo>
                    <a:pt x="48415" y="51799"/>
                  </a:lnTo>
                  <a:lnTo>
                    <a:pt x="50269" y="50397"/>
                  </a:lnTo>
                  <a:lnTo>
                    <a:pt x="52562" y="49461"/>
                  </a:lnTo>
                  <a:lnTo>
                    <a:pt x="54092" y="47779"/>
                  </a:lnTo>
                  <a:lnTo>
                    <a:pt x="55791" y="43089"/>
                  </a:lnTo>
                  <a:lnTo>
                    <a:pt x="57940" y="31454"/>
                  </a:lnTo>
                  <a:lnTo>
                    <a:pt x="65316" y="20863"/>
                  </a:lnTo>
                  <a:lnTo>
                    <a:pt x="68893" y="19836"/>
                  </a:lnTo>
                  <a:lnTo>
                    <a:pt x="71328" y="19563"/>
                  </a:lnTo>
                  <a:lnTo>
                    <a:pt x="72953" y="18323"/>
                  </a:lnTo>
                  <a:lnTo>
                    <a:pt x="76195" y="9508"/>
                  </a:lnTo>
                  <a:lnTo>
                    <a:pt x="76200" y="94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8" name="SMARTInkShape-1467"/>
            <p:cNvSpPr/>
            <p:nvPr>
              <p:custDataLst>
                <p:tags r:id="rId128"/>
              </p:custDataLst>
            </p:nvPr>
          </p:nvSpPr>
          <p:spPr>
            <a:xfrm>
              <a:off x="3143643" y="4857750"/>
              <a:ext cx="123433" cy="133340"/>
            </a:xfrm>
            <a:custGeom>
              <a:avLst/>
              <a:gdLst/>
              <a:ahLst/>
              <a:cxnLst/>
              <a:rect l="0" t="0" r="0" b="0"/>
              <a:pathLst>
                <a:path w="123433" h="133340">
                  <a:moveTo>
                    <a:pt x="18657" y="9525"/>
                  </a:moveTo>
                  <a:lnTo>
                    <a:pt x="18657" y="9525"/>
                  </a:lnTo>
                  <a:lnTo>
                    <a:pt x="9167" y="34"/>
                  </a:lnTo>
                  <a:lnTo>
                    <a:pt x="0" y="0"/>
                  </a:lnTo>
                  <a:lnTo>
                    <a:pt x="44965" y="0"/>
                  </a:lnTo>
                  <a:lnTo>
                    <a:pt x="83577" y="0"/>
                  </a:lnTo>
                  <a:lnTo>
                    <a:pt x="103986" y="18655"/>
                  </a:lnTo>
                  <a:lnTo>
                    <a:pt x="104382" y="64914"/>
                  </a:lnTo>
                  <a:lnTo>
                    <a:pt x="104382" y="98460"/>
                  </a:lnTo>
                  <a:lnTo>
                    <a:pt x="103324" y="100566"/>
                  </a:lnTo>
                  <a:lnTo>
                    <a:pt x="101560" y="101968"/>
                  </a:lnTo>
                  <a:lnTo>
                    <a:pt x="99326" y="102904"/>
                  </a:lnTo>
                  <a:lnTo>
                    <a:pt x="97836" y="104585"/>
                  </a:lnTo>
                  <a:lnTo>
                    <a:pt x="95249" y="112812"/>
                  </a:lnTo>
                  <a:lnTo>
                    <a:pt x="103093" y="122370"/>
                  </a:lnTo>
                  <a:lnTo>
                    <a:pt x="104373" y="133223"/>
                  </a:lnTo>
                  <a:lnTo>
                    <a:pt x="112582" y="133339"/>
                  </a:lnTo>
                  <a:lnTo>
                    <a:pt x="123432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9" name="SMARTInkShape-1468"/>
            <p:cNvSpPr/>
            <p:nvPr>
              <p:custDataLst>
                <p:tags r:id="rId129"/>
              </p:custDataLst>
            </p:nvPr>
          </p:nvSpPr>
          <p:spPr>
            <a:xfrm>
              <a:off x="981075" y="5010153"/>
              <a:ext cx="9525" cy="104773"/>
            </a:xfrm>
            <a:custGeom>
              <a:avLst/>
              <a:gdLst/>
              <a:ahLst/>
              <a:cxnLst/>
              <a:rect l="0" t="0" r="0" b="0"/>
              <a:pathLst>
                <a:path w="9525" h="104773">
                  <a:moveTo>
                    <a:pt x="0" y="9522"/>
                  </a:moveTo>
                  <a:lnTo>
                    <a:pt x="0" y="9522"/>
                  </a:lnTo>
                  <a:lnTo>
                    <a:pt x="5057" y="9522"/>
                  </a:lnTo>
                  <a:lnTo>
                    <a:pt x="6546" y="8464"/>
                  </a:lnTo>
                  <a:lnTo>
                    <a:pt x="7539" y="6700"/>
                  </a:lnTo>
                  <a:lnTo>
                    <a:pt x="9522" y="7"/>
                  </a:lnTo>
                  <a:lnTo>
                    <a:pt x="4467" y="0"/>
                  </a:lnTo>
                  <a:lnTo>
                    <a:pt x="2978" y="1057"/>
                  </a:lnTo>
                  <a:lnTo>
                    <a:pt x="1986" y="2820"/>
                  </a:lnTo>
                  <a:lnTo>
                    <a:pt x="116" y="17331"/>
                  </a:lnTo>
                  <a:lnTo>
                    <a:pt x="10" y="32154"/>
                  </a:lnTo>
                  <a:lnTo>
                    <a:pt x="2827" y="38278"/>
                  </a:lnTo>
                  <a:lnTo>
                    <a:pt x="6548" y="44528"/>
                  </a:lnTo>
                  <a:lnTo>
                    <a:pt x="9133" y="55276"/>
                  </a:lnTo>
                  <a:lnTo>
                    <a:pt x="9524" y="90313"/>
                  </a:lnTo>
                  <a:lnTo>
                    <a:pt x="6702" y="95876"/>
                  </a:lnTo>
                  <a:lnTo>
                    <a:pt x="0" y="1047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0" name="SMARTInkShape-1469"/>
            <p:cNvSpPr/>
            <p:nvPr>
              <p:custDataLst>
                <p:tags r:id="rId130"/>
              </p:custDataLst>
            </p:nvPr>
          </p:nvSpPr>
          <p:spPr>
            <a:xfrm>
              <a:off x="2257425" y="4848225"/>
              <a:ext cx="142875" cy="148984"/>
            </a:xfrm>
            <a:custGeom>
              <a:avLst/>
              <a:gdLst/>
              <a:ahLst/>
              <a:cxnLst/>
              <a:rect l="0" t="0" r="0" b="0"/>
              <a:pathLst>
                <a:path w="142875" h="148984">
                  <a:moveTo>
                    <a:pt x="0" y="0"/>
                  </a:moveTo>
                  <a:lnTo>
                    <a:pt x="0" y="0"/>
                  </a:lnTo>
                  <a:lnTo>
                    <a:pt x="22666" y="0"/>
                  </a:lnTo>
                  <a:lnTo>
                    <a:pt x="24636" y="1058"/>
                  </a:lnTo>
                  <a:lnTo>
                    <a:pt x="25949" y="2822"/>
                  </a:lnTo>
                  <a:lnTo>
                    <a:pt x="28466" y="7604"/>
                  </a:lnTo>
                  <a:lnTo>
                    <a:pt x="73033" y="53978"/>
                  </a:lnTo>
                  <a:lnTo>
                    <a:pt x="119592" y="101600"/>
                  </a:lnTo>
                  <a:lnTo>
                    <a:pt x="125811" y="114300"/>
                  </a:lnTo>
                  <a:lnTo>
                    <a:pt x="141420" y="131861"/>
                  </a:lnTo>
                  <a:lnTo>
                    <a:pt x="142870" y="142818"/>
                  </a:lnTo>
                  <a:lnTo>
                    <a:pt x="142874" y="147921"/>
                  </a:lnTo>
                  <a:lnTo>
                    <a:pt x="141816" y="148355"/>
                  </a:lnTo>
                  <a:lnTo>
                    <a:pt x="137819" y="146016"/>
                  </a:lnTo>
                  <a:lnTo>
                    <a:pt x="136329" y="146028"/>
                  </a:lnTo>
                  <a:lnTo>
                    <a:pt x="135336" y="147093"/>
                  </a:lnTo>
                  <a:lnTo>
                    <a:pt x="134674" y="148862"/>
                  </a:lnTo>
                  <a:lnTo>
                    <a:pt x="133174" y="148983"/>
                  </a:lnTo>
                  <a:lnTo>
                    <a:pt x="125265" y="143889"/>
                  </a:lnTo>
                  <a:lnTo>
                    <a:pt x="83387" y="141822"/>
                  </a:lnTo>
                  <a:lnTo>
                    <a:pt x="80991" y="140057"/>
                  </a:lnTo>
                  <a:lnTo>
                    <a:pt x="79394" y="137821"/>
                  </a:lnTo>
                  <a:lnTo>
                    <a:pt x="71975" y="135337"/>
                  </a:lnTo>
                  <a:lnTo>
                    <a:pt x="35017" y="133384"/>
                  </a:lnTo>
                  <a:lnTo>
                    <a:pt x="32870" y="132314"/>
                  </a:lnTo>
                  <a:lnTo>
                    <a:pt x="31438" y="130543"/>
                  </a:lnTo>
                  <a:lnTo>
                    <a:pt x="30484" y="128304"/>
                  </a:lnTo>
                  <a:lnTo>
                    <a:pt x="28789" y="126811"/>
                  </a:lnTo>
                  <a:lnTo>
                    <a:pt x="24084" y="125152"/>
                  </a:lnTo>
                  <a:lnTo>
                    <a:pt x="11291" y="123941"/>
                  </a:lnTo>
                  <a:lnTo>
                    <a:pt x="10702" y="122844"/>
                  </a:lnTo>
                  <a:lnTo>
                    <a:pt x="9680" y="115634"/>
                  </a:lnTo>
                  <a:lnTo>
                    <a:pt x="10687" y="115189"/>
                  </a:lnTo>
                  <a:lnTo>
                    <a:pt x="17739" y="114417"/>
                  </a:lnTo>
                  <a:lnTo>
                    <a:pt x="2857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1" name="SMARTInkShape-1470"/>
            <p:cNvSpPr/>
            <p:nvPr>
              <p:custDataLst>
                <p:tags r:id="rId131"/>
              </p:custDataLst>
            </p:nvPr>
          </p:nvSpPr>
          <p:spPr>
            <a:xfrm>
              <a:off x="1905000" y="5000625"/>
              <a:ext cx="85726" cy="57151"/>
            </a:xfrm>
            <a:custGeom>
              <a:avLst/>
              <a:gdLst/>
              <a:ahLst/>
              <a:cxnLst/>
              <a:rect l="0" t="0" r="0" b="0"/>
              <a:pathLst>
                <a:path w="85726" h="57151">
                  <a:moveTo>
                    <a:pt x="0" y="0"/>
                  </a:moveTo>
                  <a:lnTo>
                    <a:pt x="0" y="0"/>
                  </a:lnTo>
                  <a:lnTo>
                    <a:pt x="0" y="37696"/>
                  </a:lnTo>
                  <a:lnTo>
                    <a:pt x="9133" y="47222"/>
                  </a:lnTo>
                  <a:lnTo>
                    <a:pt x="23703" y="47615"/>
                  </a:lnTo>
                  <a:lnTo>
                    <a:pt x="25328" y="48676"/>
                  </a:lnTo>
                  <a:lnTo>
                    <a:pt x="26410" y="50442"/>
                  </a:lnTo>
                  <a:lnTo>
                    <a:pt x="27131" y="52678"/>
                  </a:lnTo>
                  <a:lnTo>
                    <a:pt x="28671" y="54169"/>
                  </a:lnTo>
                  <a:lnTo>
                    <a:pt x="33204" y="55825"/>
                  </a:lnTo>
                  <a:lnTo>
                    <a:pt x="79502" y="57150"/>
                  </a:lnTo>
                  <a:lnTo>
                    <a:pt x="85725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2" name="SMARTInkShape-1471"/>
            <p:cNvSpPr/>
            <p:nvPr>
              <p:custDataLst>
                <p:tags r:id="rId132"/>
              </p:custDataLst>
            </p:nvPr>
          </p:nvSpPr>
          <p:spPr>
            <a:xfrm>
              <a:off x="1209675" y="5057775"/>
              <a:ext cx="47626" cy="104776"/>
            </a:xfrm>
            <a:custGeom>
              <a:avLst/>
              <a:gdLst/>
              <a:ahLst/>
              <a:cxnLst/>
              <a:rect l="0" t="0" r="0" b="0"/>
              <a:pathLst>
                <a:path w="47626" h="104776">
                  <a:moveTo>
                    <a:pt x="0" y="0"/>
                  </a:moveTo>
                  <a:lnTo>
                    <a:pt x="0" y="0"/>
                  </a:lnTo>
                  <a:lnTo>
                    <a:pt x="0" y="33505"/>
                  </a:lnTo>
                  <a:lnTo>
                    <a:pt x="1058" y="35036"/>
                  </a:lnTo>
                  <a:lnTo>
                    <a:pt x="2822" y="36057"/>
                  </a:lnTo>
                  <a:lnTo>
                    <a:pt x="5057" y="36738"/>
                  </a:lnTo>
                  <a:lnTo>
                    <a:pt x="6546" y="38250"/>
                  </a:lnTo>
                  <a:lnTo>
                    <a:pt x="10322" y="47721"/>
                  </a:lnTo>
                  <a:lnTo>
                    <a:pt x="17692" y="55699"/>
                  </a:lnTo>
                  <a:lnTo>
                    <a:pt x="18647" y="61776"/>
                  </a:lnTo>
                  <a:lnTo>
                    <a:pt x="19840" y="63409"/>
                  </a:lnTo>
                  <a:lnTo>
                    <a:pt x="21694" y="64498"/>
                  </a:lnTo>
                  <a:lnTo>
                    <a:pt x="23987" y="65224"/>
                  </a:lnTo>
                  <a:lnTo>
                    <a:pt x="25517" y="66766"/>
                  </a:lnTo>
                  <a:lnTo>
                    <a:pt x="28172" y="74749"/>
                  </a:lnTo>
                  <a:lnTo>
                    <a:pt x="28456" y="80826"/>
                  </a:lnTo>
                  <a:lnTo>
                    <a:pt x="31344" y="86370"/>
                  </a:lnTo>
                  <a:lnTo>
                    <a:pt x="36766" y="93496"/>
                  </a:lnTo>
                  <a:lnTo>
                    <a:pt x="37705" y="99787"/>
                  </a:lnTo>
                  <a:lnTo>
                    <a:pt x="38895" y="101450"/>
                  </a:lnTo>
                  <a:lnTo>
                    <a:pt x="40746" y="102558"/>
                  </a:lnTo>
                  <a:lnTo>
                    <a:pt x="476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3" name="SMARTInkShape-1472"/>
            <p:cNvSpPr/>
            <p:nvPr>
              <p:custDataLst>
                <p:tags r:id="rId133"/>
              </p:custDataLst>
            </p:nvPr>
          </p:nvSpPr>
          <p:spPr>
            <a:xfrm>
              <a:off x="1344349" y="4972050"/>
              <a:ext cx="84402" cy="19051"/>
            </a:xfrm>
            <a:custGeom>
              <a:avLst/>
              <a:gdLst/>
              <a:ahLst/>
              <a:cxnLst/>
              <a:rect l="0" t="0" r="0" b="0"/>
              <a:pathLst>
                <a:path w="84402" h="19051">
                  <a:moveTo>
                    <a:pt x="8201" y="9525"/>
                  </a:moveTo>
                  <a:lnTo>
                    <a:pt x="8201" y="9525"/>
                  </a:lnTo>
                  <a:lnTo>
                    <a:pt x="0" y="9525"/>
                  </a:lnTo>
                  <a:lnTo>
                    <a:pt x="6993" y="17726"/>
                  </a:lnTo>
                  <a:lnTo>
                    <a:pt x="17600" y="19040"/>
                  </a:lnTo>
                  <a:lnTo>
                    <a:pt x="41406" y="19050"/>
                  </a:lnTo>
                  <a:lnTo>
                    <a:pt x="46947" y="16228"/>
                  </a:lnTo>
                  <a:lnTo>
                    <a:pt x="54072" y="10849"/>
                  </a:lnTo>
                  <a:lnTo>
                    <a:pt x="63873" y="9641"/>
                  </a:lnTo>
                  <a:lnTo>
                    <a:pt x="69970" y="9559"/>
                  </a:lnTo>
                  <a:lnTo>
                    <a:pt x="75518" y="6718"/>
                  </a:lnTo>
                  <a:lnTo>
                    <a:pt x="8440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4" name="SMARTInkShape-1473"/>
            <p:cNvSpPr/>
            <p:nvPr>
              <p:custDataLst>
                <p:tags r:id="rId134"/>
              </p:custDataLst>
            </p:nvPr>
          </p:nvSpPr>
          <p:spPr>
            <a:xfrm>
              <a:off x="1619250" y="4861867"/>
              <a:ext cx="104741" cy="365997"/>
            </a:xfrm>
            <a:custGeom>
              <a:avLst/>
              <a:gdLst/>
              <a:ahLst/>
              <a:cxnLst/>
              <a:rect l="0" t="0" r="0" b="0"/>
              <a:pathLst>
                <a:path w="104741" h="365997">
                  <a:moveTo>
                    <a:pt x="85725" y="53033"/>
                  </a:moveTo>
                  <a:lnTo>
                    <a:pt x="85725" y="53033"/>
                  </a:lnTo>
                  <a:lnTo>
                    <a:pt x="95134" y="43624"/>
                  </a:lnTo>
                  <a:lnTo>
                    <a:pt x="95215" y="38486"/>
                  </a:lnTo>
                  <a:lnTo>
                    <a:pt x="96285" y="36986"/>
                  </a:lnTo>
                  <a:lnTo>
                    <a:pt x="98057" y="35984"/>
                  </a:lnTo>
                  <a:lnTo>
                    <a:pt x="103448" y="34378"/>
                  </a:lnTo>
                  <a:lnTo>
                    <a:pt x="104185" y="31337"/>
                  </a:lnTo>
                  <a:lnTo>
                    <a:pt x="104740" y="19804"/>
                  </a:lnTo>
                  <a:lnTo>
                    <a:pt x="103694" y="18180"/>
                  </a:lnTo>
                  <a:lnTo>
                    <a:pt x="101937" y="17098"/>
                  </a:lnTo>
                  <a:lnTo>
                    <a:pt x="96571" y="15360"/>
                  </a:lnTo>
                  <a:lnTo>
                    <a:pt x="95837" y="12301"/>
                  </a:lnTo>
                  <a:lnTo>
                    <a:pt x="95366" y="6770"/>
                  </a:lnTo>
                  <a:lnTo>
                    <a:pt x="94269" y="6316"/>
                  </a:lnTo>
                  <a:lnTo>
                    <a:pt x="90228" y="5811"/>
                  </a:lnTo>
                  <a:lnTo>
                    <a:pt x="84904" y="2765"/>
                  </a:lnTo>
                  <a:lnTo>
                    <a:pt x="82003" y="471"/>
                  </a:lnTo>
                  <a:lnTo>
                    <a:pt x="79010" y="0"/>
                  </a:lnTo>
                  <a:lnTo>
                    <a:pt x="75957" y="744"/>
                  </a:lnTo>
                  <a:lnTo>
                    <a:pt x="69742" y="3335"/>
                  </a:lnTo>
                  <a:lnTo>
                    <a:pt x="49914" y="6412"/>
                  </a:lnTo>
                  <a:lnTo>
                    <a:pt x="41013" y="11938"/>
                  </a:lnTo>
                  <a:lnTo>
                    <a:pt x="31672" y="15104"/>
                  </a:lnTo>
                  <a:lnTo>
                    <a:pt x="25366" y="19595"/>
                  </a:lnTo>
                  <a:lnTo>
                    <a:pt x="21857" y="27941"/>
                  </a:lnTo>
                  <a:lnTo>
                    <a:pt x="19239" y="37648"/>
                  </a:lnTo>
                  <a:lnTo>
                    <a:pt x="11757" y="52503"/>
                  </a:lnTo>
                  <a:lnTo>
                    <a:pt x="431" y="98963"/>
                  </a:lnTo>
                  <a:lnTo>
                    <a:pt x="9726" y="134415"/>
                  </a:lnTo>
                  <a:lnTo>
                    <a:pt x="15817" y="145820"/>
                  </a:lnTo>
                  <a:lnTo>
                    <a:pt x="19151" y="161077"/>
                  </a:lnTo>
                  <a:lnTo>
                    <a:pt x="26370" y="172770"/>
                  </a:lnTo>
                  <a:lnTo>
                    <a:pt x="52942" y="210876"/>
                  </a:lnTo>
                  <a:lnTo>
                    <a:pt x="59141" y="224304"/>
                  </a:lnTo>
                  <a:lnTo>
                    <a:pt x="70243" y="242204"/>
                  </a:lnTo>
                  <a:lnTo>
                    <a:pt x="78238" y="261990"/>
                  </a:lnTo>
                  <a:lnTo>
                    <a:pt x="82397" y="268669"/>
                  </a:lnTo>
                  <a:lnTo>
                    <a:pt x="84739" y="278379"/>
                  </a:lnTo>
                  <a:lnTo>
                    <a:pt x="85686" y="303855"/>
                  </a:lnTo>
                  <a:lnTo>
                    <a:pt x="82886" y="310207"/>
                  </a:lnTo>
                  <a:lnTo>
                    <a:pt x="79172" y="316558"/>
                  </a:lnTo>
                  <a:lnTo>
                    <a:pt x="76022" y="326083"/>
                  </a:lnTo>
                  <a:lnTo>
                    <a:pt x="62045" y="343282"/>
                  </a:lnTo>
                  <a:lnTo>
                    <a:pt x="56503" y="346074"/>
                  </a:lnTo>
                  <a:lnTo>
                    <a:pt x="53543" y="346819"/>
                  </a:lnTo>
                  <a:lnTo>
                    <a:pt x="51571" y="348373"/>
                  </a:lnTo>
                  <a:lnTo>
                    <a:pt x="49379" y="352923"/>
                  </a:lnTo>
                  <a:lnTo>
                    <a:pt x="47736" y="354560"/>
                  </a:lnTo>
                  <a:lnTo>
                    <a:pt x="38027" y="358604"/>
                  </a:lnTo>
                  <a:lnTo>
                    <a:pt x="30788" y="364293"/>
                  </a:lnTo>
                  <a:lnTo>
                    <a:pt x="24972" y="365996"/>
                  </a:lnTo>
                  <a:lnTo>
                    <a:pt x="22998" y="365391"/>
                  </a:lnTo>
                  <a:lnTo>
                    <a:pt x="21682" y="363931"/>
                  </a:lnTo>
                  <a:lnTo>
                    <a:pt x="20805" y="361898"/>
                  </a:lnTo>
                  <a:lnTo>
                    <a:pt x="19162" y="360543"/>
                  </a:lnTo>
                  <a:lnTo>
                    <a:pt x="8920" y="355546"/>
                  </a:lnTo>
                  <a:lnTo>
                    <a:pt x="0" y="3483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5" name="SMARTInkShape-1474"/>
            <p:cNvSpPr/>
            <p:nvPr>
              <p:custDataLst>
                <p:tags r:id="rId135"/>
              </p:custDataLst>
            </p:nvPr>
          </p:nvSpPr>
          <p:spPr>
            <a:xfrm>
              <a:off x="1666875" y="4897174"/>
              <a:ext cx="85715" cy="160592"/>
            </a:xfrm>
            <a:custGeom>
              <a:avLst/>
              <a:gdLst/>
              <a:ahLst/>
              <a:cxnLst/>
              <a:rect l="0" t="0" r="0" b="0"/>
              <a:pathLst>
                <a:path w="85715" h="160592">
                  <a:moveTo>
                    <a:pt x="28575" y="8201"/>
                  </a:moveTo>
                  <a:lnTo>
                    <a:pt x="28575" y="8201"/>
                  </a:lnTo>
                  <a:lnTo>
                    <a:pt x="28575" y="3145"/>
                  </a:lnTo>
                  <a:lnTo>
                    <a:pt x="29633" y="1656"/>
                  </a:lnTo>
                  <a:lnTo>
                    <a:pt x="31397" y="662"/>
                  </a:lnTo>
                  <a:lnTo>
                    <a:pt x="33632" y="0"/>
                  </a:lnTo>
                  <a:lnTo>
                    <a:pt x="35121" y="617"/>
                  </a:lnTo>
                  <a:lnTo>
                    <a:pt x="36114" y="2087"/>
                  </a:lnTo>
                  <a:lnTo>
                    <a:pt x="37708" y="6993"/>
                  </a:lnTo>
                  <a:lnTo>
                    <a:pt x="40748" y="7663"/>
                  </a:lnTo>
                  <a:lnTo>
                    <a:pt x="43040" y="7843"/>
                  </a:lnTo>
                  <a:lnTo>
                    <a:pt x="44568" y="9021"/>
                  </a:lnTo>
                  <a:lnTo>
                    <a:pt x="46267" y="13151"/>
                  </a:lnTo>
                  <a:lnTo>
                    <a:pt x="47778" y="14676"/>
                  </a:lnTo>
                  <a:lnTo>
                    <a:pt x="57807" y="19946"/>
                  </a:lnTo>
                  <a:lnTo>
                    <a:pt x="71213" y="31880"/>
                  </a:lnTo>
                  <a:lnTo>
                    <a:pt x="73984" y="37422"/>
                  </a:lnTo>
                  <a:lnTo>
                    <a:pt x="74722" y="40382"/>
                  </a:lnTo>
                  <a:lnTo>
                    <a:pt x="83545" y="55883"/>
                  </a:lnTo>
                  <a:lnTo>
                    <a:pt x="85708" y="84576"/>
                  </a:lnTo>
                  <a:lnTo>
                    <a:pt x="85714" y="87693"/>
                  </a:lnTo>
                  <a:lnTo>
                    <a:pt x="82898" y="93978"/>
                  </a:lnTo>
                  <a:lnTo>
                    <a:pt x="79177" y="100299"/>
                  </a:lnTo>
                  <a:lnTo>
                    <a:pt x="76592" y="111097"/>
                  </a:lnTo>
                  <a:lnTo>
                    <a:pt x="69732" y="120209"/>
                  </a:lnTo>
                  <a:lnTo>
                    <a:pt x="68033" y="126069"/>
                  </a:lnTo>
                  <a:lnTo>
                    <a:pt x="66522" y="128055"/>
                  </a:lnTo>
                  <a:lnTo>
                    <a:pt x="37494" y="148895"/>
                  </a:lnTo>
                  <a:lnTo>
                    <a:pt x="30337" y="150645"/>
                  </a:lnTo>
                  <a:lnTo>
                    <a:pt x="21319" y="157537"/>
                  </a:lnTo>
                  <a:lnTo>
                    <a:pt x="11287" y="160198"/>
                  </a:lnTo>
                  <a:lnTo>
                    <a:pt x="438" y="160591"/>
                  </a:lnTo>
                  <a:lnTo>
                    <a:pt x="0" y="1510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6" name="SMARTInkShape-1475"/>
            <p:cNvSpPr/>
            <p:nvPr>
              <p:custDataLst>
                <p:tags r:id="rId136"/>
              </p:custDataLst>
            </p:nvPr>
          </p:nvSpPr>
          <p:spPr>
            <a:xfrm>
              <a:off x="2657510" y="4905375"/>
              <a:ext cx="161891" cy="28576"/>
            </a:xfrm>
            <a:custGeom>
              <a:avLst/>
              <a:gdLst/>
              <a:ahLst/>
              <a:cxnLst/>
              <a:rect l="0" t="0" r="0" b="0"/>
              <a:pathLst>
                <a:path w="161891" h="28576">
                  <a:moveTo>
                    <a:pt x="9490" y="28575"/>
                  </a:moveTo>
                  <a:lnTo>
                    <a:pt x="9490" y="28575"/>
                  </a:lnTo>
                  <a:lnTo>
                    <a:pt x="0" y="28575"/>
                  </a:lnTo>
                  <a:lnTo>
                    <a:pt x="8169" y="20374"/>
                  </a:lnTo>
                  <a:lnTo>
                    <a:pt x="17575" y="19166"/>
                  </a:lnTo>
                  <a:lnTo>
                    <a:pt x="41368" y="19053"/>
                  </a:lnTo>
                  <a:lnTo>
                    <a:pt x="47647" y="16230"/>
                  </a:lnTo>
                  <a:lnTo>
                    <a:pt x="53965" y="12505"/>
                  </a:lnTo>
                  <a:lnTo>
                    <a:pt x="66645" y="10113"/>
                  </a:lnTo>
                  <a:lnTo>
                    <a:pt x="107915" y="9528"/>
                  </a:lnTo>
                  <a:lnTo>
                    <a:pt x="114265" y="6705"/>
                  </a:lnTo>
                  <a:lnTo>
                    <a:pt x="120615" y="2980"/>
                  </a:lnTo>
                  <a:lnTo>
                    <a:pt x="133315" y="588"/>
                  </a:lnTo>
                  <a:lnTo>
                    <a:pt x="136490" y="392"/>
                  </a:lnTo>
                  <a:lnTo>
                    <a:pt x="142840" y="2997"/>
                  </a:lnTo>
                  <a:lnTo>
                    <a:pt x="150484" y="8236"/>
                  </a:lnTo>
                  <a:lnTo>
                    <a:pt x="152169" y="7607"/>
                  </a:lnTo>
                  <a:lnTo>
                    <a:pt x="1618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7" name="SMARTInkShape-1476"/>
            <p:cNvSpPr/>
            <p:nvPr>
              <p:custDataLst>
                <p:tags r:id="rId137"/>
              </p:custDataLst>
            </p:nvPr>
          </p:nvSpPr>
          <p:spPr>
            <a:xfrm>
              <a:off x="3324225" y="4762938"/>
              <a:ext cx="66673" cy="209113"/>
            </a:xfrm>
            <a:custGeom>
              <a:avLst/>
              <a:gdLst/>
              <a:ahLst/>
              <a:cxnLst/>
              <a:rect l="0" t="0" r="0" b="0"/>
              <a:pathLst>
                <a:path w="66673" h="209113">
                  <a:moveTo>
                    <a:pt x="9525" y="104337"/>
                  </a:moveTo>
                  <a:lnTo>
                    <a:pt x="9525" y="104337"/>
                  </a:lnTo>
                  <a:lnTo>
                    <a:pt x="9525" y="62941"/>
                  </a:lnTo>
                  <a:lnTo>
                    <a:pt x="12347" y="56658"/>
                  </a:lnTo>
                  <a:lnTo>
                    <a:pt x="16071" y="50338"/>
                  </a:lnTo>
                  <a:lnTo>
                    <a:pt x="18461" y="37657"/>
                  </a:lnTo>
                  <a:lnTo>
                    <a:pt x="19050" y="0"/>
                  </a:lnTo>
                  <a:lnTo>
                    <a:pt x="19050" y="13763"/>
                  </a:lnTo>
                  <a:lnTo>
                    <a:pt x="16228" y="19279"/>
                  </a:lnTo>
                  <a:lnTo>
                    <a:pt x="12504" y="25258"/>
                  </a:lnTo>
                  <a:lnTo>
                    <a:pt x="10114" y="37721"/>
                  </a:lnTo>
                  <a:lnTo>
                    <a:pt x="8544" y="54603"/>
                  </a:lnTo>
                  <a:lnTo>
                    <a:pt x="2001" y="76600"/>
                  </a:lnTo>
                  <a:lnTo>
                    <a:pt x="52" y="121175"/>
                  </a:lnTo>
                  <a:lnTo>
                    <a:pt x="0" y="167550"/>
                  </a:lnTo>
                  <a:lnTo>
                    <a:pt x="0" y="183674"/>
                  </a:lnTo>
                  <a:lnTo>
                    <a:pt x="2822" y="190045"/>
                  </a:lnTo>
                  <a:lnTo>
                    <a:pt x="17610" y="207623"/>
                  </a:lnTo>
                  <a:lnTo>
                    <a:pt x="23680" y="208671"/>
                  </a:lnTo>
                  <a:lnTo>
                    <a:pt x="29222" y="206094"/>
                  </a:lnTo>
                  <a:lnTo>
                    <a:pt x="36347" y="200872"/>
                  </a:lnTo>
                  <a:lnTo>
                    <a:pt x="42637" y="199968"/>
                  </a:lnTo>
                  <a:lnTo>
                    <a:pt x="44300" y="198782"/>
                  </a:lnTo>
                  <a:lnTo>
                    <a:pt x="45408" y="196934"/>
                  </a:lnTo>
                  <a:lnTo>
                    <a:pt x="46147" y="194643"/>
                  </a:lnTo>
                  <a:lnTo>
                    <a:pt x="47698" y="193116"/>
                  </a:lnTo>
                  <a:lnTo>
                    <a:pt x="52243" y="191420"/>
                  </a:lnTo>
                  <a:lnTo>
                    <a:pt x="53879" y="189909"/>
                  </a:lnTo>
                  <a:lnTo>
                    <a:pt x="55696" y="185408"/>
                  </a:lnTo>
                  <a:lnTo>
                    <a:pt x="57239" y="183784"/>
                  </a:lnTo>
                  <a:lnTo>
                    <a:pt x="61776" y="181980"/>
                  </a:lnTo>
                  <a:lnTo>
                    <a:pt x="63409" y="180440"/>
                  </a:lnTo>
                  <a:lnTo>
                    <a:pt x="65224" y="175908"/>
                  </a:lnTo>
                  <a:lnTo>
                    <a:pt x="66672" y="152400"/>
                  </a:lnTo>
                  <a:lnTo>
                    <a:pt x="61618" y="152092"/>
                  </a:lnTo>
                  <a:lnTo>
                    <a:pt x="60129" y="150990"/>
                  </a:lnTo>
                  <a:lnTo>
                    <a:pt x="57542" y="143772"/>
                  </a:lnTo>
                  <a:lnTo>
                    <a:pt x="54502" y="145853"/>
                  </a:lnTo>
                  <a:lnTo>
                    <a:pt x="33471" y="166120"/>
                  </a:lnTo>
                  <a:lnTo>
                    <a:pt x="30751" y="171660"/>
                  </a:lnTo>
                  <a:lnTo>
                    <a:pt x="30026" y="174619"/>
                  </a:lnTo>
                  <a:lnTo>
                    <a:pt x="28484" y="176592"/>
                  </a:lnTo>
                  <a:lnTo>
                    <a:pt x="23949" y="178784"/>
                  </a:lnTo>
                  <a:lnTo>
                    <a:pt x="22316" y="180427"/>
                  </a:lnTo>
                  <a:lnTo>
                    <a:pt x="20501" y="185074"/>
                  </a:lnTo>
                  <a:lnTo>
                    <a:pt x="19050" y="2091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8" name="SMARTInkShape-1477"/>
            <p:cNvSpPr/>
            <p:nvPr>
              <p:custDataLst>
                <p:tags r:id="rId138"/>
              </p:custDataLst>
            </p:nvPr>
          </p:nvSpPr>
          <p:spPr>
            <a:xfrm>
              <a:off x="3381802" y="4659049"/>
              <a:ext cx="113862" cy="455877"/>
            </a:xfrm>
            <a:custGeom>
              <a:avLst/>
              <a:gdLst/>
              <a:ahLst/>
              <a:cxnLst/>
              <a:rect l="0" t="0" r="0" b="0"/>
              <a:pathLst>
                <a:path w="113862" h="455877">
                  <a:moveTo>
                    <a:pt x="18623" y="8201"/>
                  </a:moveTo>
                  <a:lnTo>
                    <a:pt x="18623" y="8201"/>
                  </a:lnTo>
                  <a:lnTo>
                    <a:pt x="10422" y="0"/>
                  </a:lnTo>
                  <a:lnTo>
                    <a:pt x="8922" y="617"/>
                  </a:lnTo>
                  <a:lnTo>
                    <a:pt x="1014" y="6993"/>
                  </a:lnTo>
                  <a:lnTo>
                    <a:pt x="213" y="10487"/>
                  </a:lnTo>
                  <a:lnTo>
                    <a:pt x="0" y="12900"/>
                  </a:lnTo>
                  <a:lnTo>
                    <a:pt x="916" y="14509"/>
                  </a:lnTo>
                  <a:lnTo>
                    <a:pt x="2585" y="15581"/>
                  </a:lnTo>
                  <a:lnTo>
                    <a:pt x="4756" y="16295"/>
                  </a:lnTo>
                  <a:lnTo>
                    <a:pt x="6203" y="17830"/>
                  </a:lnTo>
                  <a:lnTo>
                    <a:pt x="11348" y="27899"/>
                  </a:lnTo>
                  <a:lnTo>
                    <a:pt x="42990" y="62183"/>
                  </a:lnTo>
                  <a:lnTo>
                    <a:pt x="49189" y="74877"/>
                  </a:lnTo>
                  <a:lnTo>
                    <a:pt x="75825" y="119926"/>
                  </a:lnTo>
                  <a:lnTo>
                    <a:pt x="88483" y="139748"/>
                  </a:lnTo>
                  <a:lnTo>
                    <a:pt x="100998" y="182906"/>
                  </a:lnTo>
                  <a:lnTo>
                    <a:pt x="111691" y="230103"/>
                  </a:lnTo>
                  <a:lnTo>
                    <a:pt x="113681" y="274313"/>
                  </a:lnTo>
                  <a:lnTo>
                    <a:pt x="113861" y="319317"/>
                  </a:lnTo>
                  <a:lnTo>
                    <a:pt x="112813" y="343686"/>
                  </a:lnTo>
                  <a:lnTo>
                    <a:pt x="106334" y="362611"/>
                  </a:lnTo>
                  <a:lnTo>
                    <a:pt x="103551" y="385033"/>
                  </a:lnTo>
                  <a:lnTo>
                    <a:pt x="96860" y="398530"/>
                  </a:lnTo>
                  <a:lnTo>
                    <a:pt x="93844" y="431702"/>
                  </a:lnTo>
                  <a:lnTo>
                    <a:pt x="92053" y="433410"/>
                  </a:lnTo>
                  <a:lnTo>
                    <a:pt x="89802" y="434549"/>
                  </a:lnTo>
                  <a:lnTo>
                    <a:pt x="88300" y="436366"/>
                  </a:lnTo>
                  <a:lnTo>
                    <a:pt x="83068" y="446887"/>
                  </a:lnTo>
                  <a:lnTo>
                    <a:pt x="75773" y="4558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60" name="SMARTInkShape-1478"/>
          <p:cNvSpPr/>
          <p:nvPr>
            <p:custDataLst>
              <p:tags r:id="rId20"/>
            </p:custDataLst>
          </p:nvPr>
        </p:nvSpPr>
        <p:spPr>
          <a:xfrm>
            <a:off x="1123950" y="4914903"/>
            <a:ext cx="133351" cy="314323"/>
          </a:xfrm>
          <a:custGeom>
            <a:avLst/>
            <a:gdLst/>
            <a:ahLst/>
            <a:cxnLst/>
            <a:rect l="0" t="0" r="0" b="0"/>
            <a:pathLst>
              <a:path w="133351" h="314323">
                <a:moveTo>
                  <a:pt x="0" y="228597"/>
                </a:moveTo>
                <a:lnTo>
                  <a:pt x="0" y="228597"/>
                </a:lnTo>
                <a:lnTo>
                  <a:pt x="0" y="210881"/>
                </a:lnTo>
                <a:lnTo>
                  <a:pt x="1058" y="210436"/>
                </a:lnTo>
                <a:lnTo>
                  <a:pt x="8201" y="209664"/>
                </a:lnTo>
                <a:lnTo>
                  <a:pt x="8936" y="206777"/>
                </a:lnTo>
                <a:lnTo>
                  <a:pt x="9490" y="200417"/>
                </a:lnTo>
                <a:lnTo>
                  <a:pt x="16064" y="192496"/>
                </a:lnTo>
                <a:lnTo>
                  <a:pt x="18657" y="182699"/>
                </a:lnTo>
                <a:lnTo>
                  <a:pt x="19015" y="172922"/>
                </a:lnTo>
                <a:lnTo>
                  <a:pt x="25589" y="164134"/>
                </a:lnTo>
                <a:lnTo>
                  <a:pt x="27248" y="158319"/>
                </a:lnTo>
                <a:lnTo>
                  <a:pt x="28749" y="156345"/>
                </a:lnTo>
                <a:lnTo>
                  <a:pt x="34859" y="152508"/>
                </a:lnTo>
                <a:lnTo>
                  <a:pt x="38874" y="142799"/>
                </a:lnTo>
                <a:lnTo>
                  <a:pt x="44562" y="135560"/>
                </a:lnTo>
                <a:lnTo>
                  <a:pt x="46263" y="129744"/>
                </a:lnTo>
                <a:lnTo>
                  <a:pt x="47776" y="127771"/>
                </a:lnTo>
                <a:lnTo>
                  <a:pt x="52278" y="125577"/>
                </a:lnTo>
                <a:lnTo>
                  <a:pt x="53902" y="123934"/>
                </a:lnTo>
                <a:lnTo>
                  <a:pt x="65708" y="104888"/>
                </a:lnTo>
                <a:lnTo>
                  <a:pt x="67648" y="88629"/>
                </a:lnTo>
                <a:lnTo>
                  <a:pt x="74865" y="78043"/>
                </a:lnTo>
                <a:lnTo>
                  <a:pt x="75936" y="68958"/>
                </a:lnTo>
                <a:lnTo>
                  <a:pt x="76083" y="63102"/>
                </a:lnTo>
                <a:lnTo>
                  <a:pt x="77180" y="61117"/>
                </a:lnTo>
                <a:lnTo>
                  <a:pt x="78970" y="59793"/>
                </a:lnTo>
                <a:lnTo>
                  <a:pt x="81222" y="58911"/>
                </a:lnTo>
                <a:lnTo>
                  <a:pt x="82723" y="57264"/>
                </a:lnTo>
                <a:lnTo>
                  <a:pt x="84391" y="52613"/>
                </a:lnTo>
                <a:lnTo>
                  <a:pt x="85690" y="33563"/>
                </a:lnTo>
                <a:lnTo>
                  <a:pt x="84644" y="31900"/>
                </a:lnTo>
                <a:lnTo>
                  <a:pt x="82887" y="30790"/>
                </a:lnTo>
                <a:lnTo>
                  <a:pt x="80658" y="30051"/>
                </a:lnTo>
                <a:lnTo>
                  <a:pt x="79172" y="28499"/>
                </a:lnTo>
                <a:lnTo>
                  <a:pt x="76591" y="20501"/>
                </a:lnTo>
                <a:lnTo>
                  <a:pt x="76316" y="14421"/>
                </a:lnTo>
                <a:lnTo>
                  <a:pt x="75219" y="12788"/>
                </a:lnTo>
                <a:lnTo>
                  <a:pt x="73429" y="11699"/>
                </a:lnTo>
                <a:lnTo>
                  <a:pt x="68009" y="9952"/>
                </a:lnTo>
                <a:lnTo>
                  <a:pt x="67268" y="6891"/>
                </a:lnTo>
                <a:lnTo>
                  <a:pt x="66676" y="7"/>
                </a:lnTo>
                <a:lnTo>
                  <a:pt x="61619" y="0"/>
                </a:lnTo>
                <a:lnTo>
                  <a:pt x="60129" y="1057"/>
                </a:lnTo>
                <a:lnTo>
                  <a:pt x="59136" y="2820"/>
                </a:lnTo>
                <a:lnTo>
                  <a:pt x="57543" y="8198"/>
                </a:lnTo>
                <a:lnTo>
                  <a:pt x="54502" y="8934"/>
                </a:lnTo>
                <a:lnTo>
                  <a:pt x="52210" y="9130"/>
                </a:lnTo>
                <a:lnTo>
                  <a:pt x="50681" y="10319"/>
                </a:lnTo>
                <a:lnTo>
                  <a:pt x="48028" y="17689"/>
                </a:lnTo>
                <a:lnTo>
                  <a:pt x="47744" y="23701"/>
                </a:lnTo>
                <a:lnTo>
                  <a:pt x="46646" y="25325"/>
                </a:lnTo>
                <a:lnTo>
                  <a:pt x="44856" y="26407"/>
                </a:lnTo>
                <a:lnTo>
                  <a:pt x="42604" y="27129"/>
                </a:lnTo>
                <a:lnTo>
                  <a:pt x="41102" y="28668"/>
                </a:lnTo>
                <a:lnTo>
                  <a:pt x="39434" y="33201"/>
                </a:lnTo>
                <a:lnTo>
                  <a:pt x="38135" y="55303"/>
                </a:lnTo>
                <a:lnTo>
                  <a:pt x="31561" y="64387"/>
                </a:lnTo>
                <a:lnTo>
                  <a:pt x="29460" y="73286"/>
                </a:lnTo>
                <a:lnTo>
                  <a:pt x="28577" y="119589"/>
                </a:lnTo>
                <a:lnTo>
                  <a:pt x="28575" y="165107"/>
                </a:lnTo>
                <a:lnTo>
                  <a:pt x="28575" y="209599"/>
                </a:lnTo>
                <a:lnTo>
                  <a:pt x="28575" y="212756"/>
                </a:lnTo>
                <a:lnTo>
                  <a:pt x="31397" y="219088"/>
                </a:lnTo>
                <a:lnTo>
                  <a:pt x="36776" y="226718"/>
                </a:lnTo>
                <a:lnTo>
                  <a:pt x="37983" y="236633"/>
                </a:lnTo>
                <a:lnTo>
                  <a:pt x="38090" y="251249"/>
                </a:lnTo>
                <a:lnTo>
                  <a:pt x="40918" y="257362"/>
                </a:lnTo>
                <a:lnTo>
                  <a:pt x="46300" y="264853"/>
                </a:lnTo>
                <a:lnTo>
                  <a:pt x="47508" y="274736"/>
                </a:lnTo>
                <a:lnTo>
                  <a:pt x="55816" y="284292"/>
                </a:lnTo>
                <a:lnTo>
                  <a:pt x="57033" y="293820"/>
                </a:lnTo>
                <a:lnTo>
                  <a:pt x="66640" y="304759"/>
                </a:lnTo>
                <a:lnTo>
                  <a:pt x="66672" y="312995"/>
                </a:lnTo>
                <a:lnTo>
                  <a:pt x="67731" y="313437"/>
                </a:lnTo>
                <a:lnTo>
                  <a:pt x="103331" y="314322"/>
                </a:lnTo>
                <a:lnTo>
                  <a:pt x="103813" y="313264"/>
                </a:lnTo>
                <a:lnTo>
                  <a:pt x="104347" y="309266"/>
                </a:lnTo>
                <a:lnTo>
                  <a:pt x="105548" y="307777"/>
                </a:lnTo>
                <a:lnTo>
                  <a:pt x="113897" y="304913"/>
                </a:lnTo>
                <a:lnTo>
                  <a:pt x="123422" y="295667"/>
                </a:lnTo>
                <a:lnTo>
                  <a:pt x="123815" y="277949"/>
                </a:lnTo>
                <a:lnTo>
                  <a:pt x="132025" y="268172"/>
                </a:lnTo>
                <a:lnTo>
                  <a:pt x="132957" y="262078"/>
                </a:lnTo>
                <a:lnTo>
                  <a:pt x="133350" y="230050"/>
                </a:lnTo>
                <a:lnTo>
                  <a:pt x="125149" y="220523"/>
                </a:lnTo>
                <a:lnTo>
                  <a:pt x="124218" y="214446"/>
                </a:lnTo>
                <a:lnTo>
                  <a:pt x="123028" y="212813"/>
                </a:lnTo>
                <a:lnTo>
                  <a:pt x="121177" y="211724"/>
                </a:lnTo>
                <a:lnTo>
                  <a:pt x="118885" y="210998"/>
                </a:lnTo>
                <a:lnTo>
                  <a:pt x="117356" y="209456"/>
                </a:lnTo>
                <a:lnTo>
                  <a:pt x="114419" y="200452"/>
                </a:lnTo>
                <a:lnTo>
                  <a:pt x="106109" y="191859"/>
                </a:lnTo>
                <a:lnTo>
                  <a:pt x="96691" y="190617"/>
                </a:lnTo>
                <a:lnTo>
                  <a:pt x="81098" y="190500"/>
                </a:lnTo>
                <a:lnTo>
                  <a:pt x="79465" y="191557"/>
                </a:lnTo>
                <a:lnTo>
                  <a:pt x="78377" y="193320"/>
                </a:lnTo>
                <a:lnTo>
                  <a:pt x="77651" y="195554"/>
                </a:lnTo>
                <a:lnTo>
                  <a:pt x="76109" y="197044"/>
                </a:lnTo>
                <a:lnTo>
                  <a:pt x="68126" y="199630"/>
                </a:lnTo>
                <a:lnTo>
                  <a:pt x="67320" y="202670"/>
                </a:lnTo>
                <a:lnTo>
                  <a:pt x="67105" y="204962"/>
                </a:lnTo>
                <a:lnTo>
                  <a:pt x="65903" y="206491"/>
                </a:lnTo>
                <a:lnTo>
                  <a:pt x="58512" y="209144"/>
                </a:lnTo>
                <a:lnTo>
                  <a:pt x="57755" y="212190"/>
                </a:lnTo>
                <a:lnTo>
                  <a:pt x="57553" y="214484"/>
                </a:lnTo>
                <a:lnTo>
                  <a:pt x="54507" y="219855"/>
                </a:lnTo>
                <a:lnTo>
                  <a:pt x="48985" y="226870"/>
                </a:lnTo>
                <a:lnTo>
                  <a:pt x="47894" y="235860"/>
                </a:lnTo>
                <a:lnTo>
                  <a:pt x="47625" y="282574"/>
                </a:lnTo>
                <a:lnTo>
                  <a:pt x="47625" y="304797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67" name="SMARTInkShape-Group404"/>
          <p:cNvGrpSpPr/>
          <p:nvPr/>
        </p:nvGrpSpPr>
        <p:grpSpPr>
          <a:xfrm>
            <a:off x="276225" y="5524895"/>
            <a:ext cx="647701" cy="285345"/>
            <a:chOff x="276225" y="5524895"/>
            <a:chExt cx="647701" cy="285345"/>
          </a:xfrm>
        </p:grpSpPr>
        <p:sp>
          <p:nvSpPr>
            <p:cNvPr id="24761" name="SMARTInkShape-1479"/>
            <p:cNvSpPr/>
            <p:nvPr>
              <p:custDataLst>
                <p:tags r:id="rId111"/>
              </p:custDataLst>
            </p:nvPr>
          </p:nvSpPr>
          <p:spPr>
            <a:xfrm>
              <a:off x="276225" y="5524895"/>
              <a:ext cx="200026" cy="245883"/>
            </a:xfrm>
            <a:custGeom>
              <a:avLst/>
              <a:gdLst/>
              <a:ahLst/>
              <a:cxnLst/>
              <a:rect l="0" t="0" r="0" b="0"/>
              <a:pathLst>
                <a:path w="200026" h="245883">
                  <a:moveTo>
                    <a:pt x="28575" y="47230"/>
                  </a:moveTo>
                  <a:lnTo>
                    <a:pt x="28575" y="47230"/>
                  </a:lnTo>
                  <a:lnTo>
                    <a:pt x="23519" y="42174"/>
                  </a:lnTo>
                  <a:lnTo>
                    <a:pt x="21036" y="36869"/>
                  </a:lnTo>
                  <a:lnTo>
                    <a:pt x="20374" y="33973"/>
                  </a:lnTo>
                  <a:lnTo>
                    <a:pt x="10485" y="18818"/>
                  </a:lnTo>
                  <a:lnTo>
                    <a:pt x="9651" y="10615"/>
                  </a:lnTo>
                  <a:lnTo>
                    <a:pt x="8551" y="10121"/>
                  </a:lnTo>
                  <a:lnTo>
                    <a:pt x="1335" y="9261"/>
                  </a:lnTo>
                  <a:lnTo>
                    <a:pt x="594" y="6366"/>
                  </a:lnTo>
                  <a:lnTo>
                    <a:pt x="35" y="0"/>
                  </a:lnTo>
                  <a:lnTo>
                    <a:pt x="0" y="37781"/>
                  </a:lnTo>
                  <a:lnTo>
                    <a:pt x="2822" y="45853"/>
                  </a:lnTo>
                  <a:lnTo>
                    <a:pt x="6546" y="52968"/>
                  </a:lnTo>
                  <a:lnTo>
                    <a:pt x="8642" y="63982"/>
                  </a:lnTo>
                  <a:lnTo>
                    <a:pt x="10322" y="80181"/>
                  </a:lnTo>
                  <a:lnTo>
                    <a:pt x="26386" y="127519"/>
                  </a:lnTo>
                  <a:lnTo>
                    <a:pt x="44861" y="163569"/>
                  </a:lnTo>
                  <a:lnTo>
                    <a:pt x="47455" y="174078"/>
                  </a:lnTo>
                  <a:lnTo>
                    <a:pt x="57744" y="189448"/>
                  </a:lnTo>
                  <a:lnTo>
                    <a:pt x="62705" y="196162"/>
                  </a:lnTo>
                  <a:lnTo>
                    <a:pt x="68713" y="209098"/>
                  </a:lnTo>
                  <a:lnTo>
                    <a:pt x="72872" y="215479"/>
                  </a:lnTo>
                  <a:lnTo>
                    <a:pt x="76272" y="225023"/>
                  </a:lnTo>
                  <a:lnTo>
                    <a:pt x="84271" y="235848"/>
                  </a:lnTo>
                  <a:lnTo>
                    <a:pt x="87901" y="236893"/>
                  </a:lnTo>
                  <a:lnTo>
                    <a:pt x="90351" y="237172"/>
                  </a:lnTo>
                  <a:lnTo>
                    <a:pt x="91984" y="238416"/>
                  </a:lnTo>
                  <a:lnTo>
                    <a:pt x="93798" y="242621"/>
                  </a:lnTo>
                  <a:lnTo>
                    <a:pt x="95341" y="244166"/>
                  </a:lnTo>
                  <a:lnTo>
                    <a:pt x="99876" y="245882"/>
                  </a:lnTo>
                  <a:lnTo>
                    <a:pt x="101509" y="245281"/>
                  </a:lnTo>
                  <a:lnTo>
                    <a:pt x="102598" y="243823"/>
                  </a:lnTo>
                  <a:lnTo>
                    <a:pt x="104648" y="238087"/>
                  </a:lnTo>
                  <a:lnTo>
                    <a:pt x="104737" y="232780"/>
                  </a:lnTo>
                  <a:lnTo>
                    <a:pt x="107580" y="227416"/>
                  </a:lnTo>
                  <a:lnTo>
                    <a:pt x="112973" y="220405"/>
                  </a:lnTo>
                  <a:lnTo>
                    <a:pt x="113907" y="214135"/>
                  </a:lnTo>
                  <a:lnTo>
                    <a:pt x="115281" y="195988"/>
                  </a:lnTo>
                  <a:lnTo>
                    <a:pt x="122491" y="177762"/>
                  </a:lnTo>
                  <a:lnTo>
                    <a:pt x="124805" y="145501"/>
                  </a:lnTo>
                  <a:lnTo>
                    <a:pt x="132016" y="116641"/>
                  </a:lnTo>
                  <a:lnTo>
                    <a:pt x="134145" y="98139"/>
                  </a:lnTo>
                  <a:lnTo>
                    <a:pt x="141969" y="70439"/>
                  </a:lnTo>
                  <a:lnTo>
                    <a:pt x="142472" y="63543"/>
                  </a:lnTo>
                  <a:lnTo>
                    <a:pt x="145518" y="56950"/>
                  </a:lnTo>
                  <a:lnTo>
                    <a:pt x="149341" y="50491"/>
                  </a:lnTo>
                  <a:lnTo>
                    <a:pt x="151796" y="37722"/>
                  </a:lnTo>
                  <a:lnTo>
                    <a:pt x="152281" y="25008"/>
                  </a:lnTo>
                  <a:lnTo>
                    <a:pt x="153379" y="22890"/>
                  </a:lnTo>
                  <a:lnTo>
                    <a:pt x="155169" y="21478"/>
                  </a:lnTo>
                  <a:lnTo>
                    <a:pt x="160590" y="19213"/>
                  </a:lnTo>
                  <a:lnTo>
                    <a:pt x="200025" y="186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2" name="SMARTInkShape-1480"/>
            <p:cNvSpPr/>
            <p:nvPr>
              <p:custDataLst>
                <p:tags r:id="rId112"/>
              </p:custDataLst>
            </p:nvPr>
          </p:nvSpPr>
          <p:spPr>
            <a:xfrm>
              <a:off x="476250" y="5667375"/>
              <a:ext cx="28576" cy="133340"/>
            </a:xfrm>
            <a:custGeom>
              <a:avLst/>
              <a:gdLst/>
              <a:ahLst/>
              <a:cxnLst/>
              <a:rect l="0" t="0" r="0" b="0"/>
              <a:pathLst>
                <a:path w="28576" h="133340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9525" y="22666"/>
                  </a:lnTo>
                  <a:lnTo>
                    <a:pt x="12347" y="28771"/>
                  </a:lnTo>
                  <a:lnTo>
                    <a:pt x="16071" y="35012"/>
                  </a:lnTo>
                  <a:lnTo>
                    <a:pt x="18462" y="47642"/>
                  </a:lnTo>
                  <a:lnTo>
                    <a:pt x="19016" y="69851"/>
                  </a:lnTo>
                  <a:lnTo>
                    <a:pt x="21857" y="76200"/>
                  </a:lnTo>
                  <a:lnTo>
                    <a:pt x="25589" y="82550"/>
                  </a:lnTo>
                  <a:lnTo>
                    <a:pt x="27985" y="95250"/>
                  </a:lnTo>
                  <a:lnTo>
                    <a:pt x="28575" y="133339"/>
                  </a:lnTo>
                  <a:lnTo>
                    <a:pt x="285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3" name="SMARTInkShape-1481"/>
            <p:cNvSpPr/>
            <p:nvPr>
              <p:custDataLst>
                <p:tags r:id="rId113"/>
              </p:custDataLst>
            </p:nvPr>
          </p:nvSpPr>
          <p:spPr>
            <a:xfrm>
              <a:off x="504825" y="5695950"/>
              <a:ext cx="95251" cy="114290"/>
            </a:xfrm>
            <a:custGeom>
              <a:avLst/>
              <a:gdLst/>
              <a:ahLst/>
              <a:cxnLst/>
              <a:rect l="0" t="0" r="0" b="0"/>
              <a:pathLst>
                <a:path w="95251" h="114290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56720" y="9525"/>
                  </a:lnTo>
                  <a:lnTo>
                    <a:pt x="62079" y="9525"/>
                  </a:lnTo>
                  <a:lnTo>
                    <a:pt x="63611" y="10583"/>
                  </a:lnTo>
                  <a:lnTo>
                    <a:pt x="64633" y="12347"/>
                  </a:lnTo>
                  <a:lnTo>
                    <a:pt x="66640" y="18934"/>
                  </a:lnTo>
                  <a:lnTo>
                    <a:pt x="66665" y="24073"/>
                  </a:lnTo>
                  <a:lnTo>
                    <a:pt x="67726" y="25574"/>
                  </a:lnTo>
                  <a:lnTo>
                    <a:pt x="69493" y="26574"/>
                  </a:lnTo>
                  <a:lnTo>
                    <a:pt x="71728" y="27241"/>
                  </a:lnTo>
                  <a:lnTo>
                    <a:pt x="73219" y="28744"/>
                  </a:lnTo>
                  <a:lnTo>
                    <a:pt x="76084" y="37673"/>
                  </a:lnTo>
                  <a:lnTo>
                    <a:pt x="76200" y="84274"/>
                  </a:lnTo>
                  <a:lnTo>
                    <a:pt x="76200" y="90351"/>
                  </a:lnTo>
                  <a:lnTo>
                    <a:pt x="77258" y="91984"/>
                  </a:lnTo>
                  <a:lnTo>
                    <a:pt x="79022" y="93073"/>
                  </a:lnTo>
                  <a:lnTo>
                    <a:pt x="81256" y="93799"/>
                  </a:lnTo>
                  <a:lnTo>
                    <a:pt x="82746" y="95341"/>
                  </a:lnTo>
                  <a:lnTo>
                    <a:pt x="85609" y="104345"/>
                  </a:lnTo>
                  <a:lnTo>
                    <a:pt x="85725" y="114289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4" name="SMARTInkShape-1482"/>
            <p:cNvSpPr/>
            <p:nvPr>
              <p:custDataLst>
                <p:tags r:id="rId114"/>
              </p:custDataLst>
            </p:nvPr>
          </p:nvSpPr>
          <p:spPr>
            <a:xfrm>
              <a:off x="666750" y="5610225"/>
              <a:ext cx="95134" cy="160563"/>
            </a:xfrm>
            <a:custGeom>
              <a:avLst/>
              <a:gdLst/>
              <a:ahLst/>
              <a:cxnLst/>
              <a:rect l="0" t="0" r="0" b="0"/>
              <a:pathLst>
                <a:path w="95134" h="160563">
                  <a:moveTo>
                    <a:pt x="0" y="123825"/>
                  </a:moveTo>
                  <a:lnTo>
                    <a:pt x="0" y="123825"/>
                  </a:lnTo>
                  <a:lnTo>
                    <a:pt x="0" y="95677"/>
                  </a:lnTo>
                  <a:lnTo>
                    <a:pt x="6546" y="87730"/>
                  </a:lnTo>
                  <a:lnTo>
                    <a:pt x="9133" y="77927"/>
                  </a:lnTo>
                  <a:lnTo>
                    <a:pt x="9409" y="71656"/>
                  </a:lnTo>
                  <a:lnTo>
                    <a:pt x="12296" y="66066"/>
                  </a:lnTo>
                  <a:lnTo>
                    <a:pt x="17716" y="58912"/>
                  </a:lnTo>
                  <a:lnTo>
                    <a:pt x="18786" y="49893"/>
                  </a:lnTo>
                  <a:lnTo>
                    <a:pt x="18933" y="44047"/>
                  </a:lnTo>
                  <a:lnTo>
                    <a:pt x="21820" y="37921"/>
                  </a:lnTo>
                  <a:lnTo>
                    <a:pt x="25573" y="31671"/>
                  </a:lnTo>
                  <a:lnTo>
                    <a:pt x="28180" y="20921"/>
                  </a:lnTo>
                  <a:lnTo>
                    <a:pt x="28575" y="3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9060" y="17609"/>
                  </a:lnTo>
                  <a:lnTo>
                    <a:pt x="12506" y="26370"/>
                  </a:lnTo>
                  <a:lnTo>
                    <a:pt x="9918" y="36347"/>
                  </a:lnTo>
                  <a:lnTo>
                    <a:pt x="9525" y="82557"/>
                  </a:lnTo>
                  <a:lnTo>
                    <a:pt x="9525" y="99749"/>
                  </a:lnTo>
                  <a:lnTo>
                    <a:pt x="12347" y="105363"/>
                  </a:lnTo>
                  <a:lnTo>
                    <a:pt x="16071" y="111387"/>
                  </a:lnTo>
                  <a:lnTo>
                    <a:pt x="18462" y="123877"/>
                  </a:lnTo>
                  <a:lnTo>
                    <a:pt x="18934" y="136535"/>
                  </a:lnTo>
                  <a:lnTo>
                    <a:pt x="20031" y="138649"/>
                  </a:lnTo>
                  <a:lnTo>
                    <a:pt x="21821" y="140058"/>
                  </a:lnTo>
                  <a:lnTo>
                    <a:pt x="24072" y="140996"/>
                  </a:lnTo>
                  <a:lnTo>
                    <a:pt x="25573" y="142681"/>
                  </a:lnTo>
                  <a:lnTo>
                    <a:pt x="27241" y="147375"/>
                  </a:lnTo>
                  <a:lnTo>
                    <a:pt x="28744" y="149050"/>
                  </a:lnTo>
                  <a:lnTo>
                    <a:pt x="38198" y="153164"/>
                  </a:lnTo>
                  <a:lnTo>
                    <a:pt x="46175" y="160562"/>
                  </a:lnTo>
                  <a:lnTo>
                    <a:pt x="47716" y="159958"/>
                  </a:lnTo>
                  <a:lnTo>
                    <a:pt x="55699" y="153605"/>
                  </a:lnTo>
                  <a:lnTo>
                    <a:pt x="65224" y="152506"/>
                  </a:lnTo>
                  <a:lnTo>
                    <a:pt x="73993" y="145875"/>
                  </a:lnTo>
                  <a:lnTo>
                    <a:pt x="83971" y="143270"/>
                  </a:lnTo>
                  <a:lnTo>
                    <a:pt x="84555" y="142080"/>
                  </a:lnTo>
                  <a:lnTo>
                    <a:pt x="85571" y="134708"/>
                  </a:lnTo>
                  <a:lnTo>
                    <a:pt x="94854" y="124253"/>
                  </a:lnTo>
                  <a:lnTo>
                    <a:pt x="95133" y="118895"/>
                  </a:lnTo>
                  <a:lnTo>
                    <a:pt x="94114" y="117363"/>
                  </a:lnTo>
                  <a:lnTo>
                    <a:pt x="92376" y="116342"/>
                  </a:lnTo>
                  <a:lnTo>
                    <a:pt x="90159" y="115661"/>
                  </a:lnTo>
                  <a:lnTo>
                    <a:pt x="88681" y="114150"/>
                  </a:lnTo>
                  <a:lnTo>
                    <a:pt x="86114" y="106219"/>
                  </a:lnTo>
                  <a:lnTo>
                    <a:pt x="83076" y="105417"/>
                  </a:lnTo>
                  <a:lnTo>
                    <a:pt x="58601" y="104775"/>
                  </a:lnTo>
                  <a:lnTo>
                    <a:pt x="49076" y="112976"/>
                  </a:lnTo>
                  <a:lnTo>
                    <a:pt x="42998" y="113908"/>
                  </a:lnTo>
                  <a:lnTo>
                    <a:pt x="41365" y="115096"/>
                  </a:lnTo>
                  <a:lnTo>
                    <a:pt x="40277" y="116948"/>
                  </a:lnTo>
                  <a:lnTo>
                    <a:pt x="38227" y="123422"/>
                  </a:lnTo>
                  <a:lnTo>
                    <a:pt x="3810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5" name="SMARTInkShape-1483"/>
            <p:cNvSpPr/>
            <p:nvPr>
              <p:custDataLst>
                <p:tags r:id="rId115"/>
              </p:custDataLst>
            </p:nvPr>
          </p:nvSpPr>
          <p:spPr>
            <a:xfrm>
              <a:off x="858574" y="5553075"/>
              <a:ext cx="65352" cy="18659"/>
            </a:xfrm>
            <a:custGeom>
              <a:avLst/>
              <a:gdLst/>
              <a:ahLst/>
              <a:cxnLst/>
              <a:rect l="0" t="0" r="0" b="0"/>
              <a:pathLst>
                <a:path w="65352" h="18659">
                  <a:moveTo>
                    <a:pt x="8201" y="9525"/>
                  </a:moveTo>
                  <a:lnTo>
                    <a:pt x="8201" y="9525"/>
                  </a:lnTo>
                  <a:lnTo>
                    <a:pt x="0" y="9525"/>
                  </a:lnTo>
                  <a:lnTo>
                    <a:pt x="16399" y="9525"/>
                  </a:lnTo>
                  <a:lnTo>
                    <a:pt x="16841" y="10583"/>
                  </a:lnTo>
                  <a:lnTo>
                    <a:pt x="17333" y="14581"/>
                  </a:lnTo>
                  <a:lnTo>
                    <a:pt x="18522" y="16070"/>
                  </a:lnTo>
                  <a:lnTo>
                    <a:pt x="25892" y="18658"/>
                  </a:lnTo>
                  <a:lnTo>
                    <a:pt x="26345" y="17730"/>
                  </a:lnTo>
                  <a:lnTo>
                    <a:pt x="26848" y="13877"/>
                  </a:lnTo>
                  <a:lnTo>
                    <a:pt x="28041" y="12426"/>
                  </a:lnTo>
                  <a:lnTo>
                    <a:pt x="36373" y="9638"/>
                  </a:lnTo>
                  <a:lnTo>
                    <a:pt x="54467" y="9525"/>
                  </a:lnTo>
                  <a:lnTo>
                    <a:pt x="54920" y="8467"/>
                  </a:lnTo>
                  <a:lnTo>
                    <a:pt x="55707" y="1324"/>
                  </a:lnTo>
                  <a:lnTo>
                    <a:pt x="58595" y="588"/>
                  </a:lnTo>
                  <a:lnTo>
                    <a:pt x="6535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6" name="SMARTInkShape-1484"/>
            <p:cNvSpPr/>
            <p:nvPr>
              <p:custDataLst>
                <p:tags r:id="rId116"/>
              </p:custDataLst>
            </p:nvPr>
          </p:nvSpPr>
          <p:spPr>
            <a:xfrm>
              <a:off x="857253" y="5619750"/>
              <a:ext cx="47623" cy="28542"/>
            </a:xfrm>
            <a:custGeom>
              <a:avLst/>
              <a:gdLst/>
              <a:ahLst/>
              <a:cxnLst/>
              <a:rect l="0" t="0" r="0" b="0"/>
              <a:pathLst>
                <a:path w="47623" h="28542">
                  <a:moveTo>
                    <a:pt x="9522" y="9525"/>
                  </a:moveTo>
                  <a:lnTo>
                    <a:pt x="9522" y="9525"/>
                  </a:lnTo>
                  <a:lnTo>
                    <a:pt x="0" y="19047"/>
                  </a:lnTo>
                  <a:lnTo>
                    <a:pt x="9406" y="28459"/>
                  </a:lnTo>
                  <a:lnTo>
                    <a:pt x="14544" y="28541"/>
                  </a:lnTo>
                  <a:lnTo>
                    <a:pt x="16045" y="27494"/>
                  </a:lnTo>
                  <a:lnTo>
                    <a:pt x="17046" y="25738"/>
                  </a:lnTo>
                  <a:lnTo>
                    <a:pt x="18930" y="19441"/>
                  </a:lnTo>
                  <a:lnTo>
                    <a:pt x="36656" y="19053"/>
                  </a:lnTo>
                  <a:lnTo>
                    <a:pt x="37136" y="17994"/>
                  </a:lnTo>
                  <a:lnTo>
                    <a:pt x="37970" y="10849"/>
                  </a:lnTo>
                  <a:lnTo>
                    <a:pt x="40863" y="10113"/>
                  </a:lnTo>
                  <a:lnTo>
                    <a:pt x="46287" y="9641"/>
                  </a:lnTo>
                  <a:lnTo>
                    <a:pt x="47028" y="6754"/>
                  </a:lnTo>
                  <a:lnTo>
                    <a:pt x="4762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68" name="SMARTInkShape-1485"/>
          <p:cNvSpPr/>
          <p:nvPr>
            <p:custDataLst>
              <p:tags r:id="rId21"/>
            </p:custDataLst>
          </p:nvPr>
        </p:nvSpPr>
        <p:spPr>
          <a:xfrm>
            <a:off x="1066800" y="5495925"/>
            <a:ext cx="1600201" cy="123826"/>
          </a:xfrm>
          <a:custGeom>
            <a:avLst/>
            <a:gdLst/>
            <a:ahLst/>
            <a:cxnLst/>
            <a:rect l="0" t="0" r="0" b="0"/>
            <a:pathLst>
              <a:path w="1600201" h="123826">
                <a:moveTo>
                  <a:pt x="9525" y="123825"/>
                </a:moveTo>
                <a:lnTo>
                  <a:pt x="9525" y="123825"/>
                </a:lnTo>
                <a:lnTo>
                  <a:pt x="0" y="123825"/>
                </a:lnTo>
                <a:lnTo>
                  <a:pt x="46184" y="123825"/>
                </a:lnTo>
                <a:lnTo>
                  <a:pt x="92339" y="123825"/>
                </a:lnTo>
                <a:lnTo>
                  <a:pt x="139700" y="123825"/>
                </a:lnTo>
                <a:lnTo>
                  <a:pt x="184346" y="123825"/>
                </a:lnTo>
                <a:lnTo>
                  <a:pt x="231948" y="123825"/>
                </a:lnTo>
                <a:lnTo>
                  <a:pt x="278407" y="123825"/>
                </a:lnTo>
                <a:lnTo>
                  <a:pt x="325574" y="123825"/>
                </a:lnTo>
                <a:lnTo>
                  <a:pt x="347043" y="122767"/>
                </a:lnTo>
                <a:lnTo>
                  <a:pt x="384260" y="115183"/>
                </a:lnTo>
                <a:lnTo>
                  <a:pt x="426777" y="114334"/>
                </a:lnTo>
                <a:lnTo>
                  <a:pt x="451112" y="113249"/>
                </a:lnTo>
                <a:lnTo>
                  <a:pt x="488973" y="105658"/>
                </a:lnTo>
                <a:lnTo>
                  <a:pt x="533401" y="104827"/>
                </a:lnTo>
                <a:lnTo>
                  <a:pt x="574322" y="101958"/>
                </a:lnTo>
                <a:lnTo>
                  <a:pt x="618536" y="95839"/>
                </a:lnTo>
                <a:lnTo>
                  <a:pt x="631564" y="94454"/>
                </a:lnTo>
                <a:lnTo>
                  <a:pt x="676448" y="85573"/>
                </a:lnTo>
                <a:lnTo>
                  <a:pt x="723833" y="77162"/>
                </a:lnTo>
                <a:lnTo>
                  <a:pt x="763455" y="71270"/>
                </a:lnTo>
                <a:lnTo>
                  <a:pt x="809817" y="67280"/>
                </a:lnTo>
                <a:lnTo>
                  <a:pt x="857275" y="60209"/>
                </a:lnTo>
                <a:lnTo>
                  <a:pt x="904878" y="52496"/>
                </a:lnTo>
                <a:lnTo>
                  <a:pt x="947784" y="48267"/>
                </a:lnTo>
                <a:lnTo>
                  <a:pt x="989668" y="42695"/>
                </a:lnTo>
                <a:lnTo>
                  <a:pt x="1028516" y="39007"/>
                </a:lnTo>
                <a:lnTo>
                  <a:pt x="1066764" y="35457"/>
                </a:lnTo>
                <a:lnTo>
                  <a:pt x="1104893" y="29935"/>
                </a:lnTo>
                <a:lnTo>
                  <a:pt x="1149545" y="28844"/>
                </a:lnTo>
                <a:lnTo>
                  <a:pt x="1190036" y="25805"/>
                </a:lnTo>
                <a:lnTo>
                  <a:pt x="1228609" y="20384"/>
                </a:lnTo>
                <a:lnTo>
                  <a:pt x="1267860" y="18255"/>
                </a:lnTo>
                <a:lnTo>
                  <a:pt x="1312459" y="11563"/>
                </a:lnTo>
                <a:lnTo>
                  <a:pt x="1352157" y="9928"/>
                </a:lnTo>
                <a:lnTo>
                  <a:pt x="1390572" y="3059"/>
                </a:lnTo>
                <a:lnTo>
                  <a:pt x="1428735" y="604"/>
                </a:lnTo>
                <a:lnTo>
                  <a:pt x="1475315" y="79"/>
                </a:lnTo>
                <a:lnTo>
                  <a:pt x="1515798" y="10"/>
                </a:lnTo>
                <a:lnTo>
                  <a:pt x="1558484" y="0"/>
                </a:lnTo>
                <a:lnTo>
                  <a:pt x="160020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84" name="SMARTInkShape-Group406"/>
          <p:cNvGrpSpPr/>
          <p:nvPr/>
        </p:nvGrpSpPr>
        <p:grpSpPr>
          <a:xfrm>
            <a:off x="1323975" y="5267325"/>
            <a:ext cx="895351" cy="780647"/>
            <a:chOff x="1323975" y="5267325"/>
            <a:chExt cx="895351" cy="780647"/>
          </a:xfrm>
        </p:grpSpPr>
        <p:sp>
          <p:nvSpPr>
            <p:cNvPr id="24769" name="SMARTInkShape-1486"/>
            <p:cNvSpPr/>
            <p:nvPr>
              <p:custDataLst>
                <p:tags r:id="rId96"/>
              </p:custDataLst>
            </p:nvPr>
          </p:nvSpPr>
          <p:spPr>
            <a:xfrm>
              <a:off x="1857375" y="5678227"/>
              <a:ext cx="95251" cy="312988"/>
            </a:xfrm>
            <a:custGeom>
              <a:avLst/>
              <a:gdLst/>
              <a:ahLst/>
              <a:cxnLst/>
              <a:rect l="0" t="0" r="0" b="0"/>
              <a:pathLst>
                <a:path w="95251" h="312988">
                  <a:moveTo>
                    <a:pt x="57150" y="27248"/>
                  </a:moveTo>
                  <a:lnTo>
                    <a:pt x="57150" y="27248"/>
                  </a:lnTo>
                  <a:lnTo>
                    <a:pt x="57150" y="19047"/>
                  </a:lnTo>
                  <a:lnTo>
                    <a:pt x="58208" y="18606"/>
                  </a:lnTo>
                  <a:lnTo>
                    <a:pt x="66283" y="17757"/>
                  </a:lnTo>
                  <a:lnTo>
                    <a:pt x="66674" y="8232"/>
                  </a:lnTo>
                  <a:lnTo>
                    <a:pt x="58474" y="0"/>
                  </a:lnTo>
                  <a:lnTo>
                    <a:pt x="58033" y="616"/>
                  </a:lnTo>
                  <a:lnTo>
                    <a:pt x="57266" y="6990"/>
                  </a:lnTo>
                  <a:lnTo>
                    <a:pt x="54379" y="7662"/>
                  </a:lnTo>
                  <a:lnTo>
                    <a:pt x="52128" y="7840"/>
                  </a:lnTo>
                  <a:lnTo>
                    <a:pt x="50627" y="9018"/>
                  </a:lnTo>
                  <a:lnTo>
                    <a:pt x="48021" y="16367"/>
                  </a:lnTo>
                  <a:lnTo>
                    <a:pt x="47660" y="25805"/>
                  </a:lnTo>
                  <a:lnTo>
                    <a:pt x="42579" y="31877"/>
                  </a:lnTo>
                  <a:lnTo>
                    <a:pt x="40091" y="40241"/>
                  </a:lnTo>
                  <a:lnTo>
                    <a:pt x="38216" y="68168"/>
                  </a:lnTo>
                  <a:lnTo>
                    <a:pt x="47452" y="115616"/>
                  </a:lnTo>
                  <a:lnTo>
                    <a:pt x="48606" y="125790"/>
                  </a:lnTo>
                  <a:lnTo>
                    <a:pt x="65234" y="171939"/>
                  </a:lnTo>
                  <a:lnTo>
                    <a:pt x="68856" y="179044"/>
                  </a:lnTo>
                  <a:lnTo>
                    <a:pt x="79806" y="197285"/>
                  </a:lnTo>
                  <a:lnTo>
                    <a:pt x="87768" y="217144"/>
                  </a:lnTo>
                  <a:lnTo>
                    <a:pt x="91925" y="223830"/>
                  </a:lnTo>
                  <a:lnTo>
                    <a:pt x="94265" y="233544"/>
                  </a:lnTo>
                  <a:lnTo>
                    <a:pt x="95247" y="278349"/>
                  </a:lnTo>
                  <a:lnTo>
                    <a:pt x="95250" y="292091"/>
                  </a:lnTo>
                  <a:lnTo>
                    <a:pt x="81061" y="308090"/>
                  </a:lnTo>
                  <a:lnTo>
                    <a:pt x="75538" y="310816"/>
                  </a:lnTo>
                  <a:lnTo>
                    <a:pt x="62137" y="312870"/>
                  </a:lnTo>
                  <a:lnTo>
                    <a:pt x="44330" y="312987"/>
                  </a:lnTo>
                  <a:lnTo>
                    <a:pt x="38047" y="310171"/>
                  </a:lnTo>
                  <a:lnTo>
                    <a:pt x="21340" y="297188"/>
                  </a:lnTo>
                  <a:lnTo>
                    <a:pt x="15482" y="295388"/>
                  </a:lnTo>
                  <a:lnTo>
                    <a:pt x="13496" y="292791"/>
                  </a:lnTo>
                  <a:lnTo>
                    <a:pt x="7487" y="276237"/>
                  </a:lnTo>
                  <a:lnTo>
                    <a:pt x="0" y="26537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0" name="SMARTInkShape-1487"/>
            <p:cNvSpPr/>
            <p:nvPr>
              <p:custDataLst>
                <p:tags r:id="rId97"/>
              </p:custDataLst>
            </p:nvPr>
          </p:nvSpPr>
          <p:spPr>
            <a:xfrm>
              <a:off x="1752716" y="5495925"/>
              <a:ext cx="57035" cy="57151"/>
            </a:xfrm>
            <a:custGeom>
              <a:avLst/>
              <a:gdLst/>
              <a:ahLst/>
              <a:cxnLst/>
              <a:rect l="0" t="0" r="0" b="0"/>
              <a:pathLst>
                <a:path w="57035" h="57151">
                  <a:moveTo>
                    <a:pt x="9409" y="0"/>
                  </a:moveTo>
                  <a:lnTo>
                    <a:pt x="9409" y="0"/>
                  </a:lnTo>
                  <a:lnTo>
                    <a:pt x="9409" y="18623"/>
                  </a:lnTo>
                  <a:lnTo>
                    <a:pt x="0" y="28455"/>
                  </a:lnTo>
                  <a:lnTo>
                    <a:pt x="8095" y="36766"/>
                  </a:lnTo>
                  <a:lnTo>
                    <a:pt x="9374" y="47198"/>
                  </a:lnTo>
                  <a:lnTo>
                    <a:pt x="14455" y="47499"/>
                  </a:lnTo>
                  <a:lnTo>
                    <a:pt x="15948" y="48599"/>
                  </a:lnTo>
                  <a:lnTo>
                    <a:pt x="18541" y="55815"/>
                  </a:lnTo>
                  <a:lnTo>
                    <a:pt x="21582" y="56557"/>
                  </a:lnTo>
                  <a:lnTo>
                    <a:pt x="51204" y="57150"/>
                  </a:lnTo>
                  <a:lnTo>
                    <a:pt x="53148" y="56092"/>
                  </a:lnTo>
                  <a:lnTo>
                    <a:pt x="54443" y="54328"/>
                  </a:lnTo>
                  <a:lnTo>
                    <a:pt x="57034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1" name="SMARTInkShape-1488"/>
            <p:cNvSpPr/>
            <p:nvPr>
              <p:custDataLst>
                <p:tags r:id="rId98"/>
              </p:custDataLst>
            </p:nvPr>
          </p:nvSpPr>
          <p:spPr>
            <a:xfrm>
              <a:off x="1514475" y="5810261"/>
              <a:ext cx="66673" cy="114169"/>
            </a:xfrm>
            <a:custGeom>
              <a:avLst/>
              <a:gdLst/>
              <a:ahLst/>
              <a:cxnLst/>
              <a:rect l="0" t="0" r="0" b="0"/>
              <a:pathLst>
                <a:path w="66673" h="114169">
                  <a:moveTo>
                    <a:pt x="0" y="47614"/>
                  </a:moveTo>
                  <a:lnTo>
                    <a:pt x="0" y="47614"/>
                  </a:lnTo>
                  <a:lnTo>
                    <a:pt x="0" y="52670"/>
                  </a:lnTo>
                  <a:lnTo>
                    <a:pt x="1058" y="54159"/>
                  </a:lnTo>
                  <a:lnTo>
                    <a:pt x="2822" y="55153"/>
                  </a:lnTo>
                  <a:lnTo>
                    <a:pt x="9132" y="57023"/>
                  </a:lnTo>
                  <a:lnTo>
                    <a:pt x="9525" y="38491"/>
                  </a:lnTo>
                  <a:lnTo>
                    <a:pt x="16071" y="30564"/>
                  </a:lnTo>
                  <a:lnTo>
                    <a:pt x="18657" y="20766"/>
                  </a:lnTo>
                  <a:lnTo>
                    <a:pt x="18933" y="14495"/>
                  </a:lnTo>
                  <a:lnTo>
                    <a:pt x="20031" y="12834"/>
                  </a:lnTo>
                  <a:lnTo>
                    <a:pt x="21820" y="11727"/>
                  </a:lnTo>
                  <a:lnTo>
                    <a:pt x="27241" y="9951"/>
                  </a:lnTo>
                  <a:lnTo>
                    <a:pt x="27982" y="6886"/>
                  </a:lnTo>
                  <a:lnTo>
                    <a:pt x="28572" y="25"/>
                  </a:lnTo>
                  <a:lnTo>
                    <a:pt x="23517" y="0"/>
                  </a:lnTo>
                  <a:lnTo>
                    <a:pt x="22028" y="1054"/>
                  </a:lnTo>
                  <a:lnTo>
                    <a:pt x="21036" y="2816"/>
                  </a:lnTo>
                  <a:lnTo>
                    <a:pt x="20373" y="5049"/>
                  </a:lnTo>
                  <a:lnTo>
                    <a:pt x="10965" y="17323"/>
                  </a:lnTo>
                  <a:lnTo>
                    <a:pt x="9951" y="23587"/>
                  </a:lnTo>
                  <a:lnTo>
                    <a:pt x="9528" y="69458"/>
                  </a:lnTo>
                  <a:lnTo>
                    <a:pt x="9525" y="104206"/>
                  </a:lnTo>
                  <a:lnTo>
                    <a:pt x="14582" y="109655"/>
                  </a:lnTo>
                  <a:lnTo>
                    <a:pt x="19886" y="112229"/>
                  </a:lnTo>
                  <a:lnTo>
                    <a:pt x="33123" y="114168"/>
                  </a:lnTo>
                  <a:lnTo>
                    <a:pt x="34782" y="113150"/>
                  </a:lnTo>
                  <a:lnTo>
                    <a:pt x="35888" y="111413"/>
                  </a:lnTo>
                  <a:lnTo>
                    <a:pt x="36625" y="109196"/>
                  </a:lnTo>
                  <a:lnTo>
                    <a:pt x="38175" y="107719"/>
                  </a:lnTo>
                  <a:lnTo>
                    <a:pt x="42719" y="106077"/>
                  </a:lnTo>
                  <a:lnTo>
                    <a:pt x="51228" y="105153"/>
                  </a:lnTo>
                  <a:lnTo>
                    <a:pt x="53202" y="103964"/>
                  </a:lnTo>
                  <a:lnTo>
                    <a:pt x="54518" y="102115"/>
                  </a:lnTo>
                  <a:lnTo>
                    <a:pt x="56630" y="96597"/>
                  </a:lnTo>
                  <a:lnTo>
                    <a:pt x="65305" y="87157"/>
                  </a:lnTo>
                  <a:lnTo>
                    <a:pt x="66555" y="77640"/>
                  </a:lnTo>
                  <a:lnTo>
                    <a:pt x="66672" y="67094"/>
                  </a:lnTo>
                  <a:lnTo>
                    <a:pt x="57542" y="57543"/>
                  </a:lnTo>
                  <a:lnTo>
                    <a:pt x="49623" y="63765"/>
                  </a:lnTo>
                  <a:lnTo>
                    <a:pt x="39827" y="66282"/>
                  </a:lnTo>
                  <a:lnTo>
                    <a:pt x="33555" y="66551"/>
                  </a:lnTo>
                  <a:lnTo>
                    <a:pt x="27966" y="69436"/>
                  </a:lnTo>
                  <a:lnTo>
                    <a:pt x="20811" y="74855"/>
                  </a:lnTo>
                  <a:lnTo>
                    <a:pt x="19833" y="78418"/>
                  </a:lnTo>
                  <a:lnTo>
                    <a:pt x="19050" y="857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2" name="SMARTInkShape-1489"/>
            <p:cNvSpPr/>
            <p:nvPr>
              <p:custDataLst>
                <p:tags r:id="rId99"/>
              </p:custDataLst>
            </p:nvPr>
          </p:nvSpPr>
          <p:spPr>
            <a:xfrm>
              <a:off x="1905000" y="5363899"/>
              <a:ext cx="66676" cy="141552"/>
            </a:xfrm>
            <a:custGeom>
              <a:avLst/>
              <a:gdLst/>
              <a:ahLst/>
              <a:cxnLst/>
              <a:rect l="0" t="0" r="0" b="0"/>
              <a:pathLst>
                <a:path w="66676" h="141552">
                  <a:moveTo>
                    <a:pt x="66675" y="8201"/>
                  </a:moveTo>
                  <a:lnTo>
                    <a:pt x="66675" y="8201"/>
                  </a:lnTo>
                  <a:lnTo>
                    <a:pt x="66675" y="0"/>
                  </a:lnTo>
                  <a:lnTo>
                    <a:pt x="66675" y="4125"/>
                  </a:lnTo>
                  <a:lnTo>
                    <a:pt x="65617" y="5484"/>
                  </a:lnTo>
                  <a:lnTo>
                    <a:pt x="61618" y="6993"/>
                  </a:lnTo>
                  <a:lnTo>
                    <a:pt x="60129" y="8454"/>
                  </a:lnTo>
                  <a:lnTo>
                    <a:pt x="54916" y="18403"/>
                  </a:lnTo>
                  <a:lnTo>
                    <a:pt x="49065" y="25503"/>
                  </a:lnTo>
                  <a:lnTo>
                    <a:pt x="42695" y="45412"/>
                  </a:lnTo>
                  <a:lnTo>
                    <a:pt x="31166" y="64816"/>
                  </a:lnTo>
                  <a:lnTo>
                    <a:pt x="28668" y="71463"/>
                  </a:lnTo>
                  <a:lnTo>
                    <a:pt x="22370" y="81155"/>
                  </a:lnTo>
                  <a:lnTo>
                    <a:pt x="18976" y="90730"/>
                  </a:lnTo>
                  <a:lnTo>
                    <a:pt x="12796" y="100270"/>
                  </a:lnTo>
                  <a:lnTo>
                    <a:pt x="9436" y="109799"/>
                  </a:lnTo>
                  <a:lnTo>
                    <a:pt x="3266" y="119326"/>
                  </a:lnTo>
                  <a:lnTo>
                    <a:pt x="430" y="130145"/>
                  </a:lnTo>
                  <a:lnTo>
                    <a:pt x="0" y="1415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3" name="SMARTInkShape-1490"/>
            <p:cNvSpPr/>
            <p:nvPr>
              <p:custDataLst>
                <p:tags r:id="rId100"/>
              </p:custDataLst>
            </p:nvPr>
          </p:nvSpPr>
          <p:spPr>
            <a:xfrm>
              <a:off x="1362202" y="5791200"/>
              <a:ext cx="66549" cy="133348"/>
            </a:xfrm>
            <a:custGeom>
              <a:avLst/>
              <a:gdLst/>
              <a:ahLst/>
              <a:cxnLst/>
              <a:rect l="0" t="0" r="0" b="0"/>
              <a:pathLst>
                <a:path w="66549" h="133348">
                  <a:moveTo>
                    <a:pt x="9398" y="28575"/>
                  </a:moveTo>
                  <a:lnTo>
                    <a:pt x="9398" y="28575"/>
                  </a:lnTo>
                  <a:lnTo>
                    <a:pt x="9398" y="20374"/>
                  </a:lnTo>
                  <a:lnTo>
                    <a:pt x="18530" y="9952"/>
                  </a:lnTo>
                  <a:lnTo>
                    <a:pt x="18888" y="1362"/>
                  </a:lnTo>
                  <a:lnTo>
                    <a:pt x="19958" y="907"/>
                  </a:lnTo>
                  <a:lnTo>
                    <a:pt x="46138" y="0"/>
                  </a:lnTo>
                  <a:lnTo>
                    <a:pt x="46592" y="1058"/>
                  </a:lnTo>
                  <a:lnTo>
                    <a:pt x="47095" y="5056"/>
                  </a:lnTo>
                  <a:lnTo>
                    <a:pt x="48288" y="6545"/>
                  </a:lnTo>
                  <a:lnTo>
                    <a:pt x="52435" y="8201"/>
                  </a:lnTo>
                  <a:lnTo>
                    <a:pt x="53965" y="9701"/>
                  </a:lnTo>
                  <a:lnTo>
                    <a:pt x="57813" y="19148"/>
                  </a:lnTo>
                  <a:lnTo>
                    <a:pt x="63490" y="26370"/>
                  </a:lnTo>
                  <a:lnTo>
                    <a:pt x="65642" y="35212"/>
                  </a:lnTo>
                  <a:lnTo>
                    <a:pt x="66548" y="80709"/>
                  </a:lnTo>
                  <a:lnTo>
                    <a:pt x="66548" y="89296"/>
                  </a:lnTo>
                  <a:lnTo>
                    <a:pt x="63726" y="95426"/>
                  </a:lnTo>
                  <a:lnTo>
                    <a:pt x="52359" y="109284"/>
                  </a:lnTo>
                  <a:lnTo>
                    <a:pt x="46836" y="112071"/>
                  </a:lnTo>
                  <a:lnTo>
                    <a:pt x="43882" y="112814"/>
                  </a:lnTo>
                  <a:lnTo>
                    <a:pt x="41912" y="114367"/>
                  </a:lnTo>
                  <a:lnTo>
                    <a:pt x="39724" y="118917"/>
                  </a:lnTo>
                  <a:lnTo>
                    <a:pt x="38082" y="120552"/>
                  </a:lnTo>
                  <a:lnTo>
                    <a:pt x="19445" y="132920"/>
                  </a:lnTo>
                  <a:lnTo>
                    <a:pt x="1317" y="133347"/>
                  </a:lnTo>
                  <a:lnTo>
                    <a:pt x="836" y="132290"/>
                  </a:lnTo>
                  <a:lnTo>
                    <a:pt x="0" y="125149"/>
                  </a:lnTo>
                  <a:lnTo>
                    <a:pt x="9398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4" name="SMARTInkShape-1491"/>
            <p:cNvSpPr/>
            <p:nvPr>
              <p:custDataLst>
                <p:tags r:id="rId101"/>
              </p:custDataLst>
            </p:nvPr>
          </p:nvSpPr>
          <p:spPr>
            <a:xfrm>
              <a:off x="1704975" y="5438775"/>
              <a:ext cx="85726" cy="133234"/>
            </a:xfrm>
            <a:custGeom>
              <a:avLst/>
              <a:gdLst/>
              <a:ahLst/>
              <a:cxnLst/>
              <a:rect l="0" t="0" r="0" b="0"/>
              <a:pathLst>
                <a:path w="85726" h="133234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2" y="17992"/>
                  </a:lnTo>
                  <a:lnTo>
                    <a:pt x="9490" y="9917"/>
                  </a:lnTo>
                  <a:lnTo>
                    <a:pt x="1321" y="17761"/>
                  </a:lnTo>
                  <a:lnTo>
                    <a:pt x="116" y="27138"/>
                  </a:lnTo>
                  <a:lnTo>
                    <a:pt x="0" y="73032"/>
                  </a:lnTo>
                  <a:lnTo>
                    <a:pt x="0" y="88901"/>
                  </a:lnTo>
                  <a:lnTo>
                    <a:pt x="1058" y="91017"/>
                  </a:lnTo>
                  <a:lnTo>
                    <a:pt x="2822" y="92428"/>
                  </a:lnTo>
                  <a:lnTo>
                    <a:pt x="5057" y="93369"/>
                  </a:lnTo>
                  <a:lnTo>
                    <a:pt x="6546" y="95054"/>
                  </a:lnTo>
                  <a:lnTo>
                    <a:pt x="8201" y="99749"/>
                  </a:lnTo>
                  <a:lnTo>
                    <a:pt x="9524" y="123695"/>
                  </a:lnTo>
                  <a:lnTo>
                    <a:pt x="18934" y="133233"/>
                  </a:lnTo>
                  <a:lnTo>
                    <a:pt x="19050" y="110602"/>
                  </a:lnTo>
                  <a:lnTo>
                    <a:pt x="20108" y="108659"/>
                  </a:lnTo>
                  <a:lnTo>
                    <a:pt x="21872" y="107364"/>
                  </a:lnTo>
                  <a:lnTo>
                    <a:pt x="24107" y="106501"/>
                  </a:lnTo>
                  <a:lnTo>
                    <a:pt x="25596" y="104868"/>
                  </a:lnTo>
                  <a:lnTo>
                    <a:pt x="27251" y="100231"/>
                  </a:lnTo>
                  <a:lnTo>
                    <a:pt x="29610" y="69826"/>
                  </a:lnTo>
                  <a:lnTo>
                    <a:pt x="38273" y="57344"/>
                  </a:lnTo>
                  <a:lnTo>
                    <a:pt x="44384" y="49917"/>
                  </a:lnTo>
                  <a:lnTo>
                    <a:pt x="46665" y="41013"/>
                  </a:lnTo>
                  <a:lnTo>
                    <a:pt x="47198" y="34808"/>
                  </a:lnTo>
                  <a:lnTo>
                    <a:pt x="48399" y="32731"/>
                  </a:lnTo>
                  <a:lnTo>
                    <a:pt x="50257" y="31346"/>
                  </a:lnTo>
                  <a:lnTo>
                    <a:pt x="52555" y="30422"/>
                  </a:lnTo>
                  <a:lnTo>
                    <a:pt x="54086" y="28748"/>
                  </a:lnTo>
                  <a:lnTo>
                    <a:pt x="57939" y="18983"/>
                  </a:lnTo>
                  <a:lnTo>
                    <a:pt x="65316" y="10980"/>
                  </a:lnTo>
                  <a:lnTo>
                    <a:pt x="74756" y="9653"/>
                  </a:lnTo>
                  <a:lnTo>
                    <a:pt x="75237" y="8553"/>
                  </a:lnTo>
                  <a:lnTo>
                    <a:pt x="76073" y="1335"/>
                  </a:lnTo>
                  <a:lnTo>
                    <a:pt x="78966" y="59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5" name="SMARTInkShape-1492"/>
            <p:cNvSpPr/>
            <p:nvPr>
              <p:custDataLst>
                <p:tags r:id="rId102"/>
              </p:custDataLst>
            </p:nvPr>
          </p:nvSpPr>
          <p:spPr>
            <a:xfrm>
              <a:off x="2076450" y="5267325"/>
              <a:ext cx="133351" cy="209512"/>
            </a:xfrm>
            <a:custGeom>
              <a:avLst/>
              <a:gdLst/>
              <a:ahLst/>
              <a:cxnLst/>
              <a:rect l="0" t="0" r="0" b="0"/>
              <a:pathLst>
                <a:path w="133351" h="209512">
                  <a:moveTo>
                    <a:pt x="19050" y="19050"/>
                  </a:moveTo>
                  <a:lnTo>
                    <a:pt x="19050" y="19050"/>
                  </a:lnTo>
                  <a:lnTo>
                    <a:pt x="9917" y="9917"/>
                  </a:lnTo>
                  <a:lnTo>
                    <a:pt x="9560" y="1358"/>
                  </a:lnTo>
                  <a:lnTo>
                    <a:pt x="8490" y="906"/>
                  </a:lnTo>
                  <a:lnTo>
                    <a:pt x="10" y="0"/>
                  </a:lnTo>
                  <a:lnTo>
                    <a:pt x="0" y="44536"/>
                  </a:lnTo>
                  <a:lnTo>
                    <a:pt x="0" y="50838"/>
                  </a:lnTo>
                  <a:lnTo>
                    <a:pt x="2822" y="57167"/>
                  </a:lnTo>
                  <a:lnTo>
                    <a:pt x="5057" y="60336"/>
                  </a:lnTo>
                  <a:lnTo>
                    <a:pt x="8201" y="74910"/>
                  </a:lnTo>
                  <a:lnTo>
                    <a:pt x="10506" y="102397"/>
                  </a:lnTo>
                  <a:lnTo>
                    <a:pt x="18161" y="129270"/>
                  </a:lnTo>
                  <a:lnTo>
                    <a:pt x="18933" y="145931"/>
                  </a:lnTo>
                  <a:lnTo>
                    <a:pt x="21820" y="152347"/>
                  </a:lnTo>
                  <a:lnTo>
                    <a:pt x="25573" y="158726"/>
                  </a:lnTo>
                  <a:lnTo>
                    <a:pt x="27982" y="171445"/>
                  </a:lnTo>
                  <a:lnTo>
                    <a:pt x="28179" y="174622"/>
                  </a:lnTo>
                  <a:lnTo>
                    <a:pt x="31221" y="180974"/>
                  </a:lnTo>
                  <a:lnTo>
                    <a:pt x="35043" y="187325"/>
                  </a:lnTo>
                  <a:lnTo>
                    <a:pt x="37698" y="198144"/>
                  </a:lnTo>
                  <a:lnTo>
                    <a:pt x="47223" y="209109"/>
                  </a:lnTo>
                  <a:lnTo>
                    <a:pt x="55791" y="209511"/>
                  </a:lnTo>
                  <a:lnTo>
                    <a:pt x="56244" y="208466"/>
                  </a:lnTo>
                  <a:lnTo>
                    <a:pt x="56748" y="204482"/>
                  </a:lnTo>
                  <a:lnTo>
                    <a:pt x="57940" y="202997"/>
                  </a:lnTo>
                  <a:lnTo>
                    <a:pt x="65316" y="200416"/>
                  </a:lnTo>
                  <a:lnTo>
                    <a:pt x="66071" y="197376"/>
                  </a:lnTo>
                  <a:lnTo>
                    <a:pt x="66556" y="186802"/>
                  </a:lnTo>
                  <a:lnTo>
                    <a:pt x="69444" y="180742"/>
                  </a:lnTo>
                  <a:lnTo>
                    <a:pt x="81856" y="165069"/>
                  </a:lnTo>
                  <a:lnTo>
                    <a:pt x="87783" y="152394"/>
                  </a:lnTo>
                  <a:lnTo>
                    <a:pt x="90272" y="149221"/>
                  </a:lnTo>
                  <a:lnTo>
                    <a:pt x="93037" y="140051"/>
                  </a:lnTo>
                  <a:lnTo>
                    <a:pt x="95325" y="129978"/>
                  </a:lnTo>
                  <a:lnTo>
                    <a:pt x="102595" y="114888"/>
                  </a:lnTo>
                  <a:lnTo>
                    <a:pt x="103321" y="111517"/>
                  </a:lnTo>
                  <a:lnTo>
                    <a:pt x="112123" y="92479"/>
                  </a:lnTo>
                  <a:lnTo>
                    <a:pt x="114390" y="82377"/>
                  </a:lnTo>
                  <a:lnTo>
                    <a:pt x="121648" y="67268"/>
                  </a:lnTo>
                  <a:lnTo>
                    <a:pt x="123395" y="59149"/>
                  </a:lnTo>
                  <a:lnTo>
                    <a:pt x="130286" y="49940"/>
                  </a:lnTo>
                  <a:lnTo>
                    <a:pt x="132946" y="39868"/>
                  </a:lnTo>
                  <a:lnTo>
                    <a:pt x="133350" y="19177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6" name="SMARTInkShape-1493"/>
            <p:cNvSpPr/>
            <p:nvPr>
              <p:custDataLst>
                <p:tags r:id="rId103"/>
              </p:custDataLst>
            </p:nvPr>
          </p:nvSpPr>
          <p:spPr>
            <a:xfrm>
              <a:off x="1924085" y="5353050"/>
              <a:ext cx="133305" cy="180973"/>
            </a:xfrm>
            <a:custGeom>
              <a:avLst/>
              <a:gdLst/>
              <a:ahLst/>
              <a:cxnLst/>
              <a:rect l="0" t="0" r="0" b="0"/>
              <a:pathLst>
                <a:path w="133305" h="180973">
                  <a:moveTo>
                    <a:pt x="19015" y="0"/>
                  </a:moveTo>
                  <a:lnTo>
                    <a:pt x="19015" y="0"/>
                  </a:lnTo>
                  <a:lnTo>
                    <a:pt x="27216" y="8201"/>
                  </a:lnTo>
                  <a:lnTo>
                    <a:pt x="26599" y="9701"/>
                  </a:lnTo>
                  <a:lnTo>
                    <a:pt x="23091" y="14189"/>
                  </a:lnTo>
                  <a:lnTo>
                    <a:pt x="22791" y="15810"/>
                  </a:lnTo>
                  <a:lnTo>
                    <a:pt x="23649" y="16890"/>
                  </a:lnTo>
                  <a:lnTo>
                    <a:pt x="25279" y="17609"/>
                  </a:lnTo>
                  <a:lnTo>
                    <a:pt x="26366" y="19148"/>
                  </a:lnTo>
                  <a:lnTo>
                    <a:pt x="27896" y="26370"/>
                  </a:lnTo>
                  <a:lnTo>
                    <a:pt x="28515" y="50838"/>
                  </a:lnTo>
                  <a:lnTo>
                    <a:pt x="31351" y="57167"/>
                  </a:lnTo>
                  <a:lnTo>
                    <a:pt x="73070" y="101678"/>
                  </a:lnTo>
                  <a:lnTo>
                    <a:pt x="81481" y="111148"/>
                  </a:lnTo>
                  <a:lnTo>
                    <a:pt x="87681" y="123830"/>
                  </a:lnTo>
                  <a:lnTo>
                    <a:pt x="90192" y="127003"/>
                  </a:lnTo>
                  <a:lnTo>
                    <a:pt x="95805" y="130530"/>
                  </a:lnTo>
                  <a:lnTo>
                    <a:pt x="101827" y="133154"/>
                  </a:lnTo>
                  <a:lnTo>
                    <a:pt x="111168" y="139525"/>
                  </a:lnTo>
                  <a:lnTo>
                    <a:pt x="117474" y="141386"/>
                  </a:lnTo>
                  <a:lnTo>
                    <a:pt x="119580" y="142940"/>
                  </a:lnTo>
                  <a:lnTo>
                    <a:pt x="120983" y="145035"/>
                  </a:lnTo>
                  <a:lnTo>
                    <a:pt x="123235" y="150945"/>
                  </a:lnTo>
                  <a:lnTo>
                    <a:pt x="133279" y="161887"/>
                  </a:lnTo>
                  <a:lnTo>
                    <a:pt x="133304" y="166971"/>
                  </a:lnTo>
                  <a:lnTo>
                    <a:pt x="132250" y="168464"/>
                  </a:lnTo>
                  <a:lnTo>
                    <a:pt x="130488" y="169459"/>
                  </a:lnTo>
                  <a:lnTo>
                    <a:pt x="124182" y="171334"/>
                  </a:lnTo>
                  <a:lnTo>
                    <a:pt x="101410" y="171447"/>
                  </a:lnTo>
                  <a:lnTo>
                    <a:pt x="95146" y="174270"/>
                  </a:lnTo>
                  <a:lnTo>
                    <a:pt x="88834" y="177995"/>
                  </a:lnTo>
                  <a:lnTo>
                    <a:pt x="76159" y="180387"/>
                  </a:lnTo>
                  <a:lnTo>
                    <a:pt x="34890" y="180972"/>
                  </a:lnTo>
                  <a:lnTo>
                    <a:pt x="32773" y="179915"/>
                  </a:lnTo>
                  <a:lnTo>
                    <a:pt x="31362" y="178152"/>
                  </a:lnTo>
                  <a:lnTo>
                    <a:pt x="30421" y="175918"/>
                  </a:lnTo>
                  <a:lnTo>
                    <a:pt x="28736" y="174428"/>
                  </a:lnTo>
                  <a:lnTo>
                    <a:pt x="24041" y="172774"/>
                  </a:lnTo>
                  <a:lnTo>
                    <a:pt x="4588" y="171460"/>
                  </a:lnTo>
                  <a:lnTo>
                    <a:pt x="3047" y="170399"/>
                  </a:lnTo>
                  <a:lnTo>
                    <a:pt x="2020" y="168633"/>
                  </a:lnTo>
                  <a:lnTo>
                    <a:pt x="85" y="162318"/>
                  </a:lnTo>
                  <a:lnTo>
                    <a:pt x="0" y="156985"/>
                  </a:lnTo>
                  <a:lnTo>
                    <a:pt x="2803" y="151616"/>
                  </a:lnTo>
                  <a:lnTo>
                    <a:pt x="949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7" name="SMARTInkShape-1494"/>
            <p:cNvSpPr/>
            <p:nvPr>
              <p:custDataLst>
                <p:tags r:id="rId104"/>
              </p:custDataLst>
            </p:nvPr>
          </p:nvSpPr>
          <p:spPr>
            <a:xfrm>
              <a:off x="1323975" y="5762625"/>
              <a:ext cx="76201" cy="285347"/>
            </a:xfrm>
            <a:custGeom>
              <a:avLst/>
              <a:gdLst/>
              <a:ahLst/>
              <a:cxnLst/>
              <a:rect l="0" t="0" r="0" b="0"/>
              <a:pathLst>
                <a:path w="76201" h="285347">
                  <a:moveTo>
                    <a:pt x="66675" y="38100"/>
                  </a:moveTo>
                  <a:lnTo>
                    <a:pt x="66675" y="38100"/>
                  </a:lnTo>
                  <a:lnTo>
                    <a:pt x="74876" y="29899"/>
                  </a:lnTo>
                  <a:lnTo>
                    <a:pt x="75807" y="23911"/>
                  </a:lnTo>
                  <a:lnTo>
                    <a:pt x="76200" y="1328"/>
                  </a:lnTo>
                  <a:lnTo>
                    <a:pt x="75142" y="885"/>
                  </a:lnTo>
                  <a:lnTo>
                    <a:pt x="48987" y="0"/>
                  </a:lnTo>
                  <a:lnTo>
                    <a:pt x="39544" y="8201"/>
                  </a:lnTo>
                  <a:lnTo>
                    <a:pt x="33471" y="9133"/>
                  </a:lnTo>
                  <a:lnTo>
                    <a:pt x="31839" y="10321"/>
                  </a:lnTo>
                  <a:lnTo>
                    <a:pt x="30751" y="12173"/>
                  </a:lnTo>
                  <a:lnTo>
                    <a:pt x="30026" y="14465"/>
                  </a:lnTo>
                  <a:lnTo>
                    <a:pt x="20501" y="26848"/>
                  </a:lnTo>
                  <a:lnTo>
                    <a:pt x="18278" y="35838"/>
                  </a:lnTo>
                  <a:lnTo>
                    <a:pt x="12589" y="44721"/>
                  </a:lnTo>
                  <a:lnTo>
                    <a:pt x="9928" y="55304"/>
                  </a:lnTo>
                  <a:lnTo>
                    <a:pt x="9536" y="79492"/>
                  </a:lnTo>
                  <a:lnTo>
                    <a:pt x="10590" y="81570"/>
                  </a:lnTo>
                  <a:lnTo>
                    <a:pt x="12352" y="82955"/>
                  </a:lnTo>
                  <a:lnTo>
                    <a:pt x="14585" y="83879"/>
                  </a:lnTo>
                  <a:lnTo>
                    <a:pt x="16073" y="85553"/>
                  </a:lnTo>
                  <a:lnTo>
                    <a:pt x="21284" y="95843"/>
                  </a:lnTo>
                  <a:lnTo>
                    <a:pt x="25335" y="101864"/>
                  </a:lnTo>
                  <a:lnTo>
                    <a:pt x="28673" y="111203"/>
                  </a:lnTo>
                  <a:lnTo>
                    <a:pt x="34837" y="120673"/>
                  </a:lnTo>
                  <a:lnTo>
                    <a:pt x="38191" y="130182"/>
                  </a:lnTo>
                  <a:lnTo>
                    <a:pt x="44360" y="139702"/>
                  </a:lnTo>
                  <a:lnTo>
                    <a:pt x="46174" y="146051"/>
                  </a:lnTo>
                  <a:lnTo>
                    <a:pt x="47716" y="148167"/>
                  </a:lnTo>
                  <a:lnTo>
                    <a:pt x="49802" y="149578"/>
                  </a:lnTo>
                  <a:lnTo>
                    <a:pt x="52252" y="150519"/>
                  </a:lnTo>
                  <a:lnTo>
                    <a:pt x="53885" y="152204"/>
                  </a:lnTo>
                  <a:lnTo>
                    <a:pt x="55699" y="156899"/>
                  </a:lnTo>
                  <a:lnTo>
                    <a:pt x="57139" y="203094"/>
                  </a:lnTo>
                  <a:lnTo>
                    <a:pt x="57149" y="222241"/>
                  </a:lnTo>
                  <a:lnTo>
                    <a:pt x="54327" y="228596"/>
                  </a:lnTo>
                  <a:lnTo>
                    <a:pt x="50604" y="234948"/>
                  </a:lnTo>
                  <a:lnTo>
                    <a:pt x="48214" y="247650"/>
                  </a:lnTo>
                  <a:lnTo>
                    <a:pt x="48018" y="250825"/>
                  </a:lnTo>
                  <a:lnTo>
                    <a:pt x="44977" y="257175"/>
                  </a:lnTo>
                  <a:lnTo>
                    <a:pt x="30018" y="274736"/>
                  </a:lnTo>
                  <a:lnTo>
                    <a:pt x="23946" y="275784"/>
                  </a:lnTo>
                  <a:lnTo>
                    <a:pt x="22314" y="276989"/>
                  </a:lnTo>
                  <a:lnTo>
                    <a:pt x="20501" y="281151"/>
                  </a:lnTo>
                  <a:lnTo>
                    <a:pt x="18959" y="282684"/>
                  </a:lnTo>
                  <a:lnTo>
                    <a:pt x="10976" y="285346"/>
                  </a:lnTo>
                  <a:lnTo>
                    <a:pt x="10492" y="284423"/>
                  </a:lnTo>
                  <a:lnTo>
                    <a:pt x="9653" y="277513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8" name="SMARTInkShape-1495"/>
            <p:cNvSpPr/>
            <p:nvPr>
              <p:custDataLst>
                <p:tags r:id="rId105"/>
              </p:custDataLst>
            </p:nvPr>
          </p:nvSpPr>
          <p:spPr>
            <a:xfrm>
              <a:off x="1666875" y="58102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17610" y="9525"/>
                  </a:lnTo>
                  <a:lnTo>
                    <a:pt x="27125" y="1324"/>
                  </a:lnTo>
                  <a:lnTo>
                    <a:pt x="36649" y="116"/>
                  </a:lnTo>
                  <a:lnTo>
                    <a:pt x="47195" y="3"/>
                  </a:lnTo>
                  <a:lnTo>
                    <a:pt x="55788" y="8201"/>
                  </a:lnTo>
                  <a:lnTo>
                    <a:pt x="61803" y="9133"/>
                  </a:lnTo>
                  <a:lnTo>
                    <a:pt x="109031" y="9525"/>
                  </a:lnTo>
                  <a:lnTo>
                    <a:pt x="126725" y="9525"/>
                  </a:lnTo>
                  <a:lnTo>
                    <a:pt x="133228" y="670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9" name="SMARTInkShape-1496"/>
            <p:cNvSpPr/>
            <p:nvPr>
              <p:custDataLst>
                <p:tags r:id="rId106"/>
              </p:custDataLst>
            </p:nvPr>
          </p:nvSpPr>
          <p:spPr>
            <a:xfrm>
              <a:off x="1543050" y="5372492"/>
              <a:ext cx="85725" cy="180189"/>
            </a:xfrm>
            <a:custGeom>
              <a:avLst/>
              <a:gdLst/>
              <a:ahLst/>
              <a:cxnLst/>
              <a:rect l="0" t="0" r="0" b="0"/>
              <a:pathLst>
                <a:path w="85725" h="180189">
                  <a:moveTo>
                    <a:pt x="28575" y="9133"/>
                  </a:moveTo>
                  <a:lnTo>
                    <a:pt x="28575" y="9133"/>
                  </a:lnTo>
                  <a:lnTo>
                    <a:pt x="20374" y="9133"/>
                  </a:lnTo>
                  <a:lnTo>
                    <a:pt x="19933" y="8075"/>
                  </a:lnTo>
                  <a:lnTo>
                    <a:pt x="19085" y="0"/>
                  </a:lnTo>
                  <a:lnTo>
                    <a:pt x="19050" y="8751"/>
                  </a:lnTo>
                  <a:lnTo>
                    <a:pt x="27251" y="17300"/>
                  </a:lnTo>
                  <a:lnTo>
                    <a:pt x="28182" y="23312"/>
                  </a:lnTo>
                  <a:lnTo>
                    <a:pt x="29372" y="24936"/>
                  </a:lnTo>
                  <a:lnTo>
                    <a:pt x="31223" y="26019"/>
                  </a:lnTo>
                  <a:lnTo>
                    <a:pt x="33515" y="26740"/>
                  </a:lnTo>
                  <a:lnTo>
                    <a:pt x="35044" y="28280"/>
                  </a:lnTo>
                  <a:lnTo>
                    <a:pt x="40318" y="38354"/>
                  </a:lnTo>
                  <a:lnTo>
                    <a:pt x="72874" y="73540"/>
                  </a:lnTo>
                  <a:lnTo>
                    <a:pt x="76273" y="82427"/>
                  </a:lnTo>
                  <a:lnTo>
                    <a:pt x="82454" y="91762"/>
                  </a:lnTo>
                  <a:lnTo>
                    <a:pt x="85295" y="102512"/>
                  </a:lnTo>
                  <a:lnTo>
                    <a:pt x="85724" y="136536"/>
                  </a:lnTo>
                  <a:lnTo>
                    <a:pt x="84666" y="138519"/>
                  </a:lnTo>
                  <a:lnTo>
                    <a:pt x="82902" y="139840"/>
                  </a:lnTo>
                  <a:lnTo>
                    <a:pt x="80668" y="140721"/>
                  </a:lnTo>
                  <a:lnTo>
                    <a:pt x="79179" y="142366"/>
                  </a:lnTo>
                  <a:lnTo>
                    <a:pt x="77524" y="147017"/>
                  </a:lnTo>
                  <a:lnTo>
                    <a:pt x="76024" y="148680"/>
                  </a:lnTo>
                  <a:lnTo>
                    <a:pt x="71536" y="150529"/>
                  </a:lnTo>
                  <a:lnTo>
                    <a:pt x="69916" y="152081"/>
                  </a:lnTo>
                  <a:lnTo>
                    <a:pt x="68115" y="156626"/>
                  </a:lnTo>
                  <a:lnTo>
                    <a:pt x="66577" y="158262"/>
                  </a:lnTo>
                  <a:lnTo>
                    <a:pt x="47433" y="168881"/>
                  </a:lnTo>
                  <a:lnTo>
                    <a:pt x="30445" y="170931"/>
                  </a:lnTo>
                  <a:lnTo>
                    <a:pt x="21340" y="177579"/>
                  </a:lnTo>
                  <a:lnTo>
                    <a:pt x="11290" y="180188"/>
                  </a:lnTo>
                  <a:lnTo>
                    <a:pt x="10702" y="179261"/>
                  </a:lnTo>
                  <a:lnTo>
                    <a:pt x="9680" y="172347"/>
                  </a:lnTo>
                  <a:lnTo>
                    <a:pt x="6772" y="171631"/>
                  </a:lnTo>
                  <a:lnTo>
                    <a:pt x="0" y="1710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0" name="SMARTInkShape-1497"/>
            <p:cNvSpPr/>
            <p:nvPr>
              <p:custDataLst>
                <p:tags r:id="rId107"/>
              </p:custDataLst>
            </p:nvPr>
          </p:nvSpPr>
          <p:spPr>
            <a:xfrm>
              <a:off x="1476503" y="5362575"/>
              <a:ext cx="95123" cy="295155"/>
            </a:xfrm>
            <a:custGeom>
              <a:avLst/>
              <a:gdLst/>
              <a:ahLst/>
              <a:cxnLst/>
              <a:rect l="0" t="0" r="0" b="0"/>
              <a:pathLst>
                <a:path w="95123" h="295155">
                  <a:moveTo>
                    <a:pt x="76072" y="57150"/>
                  </a:moveTo>
                  <a:lnTo>
                    <a:pt x="76072" y="57150"/>
                  </a:lnTo>
                  <a:lnTo>
                    <a:pt x="84273" y="57150"/>
                  </a:lnTo>
                  <a:lnTo>
                    <a:pt x="84714" y="56092"/>
                  </a:lnTo>
                  <a:lnTo>
                    <a:pt x="85204" y="52094"/>
                  </a:lnTo>
                  <a:lnTo>
                    <a:pt x="86394" y="50605"/>
                  </a:lnTo>
                  <a:lnTo>
                    <a:pt x="90537" y="48949"/>
                  </a:lnTo>
                  <a:lnTo>
                    <a:pt x="92066" y="47449"/>
                  </a:lnTo>
                  <a:lnTo>
                    <a:pt x="94720" y="39541"/>
                  </a:lnTo>
                  <a:lnTo>
                    <a:pt x="95122" y="11003"/>
                  </a:lnTo>
                  <a:lnTo>
                    <a:pt x="86921" y="1453"/>
                  </a:lnTo>
                  <a:lnTo>
                    <a:pt x="83363" y="646"/>
                  </a:lnTo>
                  <a:lnTo>
                    <a:pt x="49251" y="0"/>
                  </a:lnTo>
                  <a:lnTo>
                    <a:pt x="25152" y="22390"/>
                  </a:lnTo>
                  <a:lnTo>
                    <a:pt x="21691" y="28648"/>
                  </a:lnTo>
                  <a:lnTo>
                    <a:pt x="19094" y="34958"/>
                  </a:lnTo>
                  <a:lnTo>
                    <a:pt x="12741" y="44460"/>
                  </a:lnTo>
                  <a:lnTo>
                    <a:pt x="9330" y="53978"/>
                  </a:lnTo>
                  <a:lnTo>
                    <a:pt x="3144" y="63501"/>
                  </a:lnTo>
                  <a:lnTo>
                    <a:pt x="842" y="74083"/>
                  </a:lnTo>
                  <a:lnTo>
                    <a:pt x="0" y="97101"/>
                  </a:lnTo>
                  <a:lnTo>
                    <a:pt x="9580" y="129215"/>
                  </a:lnTo>
                  <a:lnTo>
                    <a:pt x="16763" y="142685"/>
                  </a:lnTo>
                  <a:lnTo>
                    <a:pt x="17483" y="145924"/>
                  </a:lnTo>
                  <a:lnTo>
                    <a:pt x="38164" y="178984"/>
                  </a:lnTo>
                  <a:lnTo>
                    <a:pt x="43349" y="186440"/>
                  </a:lnTo>
                  <a:lnTo>
                    <a:pt x="49500" y="199850"/>
                  </a:lnTo>
                  <a:lnTo>
                    <a:pt x="53679" y="206297"/>
                  </a:lnTo>
                  <a:lnTo>
                    <a:pt x="57090" y="215877"/>
                  </a:lnTo>
                  <a:lnTo>
                    <a:pt x="63275" y="225418"/>
                  </a:lnTo>
                  <a:lnTo>
                    <a:pt x="65577" y="234948"/>
                  </a:lnTo>
                  <a:lnTo>
                    <a:pt x="66544" y="269992"/>
                  </a:lnTo>
                  <a:lnTo>
                    <a:pt x="63723" y="276277"/>
                  </a:lnTo>
                  <a:lnTo>
                    <a:pt x="58345" y="283879"/>
                  </a:lnTo>
                  <a:lnTo>
                    <a:pt x="54788" y="284919"/>
                  </a:lnTo>
                  <a:lnTo>
                    <a:pt x="52358" y="285196"/>
                  </a:lnTo>
                  <a:lnTo>
                    <a:pt x="50737" y="286439"/>
                  </a:lnTo>
                  <a:lnTo>
                    <a:pt x="48937" y="290642"/>
                  </a:lnTo>
                  <a:lnTo>
                    <a:pt x="47399" y="292186"/>
                  </a:lnTo>
                  <a:lnTo>
                    <a:pt x="39423" y="294869"/>
                  </a:lnTo>
                  <a:lnTo>
                    <a:pt x="33345" y="295154"/>
                  </a:lnTo>
                  <a:lnTo>
                    <a:pt x="27802" y="292399"/>
                  </a:lnTo>
                  <a:lnTo>
                    <a:pt x="18922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1" name="SMARTInkShape-1498"/>
            <p:cNvSpPr/>
            <p:nvPr>
              <p:custDataLst>
                <p:tags r:id="rId108"/>
              </p:custDataLst>
            </p:nvPr>
          </p:nvSpPr>
          <p:spPr>
            <a:xfrm>
              <a:off x="1885950" y="5697274"/>
              <a:ext cx="123419" cy="170127"/>
            </a:xfrm>
            <a:custGeom>
              <a:avLst/>
              <a:gdLst/>
              <a:ahLst/>
              <a:cxnLst/>
              <a:rect l="0" t="0" r="0" b="0"/>
              <a:pathLst>
                <a:path w="123419" h="170127">
                  <a:moveTo>
                    <a:pt x="0" y="17726"/>
                  </a:moveTo>
                  <a:lnTo>
                    <a:pt x="0" y="17726"/>
                  </a:lnTo>
                  <a:lnTo>
                    <a:pt x="0" y="8317"/>
                  </a:lnTo>
                  <a:lnTo>
                    <a:pt x="14189" y="8204"/>
                  </a:lnTo>
                  <a:lnTo>
                    <a:pt x="15809" y="7145"/>
                  </a:lnTo>
                  <a:lnTo>
                    <a:pt x="16890" y="5381"/>
                  </a:lnTo>
                  <a:lnTo>
                    <a:pt x="18623" y="0"/>
                  </a:lnTo>
                  <a:lnTo>
                    <a:pt x="18923" y="4125"/>
                  </a:lnTo>
                  <a:lnTo>
                    <a:pt x="20024" y="5484"/>
                  </a:lnTo>
                  <a:lnTo>
                    <a:pt x="27240" y="7843"/>
                  </a:lnTo>
                  <a:lnTo>
                    <a:pt x="41715" y="8170"/>
                  </a:lnTo>
                  <a:lnTo>
                    <a:pt x="43685" y="9238"/>
                  </a:lnTo>
                  <a:lnTo>
                    <a:pt x="44998" y="11009"/>
                  </a:lnTo>
                  <a:lnTo>
                    <a:pt x="45874" y="13248"/>
                  </a:lnTo>
                  <a:lnTo>
                    <a:pt x="47516" y="14741"/>
                  </a:lnTo>
                  <a:lnTo>
                    <a:pt x="57756" y="19958"/>
                  </a:lnTo>
                  <a:lnTo>
                    <a:pt x="63769" y="24010"/>
                  </a:lnTo>
                  <a:lnTo>
                    <a:pt x="73105" y="27349"/>
                  </a:lnTo>
                  <a:lnTo>
                    <a:pt x="95840" y="44124"/>
                  </a:lnTo>
                  <a:lnTo>
                    <a:pt x="98818" y="44850"/>
                  </a:lnTo>
                  <a:lnTo>
                    <a:pt x="108066" y="50927"/>
                  </a:lnTo>
                  <a:lnTo>
                    <a:pt x="111529" y="56471"/>
                  </a:lnTo>
                  <a:lnTo>
                    <a:pt x="113753" y="63597"/>
                  </a:lnTo>
                  <a:lnTo>
                    <a:pt x="120738" y="72608"/>
                  </a:lnTo>
                  <a:lnTo>
                    <a:pt x="122911" y="81495"/>
                  </a:lnTo>
                  <a:lnTo>
                    <a:pt x="123418" y="87696"/>
                  </a:lnTo>
                  <a:lnTo>
                    <a:pt x="122496" y="89773"/>
                  </a:lnTo>
                  <a:lnTo>
                    <a:pt x="120822" y="91157"/>
                  </a:lnTo>
                  <a:lnTo>
                    <a:pt x="118648" y="92080"/>
                  </a:lnTo>
                  <a:lnTo>
                    <a:pt x="117199" y="93754"/>
                  </a:lnTo>
                  <a:lnTo>
                    <a:pt x="115588" y="98435"/>
                  </a:lnTo>
                  <a:lnTo>
                    <a:pt x="113496" y="110065"/>
                  </a:lnTo>
                  <a:lnTo>
                    <a:pt x="109357" y="116268"/>
                  </a:lnTo>
                  <a:lnTo>
                    <a:pt x="103989" y="119731"/>
                  </a:lnTo>
                  <a:lnTo>
                    <a:pt x="98076" y="122329"/>
                  </a:lnTo>
                  <a:lnTo>
                    <a:pt x="91920" y="127010"/>
                  </a:lnTo>
                  <a:lnTo>
                    <a:pt x="88478" y="132619"/>
                  </a:lnTo>
                  <a:lnTo>
                    <a:pt x="85890" y="138640"/>
                  </a:lnTo>
                  <a:lnTo>
                    <a:pt x="81212" y="144843"/>
                  </a:lnTo>
                  <a:lnTo>
                    <a:pt x="75606" y="148306"/>
                  </a:lnTo>
                  <a:lnTo>
                    <a:pt x="72629" y="149230"/>
                  </a:lnTo>
                  <a:lnTo>
                    <a:pt x="70644" y="150904"/>
                  </a:lnTo>
                  <a:lnTo>
                    <a:pt x="68439" y="155585"/>
                  </a:lnTo>
                  <a:lnTo>
                    <a:pt x="66793" y="157257"/>
                  </a:lnTo>
                  <a:lnTo>
                    <a:pt x="62141" y="159115"/>
                  </a:lnTo>
                  <a:lnTo>
                    <a:pt x="60478" y="160668"/>
                  </a:lnTo>
                  <a:lnTo>
                    <a:pt x="58629" y="165218"/>
                  </a:lnTo>
                  <a:lnTo>
                    <a:pt x="57077" y="166853"/>
                  </a:lnTo>
                  <a:lnTo>
                    <a:pt x="47753" y="170088"/>
                  </a:lnTo>
                  <a:lnTo>
                    <a:pt x="57150" y="1701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2" name="SMARTInkShape-1499"/>
            <p:cNvSpPr/>
            <p:nvPr>
              <p:custDataLst>
                <p:tags r:id="rId109"/>
              </p:custDataLst>
            </p:nvPr>
          </p:nvSpPr>
          <p:spPr>
            <a:xfrm>
              <a:off x="2095500" y="5772150"/>
              <a:ext cx="85726" cy="123822"/>
            </a:xfrm>
            <a:custGeom>
              <a:avLst/>
              <a:gdLst/>
              <a:ahLst/>
              <a:cxnLst/>
              <a:rect l="0" t="0" r="0" b="0"/>
              <a:pathLst>
                <a:path w="85726" h="123822">
                  <a:moveTo>
                    <a:pt x="0" y="0"/>
                  </a:moveTo>
                  <a:lnTo>
                    <a:pt x="0" y="0"/>
                  </a:lnTo>
                  <a:lnTo>
                    <a:pt x="0" y="44715"/>
                  </a:lnTo>
                  <a:lnTo>
                    <a:pt x="0" y="91017"/>
                  </a:lnTo>
                  <a:lnTo>
                    <a:pt x="0" y="123278"/>
                  </a:lnTo>
                  <a:lnTo>
                    <a:pt x="9409" y="123821"/>
                  </a:lnTo>
                  <a:lnTo>
                    <a:pt x="23711" y="109635"/>
                  </a:lnTo>
                  <a:lnTo>
                    <a:pt x="26414" y="104113"/>
                  </a:lnTo>
                  <a:lnTo>
                    <a:pt x="27134" y="101159"/>
                  </a:lnTo>
                  <a:lnTo>
                    <a:pt x="28673" y="99189"/>
                  </a:lnTo>
                  <a:lnTo>
                    <a:pt x="33205" y="97001"/>
                  </a:lnTo>
                  <a:lnTo>
                    <a:pt x="34836" y="95359"/>
                  </a:lnTo>
                  <a:lnTo>
                    <a:pt x="45448" y="76021"/>
                  </a:lnTo>
                  <a:lnTo>
                    <a:pt x="46174" y="72905"/>
                  </a:lnTo>
                  <a:lnTo>
                    <a:pt x="54973" y="57133"/>
                  </a:lnTo>
                  <a:lnTo>
                    <a:pt x="55699" y="53964"/>
                  </a:lnTo>
                  <a:lnTo>
                    <a:pt x="64498" y="38099"/>
                  </a:lnTo>
                  <a:lnTo>
                    <a:pt x="65224" y="34924"/>
                  </a:lnTo>
                  <a:lnTo>
                    <a:pt x="66766" y="32808"/>
                  </a:lnTo>
                  <a:lnTo>
                    <a:pt x="68853" y="31397"/>
                  </a:lnTo>
                  <a:lnTo>
                    <a:pt x="71302" y="30456"/>
                  </a:lnTo>
                  <a:lnTo>
                    <a:pt x="72935" y="28771"/>
                  </a:lnTo>
                  <a:lnTo>
                    <a:pt x="74749" y="24076"/>
                  </a:lnTo>
                  <a:lnTo>
                    <a:pt x="76291" y="22400"/>
                  </a:lnTo>
                  <a:lnTo>
                    <a:pt x="85295" y="19181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3" name="SMARTInkShape-1500"/>
            <p:cNvSpPr/>
            <p:nvPr>
              <p:custDataLst>
                <p:tags r:id="rId110"/>
              </p:custDataLst>
            </p:nvPr>
          </p:nvSpPr>
          <p:spPr>
            <a:xfrm>
              <a:off x="2143125" y="5838825"/>
              <a:ext cx="76201" cy="66560"/>
            </a:xfrm>
            <a:custGeom>
              <a:avLst/>
              <a:gdLst/>
              <a:ahLst/>
              <a:cxnLst/>
              <a:rect l="0" t="0" r="0" b="0"/>
              <a:pathLst>
                <a:path w="76201" h="66560">
                  <a:moveTo>
                    <a:pt x="0" y="0"/>
                  </a:moveTo>
                  <a:lnTo>
                    <a:pt x="0" y="0"/>
                  </a:lnTo>
                  <a:lnTo>
                    <a:pt x="0" y="33502"/>
                  </a:lnTo>
                  <a:lnTo>
                    <a:pt x="1058" y="35035"/>
                  </a:lnTo>
                  <a:lnTo>
                    <a:pt x="2822" y="36057"/>
                  </a:lnTo>
                  <a:lnTo>
                    <a:pt x="5057" y="36738"/>
                  </a:lnTo>
                  <a:lnTo>
                    <a:pt x="6546" y="38250"/>
                  </a:lnTo>
                  <a:lnTo>
                    <a:pt x="9409" y="47197"/>
                  </a:lnTo>
                  <a:lnTo>
                    <a:pt x="18654" y="56746"/>
                  </a:lnTo>
                  <a:lnTo>
                    <a:pt x="27216" y="57114"/>
                  </a:lnTo>
                  <a:lnTo>
                    <a:pt x="35911" y="63689"/>
                  </a:lnTo>
                  <a:lnTo>
                    <a:pt x="45874" y="66282"/>
                  </a:lnTo>
                  <a:lnTo>
                    <a:pt x="52163" y="66559"/>
                  </a:lnTo>
                  <a:lnTo>
                    <a:pt x="57756" y="63801"/>
                  </a:lnTo>
                  <a:lnTo>
                    <a:pt x="63769" y="60106"/>
                  </a:lnTo>
                  <a:lnTo>
                    <a:pt x="7620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87" name="SMARTInkShape-Group407"/>
          <p:cNvGrpSpPr/>
          <p:nvPr/>
        </p:nvGrpSpPr>
        <p:grpSpPr>
          <a:xfrm>
            <a:off x="2809875" y="5476875"/>
            <a:ext cx="104776" cy="66666"/>
            <a:chOff x="2809875" y="5476875"/>
            <a:chExt cx="104776" cy="66666"/>
          </a:xfrm>
        </p:grpSpPr>
        <p:sp>
          <p:nvSpPr>
            <p:cNvPr id="24785" name="SMARTInkShape-1501"/>
            <p:cNvSpPr/>
            <p:nvPr>
              <p:custDataLst>
                <p:tags r:id="rId94"/>
              </p:custDataLst>
            </p:nvPr>
          </p:nvSpPr>
          <p:spPr>
            <a:xfrm>
              <a:off x="2809875" y="5476875"/>
              <a:ext cx="66557" cy="28576"/>
            </a:xfrm>
            <a:custGeom>
              <a:avLst/>
              <a:gdLst/>
              <a:ahLst/>
              <a:cxnLst/>
              <a:rect l="0" t="0" r="0" b="0"/>
              <a:pathLst>
                <a:path w="66557" h="28576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41703" y="0"/>
                  </a:lnTo>
                  <a:lnTo>
                    <a:pt x="43677" y="1058"/>
                  </a:lnTo>
                  <a:lnTo>
                    <a:pt x="44993" y="2822"/>
                  </a:lnTo>
                  <a:lnTo>
                    <a:pt x="45871" y="5056"/>
                  </a:lnTo>
                  <a:lnTo>
                    <a:pt x="47514" y="6545"/>
                  </a:lnTo>
                  <a:lnTo>
                    <a:pt x="56712" y="9409"/>
                  </a:lnTo>
                  <a:lnTo>
                    <a:pt x="62076" y="9491"/>
                  </a:lnTo>
                  <a:lnTo>
                    <a:pt x="63609" y="10561"/>
                  </a:lnTo>
                  <a:lnTo>
                    <a:pt x="64631" y="12332"/>
                  </a:lnTo>
                  <a:lnTo>
                    <a:pt x="66406" y="19224"/>
                  </a:lnTo>
                  <a:lnTo>
                    <a:pt x="66556" y="23713"/>
                  </a:lnTo>
                  <a:lnTo>
                    <a:pt x="65537" y="25334"/>
                  </a:lnTo>
                  <a:lnTo>
                    <a:pt x="63800" y="26415"/>
                  </a:lnTo>
                  <a:lnTo>
                    <a:pt x="571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6" name="SMARTInkShape-1502"/>
            <p:cNvSpPr/>
            <p:nvPr>
              <p:custDataLst>
                <p:tags r:id="rId95"/>
              </p:custDataLst>
            </p:nvPr>
          </p:nvSpPr>
          <p:spPr>
            <a:xfrm>
              <a:off x="2819410" y="5534025"/>
              <a:ext cx="95241" cy="9516"/>
            </a:xfrm>
            <a:custGeom>
              <a:avLst/>
              <a:gdLst/>
              <a:ahLst/>
              <a:cxnLst/>
              <a:rect l="0" t="0" r="0" b="0"/>
              <a:pathLst>
                <a:path w="95241" h="9516">
                  <a:moveTo>
                    <a:pt x="9515" y="0"/>
                  </a:moveTo>
                  <a:lnTo>
                    <a:pt x="9515" y="0"/>
                  </a:lnTo>
                  <a:lnTo>
                    <a:pt x="0" y="9515"/>
                  </a:lnTo>
                  <a:lnTo>
                    <a:pt x="9123" y="392"/>
                  </a:lnTo>
                  <a:lnTo>
                    <a:pt x="54250" y="0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91" name="SMARTInkShape-Group408"/>
          <p:cNvGrpSpPr/>
          <p:nvPr/>
        </p:nvGrpSpPr>
        <p:grpSpPr>
          <a:xfrm>
            <a:off x="3295696" y="5153056"/>
            <a:ext cx="580980" cy="199995"/>
            <a:chOff x="3295696" y="5153056"/>
            <a:chExt cx="580980" cy="199995"/>
          </a:xfrm>
        </p:grpSpPr>
        <p:sp>
          <p:nvSpPr>
            <p:cNvPr id="24788" name="SMARTInkShape-1503"/>
            <p:cNvSpPr/>
            <p:nvPr>
              <p:custDataLst>
                <p:tags r:id="rId91"/>
              </p:custDataLst>
            </p:nvPr>
          </p:nvSpPr>
          <p:spPr>
            <a:xfrm>
              <a:off x="3295696" y="5153056"/>
              <a:ext cx="114252" cy="199995"/>
            </a:xfrm>
            <a:custGeom>
              <a:avLst/>
              <a:gdLst/>
              <a:ahLst/>
              <a:cxnLst/>
              <a:rect l="0" t="0" r="0" b="0"/>
              <a:pathLst>
                <a:path w="114252" h="199995">
                  <a:moveTo>
                    <a:pt x="66629" y="47594"/>
                  </a:moveTo>
                  <a:lnTo>
                    <a:pt x="66629" y="47594"/>
                  </a:lnTo>
                  <a:lnTo>
                    <a:pt x="66629" y="42538"/>
                  </a:lnTo>
                  <a:lnTo>
                    <a:pt x="67687" y="41049"/>
                  </a:lnTo>
                  <a:lnTo>
                    <a:pt x="69451" y="40055"/>
                  </a:lnTo>
                  <a:lnTo>
                    <a:pt x="71685" y="39393"/>
                  </a:lnTo>
                  <a:lnTo>
                    <a:pt x="83963" y="29985"/>
                  </a:lnTo>
                  <a:lnTo>
                    <a:pt x="93729" y="4068"/>
                  </a:lnTo>
                  <a:lnTo>
                    <a:pt x="95280" y="2702"/>
                  </a:lnTo>
                  <a:lnTo>
                    <a:pt x="103276" y="329"/>
                  </a:lnTo>
                  <a:lnTo>
                    <a:pt x="112803" y="0"/>
                  </a:lnTo>
                  <a:lnTo>
                    <a:pt x="113287" y="1048"/>
                  </a:lnTo>
                  <a:lnTo>
                    <a:pt x="114251" y="32126"/>
                  </a:lnTo>
                  <a:lnTo>
                    <a:pt x="111431" y="38250"/>
                  </a:lnTo>
                  <a:lnTo>
                    <a:pt x="107708" y="44500"/>
                  </a:lnTo>
                  <a:lnTo>
                    <a:pt x="104553" y="53968"/>
                  </a:lnTo>
                  <a:lnTo>
                    <a:pt x="89618" y="79542"/>
                  </a:lnTo>
                  <a:lnTo>
                    <a:pt x="85788" y="91162"/>
                  </a:lnTo>
                  <a:lnTo>
                    <a:pt x="60199" y="120596"/>
                  </a:lnTo>
                  <a:lnTo>
                    <a:pt x="23237" y="158719"/>
                  </a:lnTo>
                  <a:lnTo>
                    <a:pt x="20885" y="165069"/>
                  </a:lnTo>
                  <a:lnTo>
                    <a:pt x="19200" y="167186"/>
                  </a:lnTo>
                  <a:lnTo>
                    <a:pt x="1719" y="179455"/>
                  </a:lnTo>
                  <a:lnTo>
                    <a:pt x="738" y="183104"/>
                  </a:lnTo>
                  <a:lnTo>
                    <a:pt x="0" y="195094"/>
                  </a:lnTo>
                  <a:lnTo>
                    <a:pt x="1043" y="196728"/>
                  </a:lnTo>
                  <a:lnTo>
                    <a:pt x="2796" y="197816"/>
                  </a:lnTo>
                  <a:lnTo>
                    <a:pt x="9088" y="199867"/>
                  </a:lnTo>
                  <a:lnTo>
                    <a:pt x="37617" y="199994"/>
                  </a:lnTo>
                  <a:lnTo>
                    <a:pt x="46217" y="191793"/>
                  </a:lnTo>
                  <a:lnTo>
                    <a:pt x="52232" y="190861"/>
                  </a:lnTo>
                  <a:lnTo>
                    <a:pt x="53856" y="189673"/>
                  </a:lnTo>
                  <a:lnTo>
                    <a:pt x="54939" y="187821"/>
                  </a:lnTo>
                  <a:lnTo>
                    <a:pt x="55660" y="185529"/>
                  </a:lnTo>
                  <a:lnTo>
                    <a:pt x="57200" y="184000"/>
                  </a:lnTo>
                  <a:lnTo>
                    <a:pt x="61733" y="182302"/>
                  </a:lnTo>
                  <a:lnTo>
                    <a:pt x="63364" y="180792"/>
                  </a:lnTo>
                  <a:lnTo>
                    <a:pt x="65178" y="176290"/>
                  </a:lnTo>
                  <a:lnTo>
                    <a:pt x="67602" y="155458"/>
                  </a:lnTo>
                  <a:lnTo>
                    <a:pt x="74819" y="144714"/>
                  </a:lnTo>
                  <a:lnTo>
                    <a:pt x="75759" y="138342"/>
                  </a:lnTo>
                  <a:lnTo>
                    <a:pt x="73157" y="132730"/>
                  </a:lnTo>
                  <a:lnTo>
                    <a:pt x="69530" y="126707"/>
                  </a:lnTo>
                  <a:lnTo>
                    <a:pt x="67202" y="114217"/>
                  </a:lnTo>
                  <a:lnTo>
                    <a:pt x="67011" y="111060"/>
                  </a:lnTo>
                  <a:lnTo>
                    <a:pt x="63976" y="104728"/>
                  </a:lnTo>
                  <a:lnTo>
                    <a:pt x="60158" y="98387"/>
                  </a:lnTo>
                  <a:lnTo>
                    <a:pt x="56951" y="88867"/>
                  </a:lnTo>
                  <a:lnTo>
                    <a:pt x="50826" y="79344"/>
                  </a:lnTo>
                  <a:lnTo>
                    <a:pt x="49022" y="72994"/>
                  </a:lnTo>
                  <a:lnTo>
                    <a:pt x="47482" y="70877"/>
                  </a:lnTo>
                  <a:lnTo>
                    <a:pt x="45398" y="69466"/>
                  </a:lnTo>
                  <a:lnTo>
                    <a:pt x="42950" y="68525"/>
                  </a:lnTo>
                  <a:lnTo>
                    <a:pt x="41318" y="66840"/>
                  </a:lnTo>
                  <a:lnTo>
                    <a:pt x="39505" y="62145"/>
                  </a:lnTo>
                  <a:lnTo>
                    <a:pt x="37963" y="60469"/>
                  </a:lnTo>
                  <a:lnTo>
                    <a:pt x="33428" y="58608"/>
                  </a:lnTo>
                  <a:lnTo>
                    <a:pt x="31795" y="57054"/>
                  </a:lnTo>
                  <a:lnTo>
                    <a:pt x="29980" y="52504"/>
                  </a:lnTo>
                  <a:lnTo>
                    <a:pt x="28438" y="50867"/>
                  </a:lnTo>
                  <a:lnTo>
                    <a:pt x="23903" y="49049"/>
                  </a:lnTo>
                  <a:lnTo>
                    <a:pt x="22270" y="47506"/>
                  </a:lnTo>
                  <a:lnTo>
                    <a:pt x="19042" y="38196"/>
                  </a:lnTo>
                  <a:lnTo>
                    <a:pt x="19007" y="29879"/>
                  </a:lnTo>
                  <a:lnTo>
                    <a:pt x="20064" y="29434"/>
                  </a:lnTo>
                  <a:lnTo>
                    <a:pt x="65249" y="28544"/>
                  </a:lnTo>
                  <a:lnTo>
                    <a:pt x="68884" y="28544"/>
                  </a:lnTo>
                  <a:lnTo>
                    <a:pt x="75745" y="31366"/>
                  </a:lnTo>
                  <a:lnTo>
                    <a:pt x="85679" y="380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9" name="SMARTInkShape-1504"/>
            <p:cNvSpPr/>
            <p:nvPr>
              <p:custDataLst>
                <p:tags r:id="rId92"/>
              </p:custDataLst>
            </p:nvPr>
          </p:nvSpPr>
          <p:spPr>
            <a:xfrm>
              <a:off x="3467493" y="5172240"/>
              <a:ext cx="275705" cy="161630"/>
            </a:xfrm>
            <a:custGeom>
              <a:avLst/>
              <a:gdLst/>
              <a:ahLst/>
              <a:cxnLst/>
              <a:rect l="0" t="0" r="0" b="0"/>
              <a:pathLst>
                <a:path w="275705" h="161630">
                  <a:moveTo>
                    <a:pt x="18657" y="47460"/>
                  </a:moveTo>
                  <a:lnTo>
                    <a:pt x="18657" y="47460"/>
                  </a:lnTo>
                  <a:lnTo>
                    <a:pt x="18657" y="29768"/>
                  </a:lnTo>
                  <a:lnTo>
                    <a:pt x="18657" y="33869"/>
                  </a:lnTo>
                  <a:lnTo>
                    <a:pt x="17599" y="35224"/>
                  </a:lnTo>
                  <a:lnTo>
                    <a:pt x="10456" y="37578"/>
                  </a:lnTo>
                  <a:lnTo>
                    <a:pt x="9720" y="40598"/>
                  </a:lnTo>
                  <a:lnTo>
                    <a:pt x="9142" y="69732"/>
                  </a:lnTo>
                  <a:lnTo>
                    <a:pt x="6315" y="76056"/>
                  </a:lnTo>
                  <a:lnTo>
                    <a:pt x="2588" y="82394"/>
                  </a:lnTo>
                  <a:lnTo>
                    <a:pt x="196" y="95087"/>
                  </a:lnTo>
                  <a:lnTo>
                    <a:pt x="0" y="98262"/>
                  </a:lnTo>
                  <a:lnTo>
                    <a:pt x="2604" y="104610"/>
                  </a:lnTo>
                  <a:lnTo>
                    <a:pt x="6231" y="110960"/>
                  </a:lnTo>
                  <a:lnTo>
                    <a:pt x="8559" y="123660"/>
                  </a:lnTo>
                  <a:lnTo>
                    <a:pt x="9099" y="145885"/>
                  </a:lnTo>
                  <a:lnTo>
                    <a:pt x="10169" y="148002"/>
                  </a:lnTo>
                  <a:lnTo>
                    <a:pt x="11939" y="149413"/>
                  </a:lnTo>
                  <a:lnTo>
                    <a:pt x="16730" y="152039"/>
                  </a:lnTo>
                  <a:lnTo>
                    <a:pt x="26465" y="160271"/>
                  </a:lnTo>
                  <a:lnTo>
                    <a:pt x="32730" y="161319"/>
                  </a:lnTo>
                  <a:lnTo>
                    <a:pt x="41289" y="161629"/>
                  </a:lnTo>
                  <a:lnTo>
                    <a:pt x="43269" y="160614"/>
                  </a:lnTo>
                  <a:lnTo>
                    <a:pt x="44590" y="158880"/>
                  </a:lnTo>
                  <a:lnTo>
                    <a:pt x="47116" y="154129"/>
                  </a:lnTo>
                  <a:lnTo>
                    <a:pt x="51767" y="148491"/>
                  </a:lnTo>
                  <a:lnTo>
                    <a:pt x="57362" y="145279"/>
                  </a:lnTo>
                  <a:lnTo>
                    <a:pt x="60335" y="144423"/>
                  </a:lnTo>
                  <a:lnTo>
                    <a:pt x="62317" y="142794"/>
                  </a:lnTo>
                  <a:lnTo>
                    <a:pt x="90703" y="101215"/>
                  </a:lnTo>
                  <a:lnTo>
                    <a:pt x="94685" y="89611"/>
                  </a:lnTo>
                  <a:lnTo>
                    <a:pt x="101038" y="79469"/>
                  </a:lnTo>
                  <a:lnTo>
                    <a:pt x="103391" y="68704"/>
                  </a:lnTo>
                  <a:lnTo>
                    <a:pt x="104375" y="22139"/>
                  </a:lnTo>
                  <a:lnTo>
                    <a:pt x="104379" y="15745"/>
                  </a:lnTo>
                  <a:lnTo>
                    <a:pt x="101559" y="9376"/>
                  </a:lnTo>
                  <a:lnTo>
                    <a:pt x="99325" y="6195"/>
                  </a:lnTo>
                  <a:lnTo>
                    <a:pt x="94020" y="2662"/>
                  </a:lnTo>
                  <a:lnTo>
                    <a:pt x="85084" y="673"/>
                  </a:lnTo>
                  <a:lnTo>
                    <a:pt x="72584" y="0"/>
                  </a:lnTo>
                  <a:lnTo>
                    <a:pt x="66261" y="2731"/>
                  </a:lnTo>
                  <a:lnTo>
                    <a:pt x="24973" y="41149"/>
                  </a:lnTo>
                  <a:lnTo>
                    <a:pt x="21464" y="50299"/>
                  </a:lnTo>
                  <a:lnTo>
                    <a:pt x="18847" y="60363"/>
                  </a:lnTo>
                  <a:lnTo>
                    <a:pt x="11364" y="75449"/>
                  </a:lnTo>
                  <a:lnTo>
                    <a:pt x="10620" y="78819"/>
                  </a:lnTo>
                  <a:lnTo>
                    <a:pt x="11183" y="82124"/>
                  </a:lnTo>
                  <a:lnTo>
                    <a:pt x="16867" y="95033"/>
                  </a:lnTo>
                  <a:lnTo>
                    <a:pt x="18304" y="107775"/>
                  </a:lnTo>
                  <a:lnTo>
                    <a:pt x="19480" y="109895"/>
                  </a:lnTo>
                  <a:lnTo>
                    <a:pt x="21322" y="111308"/>
                  </a:lnTo>
                  <a:lnTo>
                    <a:pt x="26191" y="113937"/>
                  </a:lnTo>
                  <a:lnTo>
                    <a:pt x="34883" y="120308"/>
                  </a:lnTo>
                  <a:lnTo>
                    <a:pt x="44160" y="122667"/>
                  </a:lnTo>
                  <a:lnTo>
                    <a:pt x="74907" y="123649"/>
                  </a:lnTo>
                  <a:lnTo>
                    <a:pt x="83520" y="120833"/>
                  </a:lnTo>
                  <a:lnTo>
                    <a:pt x="90877" y="117112"/>
                  </a:lnTo>
                  <a:lnTo>
                    <a:pt x="100969" y="113959"/>
                  </a:lnTo>
                  <a:lnTo>
                    <a:pt x="145656" y="72849"/>
                  </a:lnTo>
                  <a:lnTo>
                    <a:pt x="152007" y="69327"/>
                  </a:lnTo>
                  <a:lnTo>
                    <a:pt x="158357" y="66704"/>
                  </a:lnTo>
                  <a:lnTo>
                    <a:pt x="183757" y="44168"/>
                  </a:lnTo>
                  <a:lnTo>
                    <a:pt x="187285" y="37883"/>
                  </a:lnTo>
                  <a:lnTo>
                    <a:pt x="189549" y="25225"/>
                  </a:lnTo>
                  <a:lnTo>
                    <a:pt x="190093" y="9918"/>
                  </a:lnTo>
                  <a:lnTo>
                    <a:pt x="175917" y="9374"/>
                  </a:lnTo>
                  <a:lnTo>
                    <a:pt x="174297" y="10429"/>
                  </a:lnTo>
                  <a:lnTo>
                    <a:pt x="173217" y="12189"/>
                  </a:lnTo>
                  <a:lnTo>
                    <a:pt x="172497" y="14421"/>
                  </a:lnTo>
                  <a:lnTo>
                    <a:pt x="163707" y="28658"/>
                  </a:lnTo>
                  <a:lnTo>
                    <a:pt x="162983" y="31750"/>
                  </a:lnTo>
                  <a:lnTo>
                    <a:pt x="154184" y="47482"/>
                  </a:lnTo>
                  <a:lnTo>
                    <a:pt x="152014" y="91910"/>
                  </a:lnTo>
                  <a:lnTo>
                    <a:pt x="152010" y="98260"/>
                  </a:lnTo>
                  <a:lnTo>
                    <a:pt x="154830" y="104610"/>
                  </a:lnTo>
                  <a:lnTo>
                    <a:pt x="166197" y="118634"/>
                  </a:lnTo>
                  <a:lnTo>
                    <a:pt x="171719" y="121426"/>
                  </a:lnTo>
                  <a:lnTo>
                    <a:pt x="174673" y="122171"/>
                  </a:lnTo>
                  <a:lnTo>
                    <a:pt x="176643" y="123725"/>
                  </a:lnTo>
                  <a:lnTo>
                    <a:pt x="178831" y="128275"/>
                  </a:lnTo>
                  <a:lnTo>
                    <a:pt x="180473" y="129912"/>
                  </a:lnTo>
                  <a:lnTo>
                    <a:pt x="185120" y="131730"/>
                  </a:lnTo>
                  <a:lnTo>
                    <a:pt x="193686" y="132754"/>
                  </a:lnTo>
                  <a:lnTo>
                    <a:pt x="199811" y="130171"/>
                  </a:lnTo>
                  <a:lnTo>
                    <a:pt x="206062" y="126554"/>
                  </a:lnTo>
                  <a:lnTo>
                    <a:pt x="212367" y="124946"/>
                  </a:lnTo>
                  <a:lnTo>
                    <a:pt x="214473" y="123459"/>
                  </a:lnTo>
                  <a:lnTo>
                    <a:pt x="215875" y="121409"/>
                  </a:lnTo>
                  <a:lnTo>
                    <a:pt x="216811" y="118984"/>
                  </a:lnTo>
                  <a:lnTo>
                    <a:pt x="218492" y="117368"/>
                  </a:lnTo>
                  <a:lnTo>
                    <a:pt x="228796" y="111951"/>
                  </a:lnTo>
                  <a:lnTo>
                    <a:pt x="244160" y="99030"/>
                  </a:lnTo>
                  <a:lnTo>
                    <a:pt x="250466" y="96838"/>
                  </a:lnTo>
                  <a:lnTo>
                    <a:pt x="252572" y="95195"/>
                  </a:lnTo>
                  <a:lnTo>
                    <a:pt x="262958" y="78941"/>
                  </a:lnTo>
                  <a:lnTo>
                    <a:pt x="266373" y="69606"/>
                  </a:lnTo>
                  <a:lnTo>
                    <a:pt x="272559" y="60136"/>
                  </a:lnTo>
                  <a:lnTo>
                    <a:pt x="274862" y="50628"/>
                  </a:lnTo>
                  <a:lnTo>
                    <a:pt x="275704" y="34759"/>
                  </a:lnTo>
                  <a:lnTo>
                    <a:pt x="272953" y="28410"/>
                  </a:lnTo>
                  <a:lnTo>
                    <a:pt x="258495" y="11241"/>
                  </a:lnTo>
                  <a:lnTo>
                    <a:pt x="254721" y="10196"/>
                  </a:lnTo>
                  <a:lnTo>
                    <a:pt x="252233" y="9918"/>
                  </a:lnTo>
                  <a:lnTo>
                    <a:pt x="246646" y="6785"/>
                  </a:lnTo>
                  <a:lnTo>
                    <a:pt x="240635" y="2924"/>
                  </a:lnTo>
                  <a:lnTo>
                    <a:pt x="234436" y="1207"/>
                  </a:lnTo>
                  <a:lnTo>
                    <a:pt x="231301" y="1808"/>
                  </a:lnTo>
                  <a:lnTo>
                    <a:pt x="218666" y="7554"/>
                  </a:lnTo>
                  <a:lnTo>
                    <a:pt x="205979" y="9003"/>
                  </a:lnTo>
                  <a:lnTo>
                    <a:pt x="203864" y="10180"/>
                  </a:lnTo>
                  <a:lnTo>
                    <a:pt x="202453" y="12023"/>
                  </a:lnTo>
                  <a:lnTo>
                    <a:pt x="199828" y="16894"/>
                  </a:lnTo>
                  <a:lnTo>
                    <a:pt x="183855" y="35673"/>
                  </a:lnTo>
                  <a:lnTo>
                    <a:pt x="181552" y="44556"/>
                  </a:lnTo>
                  <a:lnTo>
                    <a:pt x="180582" y="5698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0" name="SMARTInkShape-1505"/>
            <p:cNvSpPr/>
            <p:nvPr>
              <p:custDataLst>
                <p:tags r:id="rId93"/>
              </p:custDataLst>
            </p:nvPr>
          </p:nvSpPr>
          <p:spPr>
            <a:xfrm>
              <a:off x="3838610" y="5219700"/>
              <a:ext cx="38066" cy="56756"/>
            </a:xfrm>
            <a:custGeom>
              <a:avLst/>
              <a:gdLst/>
              <a:ahLst/>
              <a:cxnLst/>
              <a:rect l="0" t="0" r="0" b="0"/>
              <a:pathLst>
                <a:path w="38066" h="56756">
                  <a:moveTo>
                    <a:pt x="28540" y="9525"/>
                  </a:moveTo>
                  <a:lnTo>
                    <a:pt x="28540" y="9525"/>
                  </a:lnTo>
                  <a:lnTo>
                    <a:pt x="28540" y="10"/>
                  </a:lnTo>
                  <a:lnTo>
                    <a:pt x="37949" y="0"/>
                  </a:lnTo>
                  <a:lnTo>
                    <a:pt x="38065" y="36656"/>
                  </a:lnTo>
                  <a:lnTo>
                    <a:pt x="29864" y="46174"/>
                  </a:lnTo>
                  <a:lnTo>
                    <a:pt x="20456" y="47498"/>
                  </a:lnTo>
                  <a:lnTo>
                    <a:pt x="19975" y="48598"/>
                  </a:lnTo>
                  <a:lnTo>
                    <a:pt x="19141" y="55815"/>
                  </a:lnTo>
                  <a:lnTo>
                    <a:pt x="16250" y="56557"/>
                  </a:lnTo>
                  <a:lnTo>
                    <a:pt x="13996" y="56755"/>
                  </a:lnTo>
                  <a:lnTo>
                    <a:pt x="12494" y="55828"/>
                  </a:lnTo>
                  <a:lnTo>
                    <a:pt x="11493" y="54153"/>
                  </a:lnTo>
                  <a:lnTo>
                    <a:pt x="9885" y="48914"/>
                  </a:lnTo>
                  <a:lnTo>
                    <a:pt x="1323" y="39537"/>
                  </a:lnTo>
                  <a:lnTo>
                    <a:pt x="84" y="30026"/>
                  </a:lnTo>
                  <a:lnTo>
                    <a:pt x="0" y="23948"/>
                  </a:lnTo>
                  <a:lnTo>
                    <a:pt x="1047" y="22315"/>
                  </a:lnTo>
                  <a:lnTo>
                    <a:pt x="2803" y="21227"/>
                  </a:lnTo>
                  <a:lnTo>
                    <a:pt x="8169" y="19480"/>
                  </a:lnTo>
                  <a:lnTo>
                    <a:pt x="285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94" name="SMARTInkShape-Group409"/>
          <p:cNvGrpSpPr/>
          <p:nvPr/>
        </p:nvGrpSpPr>
        <p:grpSpPr>
          <a:xfrm>
            <a:off x="4038600" y="5114925"/>
            <a:ext cx="266701" cy="209551"/>
            <a:chOff x="4038600" y="5114925"/>
            <a:chExt cx="266701" cy="209551"/>
          </a:xfrm>
        </p:grpSpPr>
        <p:sp>
          <p:nvSpPr>
            <p:cNvPr id="24792" name="SMARTInkShape-1506"/>
            <p:cNvSpPr/>
            <p:nvPr>
              <p:custDataLst>
                <p:tags r:id="rId89"/>
              </p:custDataLst>
            </p:nvPr>
          </p:nvSpPr>
          <p:spPr>
            <a:xfrm>
              <a:off x="4038600" y="5114925"/>
              <a:ext cx="114301" cy="209515"/>
            </a:xfrm>
            <a:custGeom>
              <a:avLst/>
              <a:gdLst/>
              <a:ahLst/>
              <a:cxnLst/>
              <a:rect l="0" t="0" r="0" b="0"/>
              <a:pathLst>
                <a:path w="114301" h="209515">
                  <a:moveTo>
                    <a:pt x="47625" y="38100"/>
                  </a:moveTo>
                  <a:lnTo>
                    <a:pt x="47625" y="38100"/>
                  </a:lnTo>
                  <a:lnTo>
                    <a:pt x="47625" y="28575"/>
                  </a:lnTo>
                  <a:lnTo>
                    <a:pt x="47625" y="33631"/>
                  </a:lnTo>
                  <a:lnTo>
                    <a:pt x="46567" y="35120"/>
                  </a:lnTo>
                  <a:lnTo>
                    <a:pt x="44803" y="36114"/>
                  </a:lnTo>
                  <a:lnTo>
                    <a:pt x="38110" y="38097"/>
                  </a:lnTo>
                  <a:lnTo>
                    <a:pt x="38100" y="47233"/>
                  </a:lnTo>
                  <a:lnTo>
                    <a:pt x="38100" y="20491"/>
                  </a:lnTo>
                  <a:lnTo>
                    <a:pt x="47232" y="9954"/>
                  </a:lnTo>
                  <a:lnTo>
                    <a:pt x="47509" y="4595"/>
                  </a:lnTo>
                  <a:lnTo>
                    <a:pt x="48606" y="3064"/>
                  </a:lnTo>
                  <a:lnTo>
                    <a:pt x="50396" y="2043"/>
                  </a:lnTo>
                  <a:lnTo>
                    <a:pt x="56755" y="120"/>
                  </a:lnTo>
                  <a:lnTo>
                    <a:pt x="75772" y="0"/>
                  </a:lnTo>
                  <a:lnTo>
                    <a:pt x="84364" y="8201"/>
                  </a:lnTo>
                  <a:lnTo>
                    <a:pt x="85322" y="14189"/>
                  </a:lnTo>
                  <a:lnTo>
                    <a:pt x="85605" y="22666"/>
                  </a:lnTo>
                  <a:lnTo>
                    <a:pt x="86704" y="24636"/>
                  </a:lnTo>
                  <a:lnTo>
                    <a:pt x="88494" y="25949"/>
                  </a:lnTo>
                  <a:lnTo>
                    <a:pt x="90746" y="26824"/>
                  </a:lnTo>
                  <a:lnTo>
                    <a:pt x="92247" y="28466"/>
                  </a:lnTo>
                  <a:lnTo>
                    <a:pt x="93916" y="33113"/>
                  </a:lnTo>
                  <a:lnTo>
                    <a:pt x="95247" y="79378"/>
                  </a:lnTo>
                  <a:lnTo>
                    <a:pt x="85549" y="110243"/>
                  </a:lnTo>
                  <a:lnTo>
                    <a:pt x="78360" y="123650"/>
                  </a:lnTo>
                  <a:lnTo>
                    <a:pt x="66584" y="157861"/>
                  </a:lnTo>
                  <a:lnTo>
                    <a:pt x="59327" y="171274"/>
                  </a:lnTo>
                  <a:lnTo>
                    <a:pt x="58601" y="174508"/>
                  </a:lnTo>
                  <a:lnTo>
                    <a:pt x="52524" y="184115"/>
                  </a:lnTo>
                  <a:lnTo>
                    <a:pt x="39854" y="198140"/>
                  </a:lnTo>
                  <a:lnTo>
                    <a:pt x="36057" y="199187"/>
                  </a:lnTo>
                  <a:lnTo>
                    <a:pt x="33563" y="199467"/>
                  </a:lnTo>
                  <a:lnTo>
                    <a:pt x="31900" y="200711"/>
                  </a:lnTo>
                  <a:lnTo>
                    <a:pt x="30053" y="204916"/>
                  </a:lnTo>
                  <a:lnTo>
                    <a:pt x="28502" y="206461"/>
                  </a:lnTo>
                  <a:lnTo>
                    <a:pt x="20503" y="209144"/>
                  </a:lnTo>
                  <a:lnTo>
                    <a:pt x="10976" y="209514"/>
                  </a:lnTo>
                  <a:lnTo>
                    <a:pt x="10492" y="208468"/>
                  </a:lnTo>
                  <a:lnTo>
                    <a:pt x="9563" y="200416"/>
                  </a:lnTo>
                  <a:lnTo>
                    <a:pt x="1327" y="191858"/>
                  </a:lnTo>
                  <a:lnTo>
                    <a:pt x="393" y="185846"/>
                  </a:lnTo>
                  <a:lnTo>
                    <a:pt x="0" y="162331"/>
                  </a:lnTo>
                  <a:lnTo>
                    <a:pt x="14465" y="161928"/>
                  </a:lnTo>
                  <a:lnTo>
                    <a:pt x="15994" y="162985"/>
                  </a:lnTo>
                  <a:lnTo>
                    <a:pt x="17013" y="164748"/>
                  </a:lnTo>
                  <a:lnTo>
                    <a:pt x="17692" y="166982"/>
                  </a:lnTo>
                  <a:lnTo>
                    <a:pt x="19202" y="168472"/>
                  </a:lnTo>
                  <a:lnTo>
                    <a:pt x="23704" y="170126"/>
                  </a:lnTo>
                  <a:lnTo>
                    <a:pt x="41405" y="171334"/>
                  </a:lnTo>
                  <a:lnTo>
                    <a:pt x="43478" y="172431"/>
                  </a:lnTo>
                  <a:lnTo>
                    <a:pt x="44860" y="174221"/>
                  </a:lnTo>
                  <a:lnTo>
                    <a:pt x="45782" y="176473"/>
                  </a:lnTo>
                  <a:lnTo>
                    <a:pt x="47455" y="177974"/>
                  </a:lnTo>
                  <a:lnTo>
                    <a:pt x="55664" y="180580"/>
                  </a:lnTo>
                  <a:lnTo>
                    <a:pt x="61766" y="180858"/>
                  </a:lnTo>
                  <a:lnTo>
                    <a:pt x="67316" y="183745"/>
                  </a:lnTo>
                  <a:lnTo>
                    <a:pt x="73310" y="187497"/>
                  </a:lnTo>
                  <a:lnTo>
                    <a:pt x="83881" y="190105"/>
                  </a:lnTo>
                  <a:lnTo>
                    <a:pt x="93764" y="182264"/>
                  </a:lnTo>
                  <a:lnTo>
                    <a:pt x="103320" y="181088"/>
                  </a:lnTo>
                  <a:lnTo>
                    <a:pt x="11430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3" name="SMARTInkShape-1507"/>
            <p:cNvSpPr/>
            <p:nvPr>
              <p:custDataLst>
                <p:tags r:id="rId90"/>
              </p:custDataLst>
            </p:nvPr>
          </p:nvSpPr>
          <p:spPr>
            <a:xfrm>
              <a:off x="4219575" y="5162550"/>
              <a:ext cx="85726" cy="161926"/>
            </a:xfrm>
            <a:custGeom>
              <a:avLst/>
              <a:gdLst/>
              <a:ahLst/>
              <a:cxnLst/>
              <a:rect l="0" t="0" r="0" b="0"/>
              <a:pathLst>
                <a:path w="85726" h="161926">
                  <a:moveTo>
                    <a:pt x="9525" y="9525"/>
                  </a:moveTo>
                  <a:lnTo>
                    <a:pt x="9525" y="9525"/>
                  </a:lnTo>
                  <a:lnTo>
                    <a:pt x="9525" y="392"/>
                  </a:lnTo>
                  <a:lnTo>
                    <a:pt x="19047" y="0"/>
                  </a:lnTo>
                  <a:lnTo>
                    <a:pt x="19050" y="42719"/>
                  </a:lnTo>
                  <a:lnTo>
                    <a:pt x="16228" y="48267"/>
                  </a:lnTo>
                  <a:lnTo>
                    <a:pt x="10849" y="55395"/>
                  </a:lnTo>
                  <a:lnTo>
                    <a:pt x="9559" y="66237"/>
                  </a:lnTo>
                  <a:lnTo>
                    <a:pt x="0" y="76200"/>
                  </a:lnTo>
                  <a:lnTo>
                    <a:pt x="0" y="52520"/>
                  </a:lnTo>
                  <a:lnTo>
                    <a:pt x="1058" y="50888"/>
                  </a:lnTo>
                  <a:lnTo>
                    <a:pt x="2822" y="49800"/>
                  </a:lnTo>
                  <a:lnTo>
                    <a:pt x="5056" y="49076"/>
                  </a:lnTo>
                  <a:lnTo>
                    <a:pt x="6546" y="47534"/>
                  </a:lnTo>
                  <a:lnTo>
                    <a:pt x="9409" y="38530"/>
                  </a:lnTo>
                  <a:lnTo>
                    <a:pt x="14548" y="38227"/>
                  </a:lnTo>
                  <a:lnTo>
                    <a:pt x="16048" y="37127"/>
                  </a:lnTo>
                  <a:lnTo>
                    <a:pt x="18655" y="29910"/>
                  </a:lnTo>
                  <a:lnTo>
                    <a:pt x="21696" y="29168"/>
                  </a:lnTo>
                  <a:lnTo>
                    <a:pt x="27217" y="28692"/>
                  </a:lnTo>
                  <a:lnTo>
                    <a:pt x="27669" y="29711"/>
                  </a:lnTo>
                  <a:lnTo>
                    <a:pt x="28172" y="33666"/>
                  </a:lnTo>
                  <a:lnTo>
                    <a:pt x="29365" y="35144"/>
                  </a:lnTo>
                  <a:lnTo>
                    <a:pt x="38252" y="38898"/>
                  </a:lnTo>
                  <a:lnTo>
                    <a:pt x="45436" y="44569"/>
                  </a:lnTo>
                  <a:lnTo>
                    <a:pt x="55399" y="47222"/>
                  </a:lnTo>
                  <a:lnTo>
                    <a:pt x="65198" y="55791"/>
                  </a:lnTo>
                  <a:lnTo>
                    <a:pt x="66018" y="59368"/>
                  </a:lnTo>
                  <a:lnTo>
                    <a:pt x="66237" y="61804"/>
                  </a:lnTo>
                  <a:lnTo>
                    <a:pt x="69302" y="67332"/>
                  </a:lnTo>
                  <a:lnTo>
                    <a:pt x="74837" y="74448"/>
                  </a:lnTo>
                  <a:lnTo>
                    <a:pt x="75931" y="83459"/>
                  </a:lnTo>
                  <a:lnTo>
                    <a:pt x="76080" y="89304"/>
                  </a:lnTo>
                  <a:lnTo>
                    <a:pt x="78969" y="95429"/>
                  </a:lnTo>
                  <a:lnTo>
                    <a:pt x="84391" y="102929"/>
                  </a:lnTo>
                  <a:lnTo>
                    <a:pt x="85608" y="112814"/>
                  </a:lnTo>
                  <a:lnTo>
                    <a:pt x="85725" y="131898"/>
                  </a:lnTo>
                  <a:lnTo>
                    <a:pt x="66709" y="152365"/>
                  </a:lnTo>
                  <a:lnTo>
                    <a:pt x="57543" y="152400"/>
                  </a:lnTo>
                  <a:lnTo>
                    <a:pt x="47636" y="161915"/>
                  </a:lnTo>
                  <a:lnTo>
                    <a:pt x="28575" y="161925"/>
                  </a:lnTo>
                  <a:lnTo>
                    <a:pt x="38100" y="161925"/>
                  </a:lnTo>
                  <a:lnTo>
                    <a:pt x="38100" y="152400"/>
                  </a:lnTo>
                  <a:lnTo>
                    <a:pt x="47625" y="152400"/>
                  </a:lnTo>
                  <a:lnTo>
                    <a:pt x="47625" y="143267"/>
                  </a:lnTo>
                  <a:lnTo>
                    <a:pt x="55826" y="134708"/>
                  </a:lnTo>
                  <a:lnTo>
                    <a:pt x="571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02" name="SMARTInkShape-Group410"/>
          <p:cNvGrpSpPr/>
          <p:nvPr/>
        </p:nvGrpSpPr>
        <p:grpSpPr>
          <a:xfrm>
            <a:off x="3143250" y="4991134"/>
            <a:ext cx="2152651" cy="485742"/>
            <a:chOff x="3143250" y="4991134"/>
            <a:chExt cx="2152651" cy="485742"/>
          </a:xfrm>
        </p:grpSpPr>
        <p:sp>
          <p:nvSpPr>
            <p:cNvPr id="24795" name="SMARTInkShape-1508"/>
            <p:cNvSpPr/>
            <p:nvPr>
              <p:custDataLst>
                <p:tags r:id="rId82"/>
              </p:custDataLst>
            </p:nvPr>
          </p:nvSpPr>
          <p:spPr>
            <a:xfrm>
              <a:off x="4238625" y="5114925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28575" y="28575"/>
                  </a:moveTo>
                  <a:lnTo>
                    <a:pt x="28575" y="28575"/>
                  </a:lnTo>
                  <a:lnTo>
                    <a:pt x="9642" y="28575"/>
                  </a:lnTo>
                  <a:lnTo>
                    <a:pt x="9535" y="36776"/>
                  </a:lnTo>
                  <a:lnTo>
                    <a:pt x="8474" y="37217"/>
                  </a:lnTo>
                  <a:lnTo>
                    <a:pt x="0" y="38100"/>
                  </a:lnTo>
                  <a:lnTo>
                    <a:pt x="8201" y="29899"/>
                  </a:lnTo>
                  <a:lnTo>
                    <a:pt x="17610" y="28691"/>
                  </a:lnTo>
                  <a:lnTo>
                    <a:pt x="27124" y="20384"/>
                  </a:lnTo>
                  <a:lnTo>
                    <a:pt x="35893" y="18255"/>
                  </a:lnTo>
                  <a:lnTo>
                    <a:pt x="45871" y="10883"/>
                  </a:lnTo>
                  <a:lnTo>
                    <a:pt x="54883" y="8735"/>
                  </a:lnTo>
                  <a:lnTo>
                    <a:pt x="63769" y="3059"/>
                  </a:lnTo>
                  <a:lnTo>
                    <a:pt x="76253" y="604"/>
                  </a:lnTo>
                  <a:lnTo>
                    <a:pt x="120912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6" name="SMARTInkShape-1509"/>
            <p:cNvSpPr/>
            <p:nvPr>
              <p:custDataLst>
                <p:tags r:id="rId83"/>
              </p:custDataLst>
            </p:nvPr>
          </p:nvSpPr>
          <p:spPr>
            <a:xfrm>
              <a:off x="4419600" y="52387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7" name="SMARTInkShape-1510"/>
            <p:cNvSpPr/>
            <p:nvPr>
              <p:custDataLst>
                <p:tags r:id="rId84"/>
              </p:custDataLst>
            </p:nvPr>
          </p:nvSpPr>
          <p:spPr>
            <a:xfrm>
              <a:off x="4505325" y="5153059"/>
              <a:ext cx="28576" cy="152353"/>
            </a:xfrm>
            <a:custGeom>
              <a:avLst/>
              <a:gdLst/>
              <a:ahLst/>
              <a:cxnLst/>
              <a:rect l="0" t="0" r="0" b="0"/>
              <a:pathLst>
                <a:path w="28576" h="152353">
                  <a:moveTo>
                    <a:pt x="0" y="9491"/>
                  </a:moveTo>
                  <a:lnTo>
                    <a:pt x="0" y="9491"/>
                  </a:lnTo>
                  <a:lnTo>
                    <a:pt x="9491" y="0"/>
                  </a:lnTo>
                  <a:lnTo>
                    <a:pt x="9525" y="46336"/>
                  </a:lnTo>
                  <a:lnTo>
                    <a:pt x="6703" y="55148"/>
                  </a:lnTo>
                  <a:lnTo>
                    <a:pt x="2980" y="62591"/>
                  </a:lnTo>
                  <a:lnTo>
                    <a:pt x="393" y="79226"/>
                  </a:lnTo>
                  <a:lnTo>
                    <a:pt x="3" y="126849"/>
                  </a:lnTo>
                  <a:lnTo>
                    <a:pt x="0" y="150481"/>
                  </a:lnTo>
                  <a:lnTo>
                    <a:pt x="1058" y="151109"/>
                  </a:lnTo>
                  <a:lnTo>
                    <a:pt x="17610" y="152352"/>
                  </a:lnTo>
                  <a:lnTo>
                    <a:pt x="18090" y="151297"/>
                  </a:lnTo>
                  <a:lnTo>
                    <a:pt x="18623" y="147305"/>
                  </a:lnTo>
                  <a:lnTo>
                    <a:pt x="21682" y="142003"/>
                  </a:lnTo>
                  <a:lnTo>
                    <a:pt x="28575" y="1333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8" name="SMARTInkShape-1511"/>
            <p:cNvSpPr/>
            <p:nvPr>
              <p:custDataLst>
                <p:tags r:id="rId85"/>
              </p:custDataLst>
            </p:nvPr>
          </p:nvSpPr>
          <p:spPr>
            <a:xfrm>
              <a:off x="4562485" y="5153025"/>
              <a:ext cx="123688" cy="133312"/>
            </a:xfrm>
            <a:custGeom>
              <a:avLst/>
              <a:gdLst/>
              <a:ahLst/>
              <a:cxnLst/>
              <a:rect l="0" t="0" r="0" b="0"/>
              <a:pathLst>
                <a:path w="123688" h="133312">
                  <a:moveTo>
                    <a:pt x="28565" y="0"/>
                  </a:moveTo>
                  <a:lnTo>
                    <a:pt x="28565" y="0"/>
                  </a:lnTo>
                  <a:lnTo>
                    <a:pt x="14376" y="14189"/>
                  </a:lnTo>
                  <a:lnTo>
                    <a:pt x="11675" y="19712"/>
                  </a:lnTo>
                  <a:lnTo>
                    <a:pt x="1993" y="64694"/>
                  </a:lnTo>
                  <a:lnTo>
                    <a:pt x="0" y="107940"/>
                  </a:lnTo>
                  <a:lnTo>
                    <a:pt x="2817" y="114295"/>
                  </a:lnTo>
                  <a:lnTo>
                    <a:pt x="8192" y="121943"/>
                  </a:lnTo>
                  <a:lnTo>
                    <a:pt x="9123" y="128324"/>
                  </a:lnTo>
                  <a:lnTo>
                    <a:pt x="10312" y="129999"/>
                  </a:lnTo>
                  <a:lnTo>
                    <a:pt x="12164" y="131116"/>
                  </a:lnTo>
                  <a:lnTo>
                    <a:pt x="19192" y="133056"/>
                  </a:lnTo>
                  <a:lnTo>
                    <a:pt x="32178" y="133311"/>
                  </a:lnTo>
                  <a:lnTo>
                    <a:pt x="38285" y="130511"/>
                  </a:lnTo>
                  <a:lnTo>
                    <a:pt x="54855" y="117540"/>
                  </a:lnTo>
                  <a:lnTo>
                    <a:pt x="63754" y="114202"/>
                  </a:lnTo>
                  <a:lnTo>
                    <a:pt x="98418" y="82512"/>
                  </a:lnTo>
                  <a:lnTo>
                    <a:pt x="101945" y="76183"/>
                  </a:lnTo>
                  <a:lnTo>
                    <a:pt x="104569" y="69843"/>
                  </a:lnTo>
                  <a:lnTo>
                    <a:pt x="120542" y="49917"/>
                  </a:lnTo>
                  <a:lnTo>
                    <a:pt x="122845" y="41013"/>
                  </a:lnTo>
                  <a:lnTo>
                    <a:pt x="123687" y="25366"/>
                  </a:lnTo>
                  <a:lnTo>
                    <a:pt x="120936" y="19034"/>
                  </a:lnTo>
                  <a:lnTo>
                    <a:pt x="106205" y="1489"/>
                  </a:lnTo>
                  <a:lnTo>
                    <a:pt x="100135" y="441"/>
                  </a:lnTo>
                  <a:lnTo>
                    <a:pt x="68901" y="11"/>
                  </a:lnTo>
                  <a:lnTo>
                    <a:pt x="56599" y="7541"/>
                  </a:lnTo>
                  <a:lnTo>
                    <a:pt x="53604" y="8202"/>
                  </a:lnTo>
                  <a:lnTo>
                    <a:pt x="51607" y="9701"/>
                  </a:lnTo>
                  <a:lnTo>
                    <a:pt x="47740" y="15810"/>
                  </a:lnTo>
                  <a:lnTo>
                    <a:pt x="43084" y="17610"/>
                  </a:lnTo>
                  <a:lnTo>
                    <a:pt x="41420" y="19148"/>
                  </a:lnTo>
                  <a:lnTo>
                    <a:pt x="38528" y="27124"/>
                  </a:lnTo>
                  <a:lnTo>
                    <a:pt x="38101" y="37670"/>
                  </a:lnTo>
                  <a:lnTo>
                    <a:pt x="5714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9" name="SMARTInkShape-1512"/>
            <p:cNvSpPr/>
            <p:nvPr>
              <p:custDataLst>
                <p:tags r:id="rId86"/>
              </p:custDataLst>
            </p:nvPr>
          </p:nvSpPr>
          <p:spPr>
            <a:xfrm>
              <a:off x="4733962" y="5086350"/>
              <a:ext cx="104739" cy="28576"/>
            </a:xfrm>
            <a:custGeom>
              <a:avLst/>
              <a:gdLst/>
              <a:ahLst/>
              <a:cxnLst/>
              <a:rect l="0" t="0" r="0" b="0"/>
              <a:pathLst>
                <a:path w="104739" h="28576">
                  <a:moveTo>
                    <a:pt x="38063" y="9525"/>
                  </a:moveTo>
                  <a:lnTo>
                    <a:pt x="38063" y="9525"/>
                  </a:lnTo>
                  <a:lnTo>
                    <a:pt x="38063" y="14581"/>
                  </a:lnTo>
                  <a:lnTo>
                    <a:pt x="37005" y="16070"/>
                  </a:lnTo>
                  <a:lnTo>
                    <a:pt x="35241" y="17064"/>
                  </a:lnTo>
                  <a:lnTo>
                    <a:pt x="24806" y="18658"/>
                  </a:lnTo>
                  <a:lnTo>
                    <a:pt x="22875" y="19846"/>
                  </a:lnTo>
                  <a:lnTo>
                    <a:pt x="21588" y="21698"/>
                  </a:lnTo>
                  <a:lnTo>
                    <a:pt x="20730" y="23990"/>
                  </a:lnTo>
                  <a:lnTo>
                    <a:pt x="19100" y="25519"/>
                  </a:lnTo>
                  <a:lnTo>
                    <a:pt x="10962" y="28172"/>
                  </a:lnTo>
                  <a:lnTo>
                    <a:pt x="0" y="28575"/>
                  </a:lnTo>
                  <a:lnTo>
                    <a:pt x="33166" y="28575"/>
                  </a:lnTo>
                  <a:lnTo>
                    <a:pt x="38708" y="25753"/>
                  </a:lnTo>
                  <a:lnTo>
                    <a:pt x="44700" y="22030"/>
                  </a:lnTo>
                  <a:lnTo>
                    <a:pt x="55269" y="19442"/>
                  </a:lnTo>
                  <a:lnTo>
                    <a:pt x="74399" y="19060"/>
                  </a:lnTo>
                  <a:lnTo>
                    <a:pt x="83419" y="12506"/>
                  </a:lnTo>
                  <a:lnTo>
                    <a:pt x="93450" y="9918"/>
                  </a:lnTo>
                  <a:lnTo>
                    <a:pt x="10473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0" name="SMARTInkShape-1513"/>
            <p:cNvSpPr/>
            <p:nvPr>
              <p:custDataLst>
                <p:tags r:id="rId87"/>
              </p:custDataLst>
            </p:nvPr>
          </p:nvSpPr>
          <p:spPr>
            <a:xfrm>
              <a:off x="4857750" y="4991134"/>
              <a:ext cx="85688" cy="152367"/>
            </a:xfrm>
            <a:custGeom>
              <a:avLst/>
              <a:gdLst/>
              <a:ahLst/>
              <a:cxnLst/>
              <a:rect l="0" t="0" r="0" b="0"/>
              <a:pathLst>
                <a:path w="85688" h="152367">
                  <a:moveTo>
                    <a:pt x="47625" y="9491"/>
                  </a:moveTo>
                  <a:lnTo>
                    <a:pt x="47625" y="9491"/>
                  </a:lnTo>
                  <a:lnTo>
                    <a:pt x="47625" y="0"/>
                  </a:lnTo>
                  <a:lnTo>
                    <a:pt x="29933" y="17658"/>
                  </a:lnTo>
                  <a:lnTo>
                    <a:pt x="27785" y="26352"/>
                  </a:lnTo>
                  <a:lnTo>
                    <a:pt x="11690" y="48197"/>
                  </a:lnTo>
                  <a:lnTo>
                    <a:pt x="8551" y="81657"/>
                  </a:lnTo>
                  <a:lnTo>
                    <a:pt x="2003" y="95047"/>
                  </a:lnTo>
                  <a:lnTo>
                    <a:pt x="395" y="107883"/>
                  </a:lnTo>
                  <a:lnTo>
                    <a:pt x="2997" y="114252"/>
                  </a:lnTo>
                  <a:lnTo>
                    <a:pt x="8235" y="121907"/>
                  </a:lnTo>
                  <a:lnTo>
                    <a:pt x="9356" y="133904"/>
                  </a:lnTo>
                  <a:lnTo>
                    <a:pt x="9412" y="136883"/>
                  </a:lnTo>
                  <a:lnTo>
                    <a:pt x="10508" y="138869"/>
                  </a:lnTo>
                  <a:lnTo>
                    <a:pt x="12297" y="140193"/>
                  </a:lnTo>
                  <a:lnTo>
                    <a:pt x="17716" y="142318"/>
                  </a:lnTo>
                  <a:lnTo>
                    <a:pt x="26391" y="149284"/>
                  </a:lnTo>
                  <a:lnTo>
                    <a:pt x="36349" y="151960"/>
                  </a:lnTo>
                  <a:lnTo>
                    <a:pt x="51204" y="152330"/>
                  </a:lnTo>
                  <a:lnTo>
                    <a:pt x="53186" y="151284"/>
                  </a:lnTo>
                  <a:lnTo>
                    <a:pt x="54507" y="149528"/>
                  </a:lnTo>
                  <a:lnTo>
                    <a:pt x="55388" y="147298"/>
                  </a:lnTo>
                  <a:lnTo>
                    <a:pt x="57034" y="145813"/>
                  </a:lnTo>
                  <a:lnTo>
                    <a:pt x="61685" y="144162"/>
                  </a:lnTo>
                  <a:lnTo>
                    <a:pt x="70253" y="143232"/>
                  </a:lnTo>
                  <a:lnTo>
                    <a:pt x="72236" y="142043"/>
                  </a:lnTo>
                  <a:lnTo>
                    <a:pt x="73557" y="140192"/>
                  </a:lnTo>
                  <a:lnTo>
                    <a:pt x="74437" y="137901"/>
                  </a:lnTo>
                  <a:lnTo>
                    <a:pt x="76083" y="136372"/>
                  </a:lnTo>
                  <a:lnTo>
                    <a:pt x="80734" y="134674"/>
                  </a:lnTo>
                  <a:lnTo>
                    <a:pt x="82397" y="133164"/>
                  </a:lnTo>
                  <a:lnTo>
                    <a:pt x="85287" y="125234"/>
                  </a:lnTo>
                  <a:lnTo>
                    <a:pt x="85687" y="115717"/>
                  </a:lnTo>
                  <a:lnTo>
                    <a:pt x="77520" y="106192"/>
                  </a:lnTo>
                  <a:lnTo>
                    <a:pt x="73964" y="105386"/>
                  </a:lnTo>
                  <a:lnTo>
                    <a:pt x="53544" y="104752"/>
                  </a:lnTo>
                  <a:lnTo>
                    <a:pt x="47433" y="107568"/>
                  </a:lnTo>
                  <a:lnTo>
                    <a:pt x="41189" y="111289"/>
                  </a:lnTo>
                  <a:lnTo>
                    <a:pt x="30445" y="113874"/>
                  </a:lnTo>
                  <a:lnTo>
                    <a:pt x="6233" y="136646"/>
                  </a:lnTo>
                  <a:lnTo>
                    <a:pt x="2771" y="142910"/>
                  </a:lnTo>
                  <a:lnTo>
                    <a:pt x="0" y="1523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1" name="SMARTInkShape-1514"/>
            <p:cNvSpPr/>
            <p:nvPr>
              <p:custDataLst>
                <p:tags r:id="rId88"/>
              </p:custDataLst>
            </p:nvPr>
          </p:nvSpPr>
          <p:spPr>
            <a:xfrm>
              <a:off x="3143250" y="5391543"/>
              <a:ext cx="2152651" cy="85333"/>
            </a:xfrm>
            <a:custGeom>
              <a:avLst/>
              <a:gdLst/>
              <a:ahLst/>
              <a:cxnLst/>
              <a:rect l="0" t="0" r="0" b="0"/>
              <a:pathLst>
                <a:path w="2152651" h="85333">
                  <a:moveTo>
                    <a:pt x="0" y="75807"/>
                  </a:moveTo>
                  <a:lnTo>
                    <a:pt x="0" y="75807"/>
                  </a:lnTo>
                  <a:lnTo>
                    <a:pt x="0" y="85298"/>
                  </a:lnTo>
                  <a:lnTo>
                    <a:pt x="47460" y="85332"/>
                  </a:lnTo>
                  <a:lnTo>
                    <a:pt x="69968" y="85332"/>
                  </a:lnTo>
                  <a:lnTo>
                    <a:pt x="111924" y="76069"/>
                  </a:lnTo>
                  <a:lnTo>
                    <a:pt x="158905" y="75817"/>
                  </a:lnTo>
                  <a:lnTo>
                    <a:pt x="203209" y="75807"/>
                  </a:lnTo>
                  <a:lnTo>
                    <a:pt x="247650" y="75807"/>
                  </a:lnTo>
                  <a:lnTo>
                    <a:pt x="293289" y="75807"/>
                  </a:lnTo>
                  <a:lnTo>
                    <a:pt x="340740" y="75807"/>
                  </a:lnTo>
                  <a:lnTo>
                    <a:pt x="381970" y="75807"/>
                  </a:lnTo>
                  <a:lnTo>
                    <a:pt x="428753" y="75807"/>
                  </a:lnTo>
                  <a:lnTo>
                    <a:pt x="473445" y="75807"/>
                  </a:lnTo>
                  <a:lnTo>
                    <a:pt x="497291" y="72985"/>
                  </a:lnTo>
                  <a:lnTo>
                    <a:pt x="538850" y="67606"/>
                  </a:lnTo>
                  <a:lnTo>
                    <a:pt x="580220" y="66544"/>
                  </a:lnTo>
                  <a:lnTo>
                    <a:pt x="618966" y="66334"/>
                  </a:lnTo>
                  <a:lnTo>
                    <a:pt x="647653" y="63475"/>
                  </a:lnTo>
                  <a:lnTo>
                    <a:pt x="690847" y="58084"/>
                  </a:lnTo>
                  <a:lnTo>
                    <a:pt x="733599" y="57019"/>
                  </a:lnTo>
                  <a:lnTo>
                    <a:pt x="778890" y="56809"/>
                  </a:lnTo>
                  <a:lnTo>
                    <a:pt x="823780" y="56767"/>
                  </a:lnTo>
                  <a:lnTo>
                    <a:pt x="866866" y="56759"/>
                  </a:lnTo>
                  <a:lnTo>
                    <a:pt x="912223" y="53935"/>
                  </a:lnTo>
                  <a:lnTo>
                    <a:pt x="957126" y="48556"/>
                  </a:lnTo>
                  <a:lnTo>
                    <a:pt x="994205" y="47624"/>
                  </a:lnTo>
                  <a:lnTo>
                    <a:pt x="1032003" y="47348"/>
                  </a:lnTo>
                  <a:lnTo>
                    <a:pt x="1070013" y="47266"/>
                  </a:lnTo>
                  <a:lnTo>
                    <a:pt x="1108086" y="47242"/>
                  </a:lnTo>
                  <a:lnTo>
                    <a:pt x="1146178" y="47235"/>
                  </a:lnTo>
                  <a:lnTo>
                    <a:pt x="1184276" y="42176"/>
                  </a:lnTo>
                  <a:lnTo>
                    <a:pt x="1227431" y="39031"/>
                  </a:lnTo>
                  <a:lnTo>
                    <a:pt x="1268676" y="38099"/>
                  </a:lnTo>
                  <a:lnTo>
                    <a:pt x="1307707" y="37823"/>
                  </a:lnTo>
                  <a:lnTo>
                    <a:pt x="1351140" y="37741"/>
                  </a:lnTo>
                  <a:lnTo>
                    <a:pt x="1392466" y="37717"/>
                  </a:lnTo>
                  <a:lnTo>
                    <a:pt x="1436579" y="32654"/>
                  </a:lnTo>
                  <a:lnTo>
                    <a:pt x="1478106" y="29507"/>
                  </a:lnTo>
                  <a:lnTo>
                    <a:pt x="1522279" y="28575"/>
                  </a:lnTo>
                  <a:lnTo>
                    <a:pt x="1563824" y="28298"/>
                  </a:lnTo>
                  <a:lnTo>
                    <a:pt x="1608001" y="23159"/>
                  </a:lnTo>
                  <a:lnTo>
                    <a:pt x="1654605" y="19991"/>
                  </a:lnTo>
                  <a:lnTo>
                    <a:pt x="1696871" y="19052"/>
                  </a:lnTo>
                  <a:lnTo>
                    <a:pt x="1736206" y="13718"/>
                  </a:lnTo>
                  <a:lnTo>
                    <a:pt x="1779728" y="10490"/>
                  </a:lnTo>
                  <a:lnTo>
                    <a:pt x="1821080" y="9535"/>
                  </a:lnTo>
                  <a:lnTo>
                    <a:pt x="1860144" y="9251"/>
                  </a:lnTo>
                  <a:lnTo>
                    <a:pt x="1904724" y="9155"/>
                  </a:lnTo>
                  <a:lnTo>
                    <a:pt x="1940784" y="8081"/>
                  </a:lnTo>
                  <a:lnTo>
                    <a:pt x="1988072" y="1594"/>
                  </a:lnTo>
                  <a:lnTo>
                    <a:pt x="2028301" y="0"/>
                  </a:lnTo>
                  <a:lnTo>
                    <a:pt x="2073559" y="7198"/>
                  </a:lnTo>
                  <a:lnTo>
                    <a:pt x="2120731" y="9019"/>
                  </a:lnTo>
                  <a:lnTo>
                    <a:pt x="2152650" y="91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803" name="SMARTInkShape-1515"/>
          <p:cNvSpPr/>
          <p:nvPr>
            <p:custDataLst>
              <p:tags r:id="rId22"/>
            </p:custDataLst>
          </p:nvPr>
        </p:nvSpPr>
        <p:spPr>
          <a:xfrm>
            <a:off x="3697035" y="5534025"/>
            <a:ext cx="404173" cy="208188"/>
          </a:xfrm>
          <a:custGeom>
            <a:avLst/>
            <a:gdLst/>
            <a:ahLst/>
            <a:cxnLst/>
            <a:rect l="0" t="0" r="0" b="0"/>
            <a:pathLst>
              <a:path w="404173" h="208188">
                <a:moveTo>
                  <a:pt x="84390" y="0"/>
                </a:moveTo>
                <a:lnTo>
                  <a:pt x="84390" y="0"/>
                </a:lnTo>
                <a:lnTo>
                  <a:pt x="84390" y="9133"/>
                </a:lnTo>
                <a:lnTo>
                  <a:pt x="76189" y="17692"/>
                </a:lnTo>
                <a:lnTo>
                  <a:pt x="75258" y="23704"/>
                </a:lnTo>
                <a:lnTo>
                  <a:pt x="74069" y="25328"/>
                </a:lnTo>
                <a:lnTo>
                  <a:pt x="72217" y="26410"/>
                </a:lnTo>
                <a:lnTo>
                  <a:pt x="69925" y="27132"/>
                </a:lnTo>
                <a:lnTo>
                  <a:pt x="68396" y="28671"/>
                </a:lnTo>
                <a:lnTo>
                  <a:pt x="65743" y="36649"/>
                </a:lnTo>
                <a:lnTo>
                  <a:pt x="65350" y="47195"/>
                </a:lnTo>
                <a:lnTo>
                  <a:pt x="55815" y="57150"/>
                </a:lnTo>
                <a:lnTo>
                  <a:pt x="55815" y="38503"/>
                </a:lnTo>
                <a:lnTo>
                  <a:pt x="64016" y="29934"/>
                </a:lnTo>
                <a:lnTo>
                  <a:pt x="65306" y="19478"/>
                </a:lnTo>
                <a:lnTo>
                  <a:pt x="74472" y="9928"/>
                </a:lnTo>
                <a:lnTo>
                  <a:pt x="92556" y="9525"/>
                </a:lnTo>
                <a:lnTo>
                  <a:pt x="93009" y="10584"/>
                </a:lnTo>
                <a:lnTo>
                  <a:pt x="93796" y="17726"/>
                </a:lnTo>
                <a:lnTo>
                  <a:pt x="100438" y="26393"/>
                </a:lnTo>
                <a:lnTo>
                  <a:pt x="103045" y="36349"/>
                </a:lnTo>
                <a:lnTo>
                  <a:pt x="103438" y="82312"/>
                </a:lnTo>
                <a:lnTo>
                  <a:pt x="103440" y="88794"/>
                </a:lnTo>
                <a:lnTo>
                  <a:pt x="93739" y="119761"/>
                </a:lnTo>
                <a:lnTo>
                  <a:pt x="86550" y="133174"/>
                </a:lnTo>
                <a:lnTo>
                  <a:pt x="85831" y="136408"/>
                </a:lnTo>
                <a:lnTo>
                  <a:pt x="79760" y="146015"/>
                </a:lnTo>
                <a:lnTo>
                  <a:pt x="69286" y="158743"/>
                </a:lnTo>
                <a:lnTo>
                  <a:pt x="63296" y="171449"/>
                </a:lnTo>
                <a:lnTo>
                  <a:pt x="41755" y="194999"/>
                </a:lnTo>
                <a:lnTo>
                  <a:pt x="36160" y="197791"/>
                </a:lnTo>
                <a:lnTo>
                  <a:pt x="23946" y="199584"/>
                </a:lnTo>
                <a:lnTo>
                  <a:pt x="21869" y="200789"/>
                </a:lnTo>
                <a:lnTo>
                  <a:pt x="20485" y="202651"/>
                </a:lnTo>
                <a:lnTo>
                  <a:pt x="18262" y="208187"/>
                </a:lnTo>
                <a:lnTo>
                  <a:pt x="15136" y="206122"/>
                </a:lnTo>
                <a:lnTo>
                  <a:pt x="9562" y="201230"/>
                </a:lnTo>
                <a:lnTo>
                  <a:pt x="8311" y="191931"/>
                </a:lnTo>
                <a:lnTo>
                  <a:pt x="0" y="182425"/>
                </a:lnTo>
                <a:lnTo>
                  <a:pt x="613" y="180883"/>
                </a:lnTo>
                <a:lnTo>
                  <a:pt x="5474" y="173656"/>
                </a:lnTo>
                <a:lnTo>
                  <a:pt x="7653" y="161734"/>
                </a:lnTo>
                <a:lnTo>
                  <a:pt x="8083" y="154244"/>
                </a:lnTo>
                <a:lnTo>
                  <a:pt x="16381" y="144361"/>
                </a:lnTo>
                <a:lnTo>
                  <a:pt x="19945" y="143535"/>
                </a:lnTo>
                <a:lnTo>
                  <a:pt x="22376" y="143315"/>
                </a:lnTo>
                <a:lnTo>
                  <a:pt x="23998" y="142110"/>
                </a:lnTo>
                <a:lnTo>
                  <a:pt x="25799" y="137949"/>
                </a:lnTo>
                <a:lnTo>
                  <a:pt x="27338" y="136416"/>
                </a:lnTo>
                <a:lnTo>
                  <a:pt x="31870" y="134713"/>
                </a:lnTo>
                <a:lnTo>
                  <a:pt x="34560" y="135317"/>
                </a:lnTo>
                <a:lnTo>
                  <a:pt x="44537" y="141670"/>
                </a:lnTo>
                <a:lnTo>
                  <a:pt x="53548" y="143695"/>
                </a:lnTo>
                <a:lnTo>
                  <a:pt x="59393" y="147825"/>
                </a:lnTo>
                <a:lnTo>
                  <a:pt x="62697" y="153189"/>
                </a:lnTo>
                <a:lnTo>
                  <a:pt x="63578" y="156101"/>
                </a:lnTo>
                <a:lnTo>
                  <a:pt x="65224" y="158043"/>
                </a:lnTo>
                <a:lnTo>
                  <a:pt x="87684" y="175031"/>
                </a:lnTo>
                <a:lnTo>
                  <a:pt x="91145" y="181155"/>
                </a:lnTo>
                <a:lnTo>
                  <a:pt x="92069" y="184270"/>
                </a:lnTo>
                <a:lnTo>
                  <a:pt x="93743" y="186347"/>
                </a:lnTo>
                <a:lnTo>
                  <a:pt x="111200" y="198539"/>
                </a:lnTo>
                <a:lnTo>
                  <a:pt x="117499" y="199585"/>
                </a:lnTo>
                <a:lnTo>
                  <a:pt x="135309" y="199986"/>
                </a:lnTo>
                <a:lnTo>
                  <a:pt x="137386" y="198941"/>
                </a:lnTo>
                <a:lnTo>
                  <a:pt x="138770" y="197186"/>
                </a:lnTo>
                <a:lnTo>
                  <a:pt x="139694" y="194957"/>
                </a:lnTo>
                <a:lnTo>
                  <a:pt x="141368" y="193472"/>
                </a:lnTo>
                <a:lnTo>
                  <a:pt x="151658" y="188264"/>
                </a:lnTo>
                <a:lnTo>
                  <a:pt x="154635" y="185835"/>
                </a:lnTo>
                <a:lnTo>
                  <a:pt x="157944" y="180313"/>
                </a:lnTo>
                <a:lnTo>
                  <a:pt x="158825" y="177358"/>
                </a:lnTo>
                <a:lnTo>
                  <a:pt x="160473" y="175389"/>
                </a:lnTo>
                <a:lnTo>
                  <a:pt x="173693" y="166912"/>
                </a:lnTo>
                <a:lnTo>
                  <a:pt x="176996" y="158497"/>
                </a:lnTo>
                <a:lnTo>
                  <a:pt x="177878" y="153290"/>
                </a:lnTo>
                <a:lnTo>
                  <a:pt x="179523" y="149819"/>
                </a:lnTo>
                <a:lnTo>
                  <a:pt x="181679" y="147504"/>
                </a:lnTo>
                <a:lnTo>
                  <a:pt x="192743" y="138733"/>
                </a:lnTo>
                <a:lnTo>
                  <a:pt x="196046" y="132920"/>
                </a:lnTo>
                <a:lnTo>
                  <a:pt x="198573" y="126809"/>
                </a:lnTo>
                <a:lnTo>
                  <a:pt x="204887" y="117418"/>
                </a:lnTo>
                <a:lnTo>
                  <a:pt x="207229" y="107933"/>
                </a:lnTo>
                <a:lnTo>
                  <a:pt x="208212" y="95298"/>
                </a:lnTo>
                <a:lnTo>
                  <a:pt x="208215" y="140590"/>
                </a:lnTo>
                <a:lnTo>
                  <a:pt x="208215" y="169997"/>
                </a:lnTo>
                <a:lnTo>
                  <a:pt x="209273" y="170481"/>
                </a:lnTo>
                <a:lnTo>
                  <a:pt x="216416" y="171323"/>
                </a:lnTo>
                <a:lnTo>
                  <a:pt x="216857" y="170306"/>
                </a:lnTo>
                <a:lnTo>
                  <a:pt x="217347" y="166356"/>
                </a:lnTo>
                <a:lnTo>
                  <a:pt x="218536" y="164879"/>
                </a:lnTo>
                <a:lnTo>
                  <a:pt x="227417" y="161125"/>
                </a:lnTo>
                <a:lnTo>
                  <a:pt x="234601" y="155456"/>
                </a:lnTo>
                <a:lnTo>
                  <a:pt x="240403" y="153758"/>
                </a:lnTo>
                <a:lnTo>
                  <a:pt x="242374" y="152247"/>
                </a:lnTo>
                <a:lnTo>
                  <a:pt x="253624" y="133155"/>
                </a:lnTo>
                <a:lnTo>
                  <a:pt x="254362" y="130045"/>
                </a:lnTo>
                <a:lnTo>
                  <a:pt x="255913" y="127972"/>
                </a:lnTo>
                <a:lnTo>
                  <a:pt x="258005" y="126590"/>
                </a:lnTo>
                <a:lnTo>
                  <a:pt x="260459" y="125668"/>
                </a:lnTo>
                <a:lnTo>
                  <a:pt x="262094" y="123996"/>
                </a:lnTo>
                <a:lnTo>
                  <a:pt x="272713" y="104599"/>
                </a:lnTo>
                <a:lnTo>
                  <a:pt x="274852" y="73022"/>
                </a:lnTo>
                <a:lnTo>
                  <a:pt x="272051" y="66674"/>
                </a:lnTo>
                <a:lnTo>
                  <a:pt x="268337" y="60325"/>
                </a:lnTo>
                <a:lnTo>
                  <a:pt x="266686" y="53975"/>
                </a:lnTo>
                <a:lnTo>
                  <a:pt x="265187" y="51858"/>
                </a:lnTo>
                <a:lnTo>
                  <a:pt x="263130" y="50447"/>
                </a:lnTo>
                <a:lnTo>
                  <a:pt x="257279" y="48183"/>
                </a:lnTo>
                <a:lnTo>
                  <a:pt x="242709" y="47673"/>
                </a:lnTo>
                <a:lnTo>
                  <a:pt x="236598" y="50469"/>
                </a:lnTo>
                <a:lnTo>
                  <a:pt x="230354" y="54181"/>
                </a:lnTo>
                <a:lnTo>
                  <a:pt x="220890" y="57328"/>
                </a:lnTo>
                <a:lnTo>
                  <a:pt x="214554" y="61815"/>
                </a:lnTo>
                <a:lnTo>
                  <a:pt x="211032" y="67337"/>
                </a:lnTo>
                <a:lnTo>
                  <a:pt x="208408" y="73320"/>
                </a:lnTo>
                <a:lnTo>
                  <a:pt x="190930" y="101581"/>
                </a:lnTo>
                <a:lnTo>
                  <a:pt x="179760" y="141277"/>
                </a:lnTo>
                <a:lnTo>
                  <a:pt x="187851" y="150935"/>
                </a:lnTo>
                <a:lnTo>
                  <a:pt x="191404" y="151749"/>
                </a:lnTo>
                <a:lnTo>
                  <a:pt x="220954" y="152389"/>
                </a:lnTo>
                <a:lnTo>
                  <a:pt x="223057" y="151335"/>
                </a:lnTo>
                <a:lnTo>
                  <a:pt x="224460" y="149573"/>
                </a:lnTo>
                <a:lnTo>
                  <a:pt x="225395" y="147340"/>
                </a:lnTo>
                <a:lnTo>
                  <a:pt x="228135" y="145852"/>
                </a:lnTo>
                <a:lnTo>
                  <a:pt x="250986" y="142078"/>
                </a:lnTo>
                <a:lnTo>
                  <a:pt x="252603" y="140226"/>
                </a:lnTo>
                <a:lnTo>
                  <a:pt x="255460" y="135348"/>
                </a:lnTo>
                <a:lnTo>
                  <a:pt x="260257" y="129652"/>
                </a:lnTo>
                <a:lnTo>
                  <a:pt x="265917" y="126414"/>
                </a:lnTo>
                <a:lnTo>
                  <a:pt x="271960" y="123918"/>
                </a:lnTo>
                <a:lnTo>
                  <a:pt x="293954" y="107417"/>
                </a:lnTo>
                <a:lnTo>
                  <a:pt x="297125" y="106537"/>
                </a:lnTo>
                <a:lnTo>
                  <a:pt x="299238" y="104891"/>
                </a:lnTo>
                <a:lnTo>
                  <a:pt x="312987" y="85729"/>
                </a:lnTo>
                <a:lnTo>
                  <a:pt x="312990" y="130256"/>
                </a:lnTo>
                <a:lnTo>
                  <a:pt x="312990" y="155968"/>
                </a:lnTo>
                <a:lnTo>
                  <a:pt x="314048" y="157954"/>
                </a:lnTo>
                <a:lnTo>
                  <a:pt x="315812" y="159277"/>
                </a:lnTo>
                <a:lnTo>
                  <a:pt x="322122" y="161770"/>
                </a:lnTo>
                <a:lnTo>
                  <a:pt x="340121" y="161924"/>
                </a:lnTo>
                <a:lnTo>
                  <a:pt x="346193" y="156868"/>
                </a:lnTo>
                <a:lnTo>
                  <a:pt x="348914" y="151563"/>
                </a:lnTo>
                <a:lnTo>
                  <a:pt x="349639" y="148667"/>
                </a:lnTo>
                <a:lnTo>
                  <a:pt x="351181" y="146736"/>
                </a:lnTo>
                <a:lnTo>
                  <a:pt x="377821" y="125586"/>
                </a:lnTo>
                <a:lnTo>
                  <a:pt x="394745" y="107681"/>
                </a:lnTo>
                <a:lnTo>
                  <a:pt x="397539" y="98346"/>
                </a:lnTo>
                <a:lnTo>
                  <a:pt x="399670" y="79368"/>
                </a:lnTo>
                <a:lnTo>
                  <a:pt x="403726" y="73022"/>
                </a:lnTo>
                <a:lnTo>
                  <a:pt x="404172" y="69848"/>
                </a:lnTo>
                <a:lnTo>
                  <a:pt x="398990" y="52651"/>
                </a:lnTo>
                <a:lnTo>
                  <a:pt x="397840" y="50975"/>
                </a:lnTo>
                <a:lnTo>
                  <a:pt x="396015" y="49859"/>
                </a:lnTo>
                <a:lnTo>
                  <a:pt x="388390" y="48287"/>
                </a:lnTo>
                <a:lnTo>
                  <a:pt x="376332" y="47756"/>
                </a:lnTo>
                <a:lnTo>
                  <a:pt x="370070" y="50505"/>
                </a:lnTo>
                <a:lnTo>
                  <a:pt x="347911" y="70019"/>
                </a:lnTo>
                <a:lnTo>
                  <a:pt x="329217" y="93286"/>
                </a:lnTo>
                <a:lnTo>
                  <a:pt x="29394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806" name="SMARTInkShape-Group412"/>
          <p:cNvGrpSpPr/>
          <p:nvPr/>
        </p:nvGrpSpPr>
        <p:grpSpPr>
          <a:xfrm>
            <a:off x="5381659" y="5353050"/>
            <a:ext cx="104626" cy="85726"/>
            <a:chOff x="5381659" y="5353050"/>
            <a:chExt cx="104626" cy="85726"/>
          </a:xfrm>
        </p:grpSpPr>
        <p:sp>
          <p:nvSpPr>
            <p:cNvPr id="24804" name="SMARTInkShape-1516"/>
            <p:cNvSpPr/>
            <p:nvPr>
              <p:custDataLst>
                <p:tags r:id="rId80"/>
              </p:custDataLst>
            </p:nvPr>
          </p:nvSpPr>
          <p:spPr>
            <a:xfrm>
              <a:off x="5401999" y="5353050"/>
              <a:ext cx="84286" cy="19051"/>
            </a:xfrm>
            <a:custGeom>
              <a:avLst/>
              <a:gdLst/>
              <a:ahLst/>
              <a:cxnLst/>
              <a:rect l="0" t="0" r="0" b="0"/>
              <a:pathLst>
                <a:path w="84286" h="19051">
                  <a:moveTo>
                    <a:pt x="8201" y="19050"/>
                  </a:moveTo>
                  <a:lnTo>
                    <a:pt x="8201" y="19050"/>
                  </a:lnTo>
                  <a:lnTo>
                    <a:pt x="0" y="10849"/>
                  </a:lnTo>
                  <a:lnTo>
                    <a:pt x="617" y="10408"/>
                  </a:lnTo>
                  <a:lnTo>
                    <a:pt x="26824" y="9525"/>
                  </a:lnTo>
                  <a:lnTo>
                    <a:pt x="34771" y="2980"/>
                  </a:lnTo>
                  <a:lnTo>
                    <a:pt x="44574" y="392"/>
                  </a:lnTo>
                  <a:lnTo>
                    <a:pt x="83074" y="0"/>
                  </a:lnTo>
                  <a:lnTo>
                    <a:pt x="83516" y="1058"/>
                  </a:lnTo>
                  <a:lnTo>
                    <a:pt x="84285" y="8201"/>
                  </a:lnTo>
                  <a:lnTo>
                    <a:pt x="83265" y="8642"/>
                  </a:lnTo>
                  <a:lnTo>
                    <a:pt x="74876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5" name="SMARTInkShape-1517"/>
            <p:cNvSpPr/>
            <p:nvPr>
              <p:custDataLst>
                <p:tags r:id="rId81"/>
              </p:custDataLst>
            </p:nvPr>
          </p:nvSpPr>
          <p:spPr>
            <a:xfrm>
              <a:off x="5381659" y="5429250"/>
              <a:ext cx="57117" cy="9526"/>
            </a:xfrm>
            <a:custGeom>
              <a:avLst/>
              <a:gdLst/>
              <a:ahLst/>
              <a:cxnLst/>
              <a:rect l="0" t="0" r="0" b="0"/>
              <a:pathLst>
                <a:path w="57117" h="9526">
                  <a:moveTo>
                    <a:pt x="9491" y="9525"/>
                  </a:moveTo>
                  <a:lnTo>
                    <a:pt x="9491" y="9525"/>
                  </a:lnTo>
                  <a:lnTo>
                    <a:pt x="359" y="9525"/>
                  </a:lnTo>
                  <a:lnTo>
                    <a:pt x="0" y="1324"/>
                  </a:lnTo>
                  <a:lnTo>
                    <a:pt x="1047" y="883"/>
                  </a:lnTo>
                  <a:lnTo>
                    <a:pt x="47741" y="0"/>
                  </a:lnTo>
                  <a:lnTo>
                    <a:pt x="571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17" name="SMARTInkShape-Group413"/>
          <p:cNvGrpSpPr/>
          <p:nvPr/>
        </p:nvGrpSpPr>
        <p:grpSpPr>
          <a:xfrm>
            <a:off x="5715116" y="4981970"/>
            <a:ext cx="1638185" cy="521991"/>
            <a:chOff x="5715116" y="4981970"/>
            <a:chExt cx="1638185" cy="521991"/>
          </a:xfrm>
        </p:grpSpPr>
        <p:sp>
          <p:nvSpPr>
            <p:cNvPr id="24807" name="SMARTInkShape-1518"/>
            <p:cNvSpPr/>
            <p:nvPr>
              <p:custDataLst>
                <p:tags r:id="rId70"/>
              </p:custDataLst>
            </p:nvPr>
          </p:nvSpPr>
          <p:spPr>
            <a:xfrm>
              <a:off x="5715116" y="5220152"/>
              <a:ext cx="114174" cy="283809"/>
            </a:xfrm>
            <a:custGeom>
              <a:avLst/>
              <a:gdLst/>
              <a:ahLst/>
              <a:cxnLst/>
              <a:rect l="0" t="0" r="0" b="0"/>
              <a:pathLst>
                <a:path w="114174" h="283809">
                  <a:moveTo>
                    <a:pt x="9409" y="180523"/>
                  </a:moveTo>
                  <a:lnTo>
                    <a:pt x="9409" y="180523"/>
                  </a:lnTo>
                  <a:lnTo>
                    <a:pt x="4353" y="180523"/>
                  </a:lnTo>
                  <a:lnTo>
                    <a:pt x="2864" y="181581"/>
                  </a:lnTo>
                  <a:lnTo>
                    <a:pt x="1870" y="183345"/>
                  </a:lnTo>
                  <a:lnTo>
                    <a:pt x="0" y="189656"/>
                  </a:lnTo>
                  <a:lnTo>
                    <a:pt x="8096" y="181812"/>
                  </a:lnTo>
                  <a:lnTo>
                    <a:pt x="14077" y="180905"/>
                  </a:lnTo>
                  <a:lnTo>
                    <a:pt x="15696" y="179719"/>
                  </a:lnTo>
                  <a:lnTo>
                    <a:pt x="23564" y="167299"/>
                  </a:lnTo>
                  <a:lnTo>
                    <a:pt x="29106" y="164062"/>
                  </a:lnTo>
                  <a:lnTo>
                    <a:pt x="35096" y="161566"/>
                  </a:lnTo>
                  <a:lnTo>
                    <a:pt x="50722" y="148367"/>
                  </a:lnTo>
                  <a:lnTo>
                    <a:pt x="85609" y="101670"/>
                  </a:lnTo>
                  <a:lnTo>
                    <a:pt x="92312" y="87310"/>
                  </a:lnTo>
                  <a:lnTo>
                    <a:pt x="94938" y="79828"/>
                  </a:lnTo>
                  <a:lnTo>
                    <a:pt x="101309" y="68608"/>
                  </a:lnTo>
                  <a:lnTo>
                    <a:pt x="104724" y="53406"/>
                  </a:lnTo>
                  <a:lnTo>
                    <a:pt x="110911" y="40671"/>
                  </a:lnTo>
                  <a:lnTo>
                    <a:pt x="114173" y="1075"/>
                  </a:lnTo>
                  <a:lnTo>
                    <a:pt x="113119" y="566"/>
                  </a:lnTo>
                  <a:lnTo>
                    <a:pt x="109124" y="0"/>
                  </a:lnTo>
                  <a:lnTo>
                    <a:pt x="107636" y="908"/>
                  </a:lnTo>
                  <a:lnTo>
                    <a:pt x="106643" y="2571"/>
                  </a:lnTo>
                  <a:lnTo>
                    <a:pt x="105982" y="4738"/>
                  </a:lnTo>
                  <a:lnTo>
                    <a:pt x="97294" y="18863"/>
                  </a:lnTo>
                  <a:lnTo>
                    <a:pt x="90504" y="36407"/>
                  </a:lnTo>
                  <a:lnTo>
                    <a:pt x="80029" y="53709"/>
                  </a:lnTo>
                  <a:lnTo>
                    <a:pt x="65954" y="97817"/>
                  </a:lnTo>
                  <a:lnTo>
                    <a:pt x="58796" y="128438"/>
                  </a:lnTo>
                  <a:lnTo>
                    <a:pt x="54444" y="161304"/>
                  </a:lnTo>
                  <a:lnTo>
                    <a:pt x="49564" y="180473"/>
                  </a:lnTo>
                  <a:lnTo>
                    <a:pt x="47629" y="224970"/>
                  </a:lnTo>
                  <a:lnTo>
                    <a:pt x="47520" y="249815"/>
                  </a:lnTo>
                  <a:lnTo>
                    <a:pt x="50336" y="256475"/>
                  </a:lnTo>
                  <a:lnTo>
                    <a:pt x="54057" y="262963"/>
                  </a:lnTo>
                  <a:lnTo>
                    <a:pt x="56642" y="273877"/>
                  </a:lnTo>
                  <a:lnTo>
                    <a:pt x="61974" y="280268"/>
                  </a:lnTo>
                  <a:lnTo>
                    <a:pt x="67343" y="283062"/>
                  </a:lnTo>
                  <a:lnTo>
                    <a:pt x="70257" y="283808"/>
                  </a:lnTo>
                  <a:lnTo>
                    <a:pt x="72199" y="283247"/>
                  </a:lnTo>
                  <a:lnTo>
                    <a:pt x="73495" y="281813"/>
                  </a:lnTo>
                  <a:lnTo>
                    <a:pt x="74357" y="279799"/>
                  </a:lnTo>
                  <a:lnTo>
                    <a:pt x="75991" y="278457"/>
                  </a:lnTo>
                  <a:lnTo>
                    <a:pt x="86218" y="273481"/>
                  </a:lnTo>
                  <a:lnTo>
                    <a:pt x="95134" y="2662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8" name="SMARTInkShape-1519"/>
            <p:cNvSpPr/>
            <p:nvPr>
              <p:custDataLst>
                <p:tags r:id="rId71"/>
              </p:custDataLst>
            </p:nvPr>
          </p:nvSpPr>
          <p:spPr>
            <a:xfrm>
              <a:off x="5857923" y="5277302"/>
              <a:ext cx="295189" cy="199132"/>
            </a:xfrm>
            <a:custGeom>
              <a:avLst/>
              <a:gdLst/>
              <a:ahLst/>
              <a:cxnLst/>
              <a:rect l="0" t="0" r="0" b="0"/>
              <a:pathLst>
                <a:path w="295189" h="199132">
                  <a:moveTo>
                    <a:pt x="19002" y="47173"/>
                  </a:moveTo>
                  <a:lnTo>
                    <a:pt x="19002" y="47173"/>
                  </a:lnTo>
                  <a:lnTo>
                    <a:pt x="19002" y="61924"/>
                  </a:lnTo>
                  <a:lnTo>
                    <a:pt x="19002" y="59726"/>
                  </a:lnTo>
                  <a:lnTo>
                    <a:pt x="17944" y="59775"/>
                  </a:lnTo>
                  <a:lnTo>
                    <a:pt x="13946" y="62652"/>
                  </a:lnTo>
                  <a:lnTo>
                    <a:pt x="11463" y="70280"/>
                  </a:lnTo>
                  <a:lnTo>
                    <a:pt x="9500" y="117156"/>
                  </a:lnTo>
                  <a:lnTo>
                    <a:pt x="8426" y="129880"/>
                  </a:lnTo>
                  <a:lnTo>
                    <a:pt x="1277" y="153680"/>
                  </a:lnTo>
                  <a:lnTo>
                    <a:pt x="1894" y="157336"/>
                  </a:lnTo>
                  <a:lnTo>
                    <a:pt x="8269" y="174047"/>
                  </a:lnTo>
                  <a:lnTo>
                    <a:pt x="9119" y="183661"/>
                  </a:lnTo>
                  <a:lnTo>
                    <a:pt x="10297" y="185790"/>
                  </a:lnTo>
                  <a:lnTo>
                    <a:pt x="12139" y="187209"/>
                  </a:lnTo>
                  <a:lnTo>
                    <a:pt x="14427" y="188155"/>
                  </a:lnTo>
                  <a:lnTo>
                    <a:pt x="15952" y="189845"/>
                  </a:lnTo>
                  <a:lnTo>
                    <a:pt x="17646" y="194544"/>
                  </a:lnTo>
                  <a:lnTo>
                    <a:pt x="19156" y="196220"/>
                  </a:lnTo>
                  <a:lnTo>
                    <a:pt x="23657" y="198083"/>
                  </a:lnTo>
                  <a:lnTo>
                    <a:pt x="32140" y="199131"/>
                  </a:lnTo>
                  <a:lnTo>
                    <a:pt x="34111" y="198220"/>
                  </a:lnTo>
                  <a:lnTo>
                    <a:pt x="35425" y="196555"/>
                  </a:lnTo>
                  <a:lnTo>
                    <a:pt x="36300" y="194386"/>
                  </a:lnTo>
                  <a:lnTo>
                    <a:pt x="37942" y="192940"/>
                  </a:lnTo>
                  <a:lnTo>
                    <a:pt x="48183" y="187797"/>
                  </a:lnTo>
                  <a:lnTo>
                    <a:pt x="79338" y="158259"/>
                  </a:lnTo>
                  <a:lnTo>
                    <a:pt x="107902" y="115533"/>
                  </a:lnTo>
                  <a:lnTo>
                    <a:pt x="120427" y="81128"/>
                  </a:lnTo>
                  <a:lnTo>
                    <a:pt x="123646" y="44517"/>
                  </a:lnTo>
                  <a:lnTo>
                    <a:pt x="118682" y="29570"/>
                  </a:lnTo>
                  <a:lnTo>
                    <a:pt x="106440" y="11360"/>
                  </a:lnTo>
                  <a:lnTo>
                    <a:pt x="100178" y="4694"/>
                  </a:lnTo>
                  <a:lnTo>
                    <a:pt x="94591" y="1835"/>
                  </a:lnTo>
                  <a:lnTo>
                    <a:pt x="82381" y="0"/>
                  </a:lnTo>
                  <a:lnTo>
                    <a:pt x="76098" y="2571"/>
                  </a:lnTo>
                  <a:lnTo>
                    <a:pt x="72941" y="4738"/>
                  </a:lnTo>
                  <a:lnTo>
                    <a:pt x="53724" y="10333"/>
                  </a:lnTo>
                  <a:lnTo>
                    <a:pt x="31963" y="34945"/>
                  </a:lnTo>
                  <a:lnTo>
                    <a:pt x="4192" y="79901"/>
                  </a:lnTo>
                  <a:lnTo>
                    <a:pt x="62" y="126398"/>
                  </a:lnTo>
                  <a:lnTo>
                    <a:pt x="0" y="134595"/>
                  </a:lnTo>
                  <a:lnTo>
                    <a:pt x="2796" y="141766"/>
                  </a:lnTo>
                  <a:lnTo>
                    <a:pt x="6508" y="148480"/>
                  </a:lnTo>
                  <a:lnTo>
                    <a:pt x="9655" y="158212"/>
                  </a:lnTo>
                  <a:lnTo>
                    <a:pt x="14142" y="164610"/>
                  </a:lnTo>
                  <a:lnTo>
                    <a:pt x="19664" y="168159"/>
                  </a:lnTo>
                  <a:lnTo>
                    <a:pt x="25647" y="170794"/>
                  </a:lnTo>
                  <a:lnTo>
                    <a:pt x="34964" y="177170"/>
                  </a:lnTo>
                  <a:lnTo>
                    <a:pt x="41266" y="179033"/>
                  </a:lnTo>
                  <a:lnTo>
                    <a:pt x="44428" y="178472"/>
                  </a:lnTo>
                  <a:lnTo>
                    <a:pt x="88460" y="156914"/>
                  </a:lnTo>
                  <a:lnTo>
                    <a:pt x="136082" y="120187"/>
                  </a:lnTo>
                  <a:lnTo>
                    <a:pt x="145885" y="105613"/>
                  </a:lnTo>
                  <a:lnTo>
                    <a:pt x="161941" y="70534"/>
                  </a:lnTo>
                  <a:lnTo>
                    <a:pt x="164036" y="69097"/>
                  </a:lnTo>
                  <a:lnTo>
                    <a:pt x="166491" y="68139"/>
                  </a:lnTo>
                  <a:lnTo>
                    <a:pt x="168128" y="66442"/>
                  </a:lnTo>
                  <a:lnTo>
                    <a:pt x="171274" y="57140"/>
                  </a:lnTo>
                  <a:lnTo>
                    <a:pt x="171364" y="61885"/>
                  </a:lnTo>
                  <a:lnTo>
                    <a:pt x="170318" y="63331"/>
                  </a:lnTo>
                  <a:lnTo>
                    <a:pt x="166334" y="64938"/>
                  </a:lnTo>
                  <a:lnTo>
                    <a:pt x="164849" y="66424"/>
                  </a:lnTo>
                  <a:lnTo>
                    <a:pt x="163197" y="70899"/>
                  </a:lnTo>
                  <a:lnTo>
                    <a:pt x="161079" y="82394"/>
                  </a:lnTo>
                  <a:lnTo>
                    <a:pt x="155408" y="91711"/>
                  </a:lnTo>
                  <a:lnTo>
                    <a:pt x="153258" y="102232"/>
                  </a:lnTo>
                  <a:lnTo>
                    <a:pt x="152360" y="148696"/>
                  </a:lnTo>
                  <a:lnTo>
                    <a:pt x="152355" y="155089"/>
                  </a:lnTo>
                  <a:lnTo>
                    <a:pt x="155175" y="161457"/>
                  </a:lnTo>
                  <a:lnTo>
                    <a:pt x="169962" y="179034"/>
                  </a:lnTo>
                  <a:lnTo>
                    <a:pt x="176032" y="180082"/>
                  </a:lnTo>
                  <a:lnTo>
                    <a:pt x="181574" y="177505"/>
                  </a:lnTo>
                  <a:lnTo>
                    <a:pt x="187564" y="173890"/>
                  </a:lnTo>
                  <a:lnTo>
                    <a:pt x="196888" y="170797"/>
                  </a:lnTo>
                  <a:lnTo>
                    <a:pt x="206352" y="164706"/>
                  </a:lnTo>
                  <a:lnTo>
                    <a:pt x="215859" y="161373"/>
                  </a:lnTo>
                  <a:lnTo>
                    <a:pt x="260498" y="126523"/>
                  </a:lnTo>
                  <a:lnTo>
                    <a:pt x="278959" y="110670"/>
                  </a:lnTo>
                  <a:lnTo>
                    <a:pt x="282705" y="104322"/>
                  </a:lnTo>
                  <a:lnTo>
                    <a:pt x="285428" y="97973"/>
                  </a:lnTo>
                  <a:lnTo>
                    <a:pt x="291854" y="88448"/>
                  </a:lnTo>
                  <a:lnTo>
                    <a:pt x="294227" y="78923"/>
                  </a:lnTo>
                  <a:lnTo>
                    <a:pt x="295188" y="58579"/>
                  </a:lnTo>
                  <a:lnTo>
                    <a:pt x="290159" y="52199"/>
                  </a:lnTo>
                  <a:lnTo>
                    <a:pt x="284861" y="49407"/>
                  </a:lnTo>
                  <a:lnTo>
                    <a:pt x="281966" y="48662"/>
                  </a:lnTo>
                  <a:lnTo>
                    <a:pt x="280037" y="47108"/>
                  </a:lnTo>
                  <a:lnTo>
                    <a:pt x="277893" y="42558"/>
                  </a:lnTo>
                  <a:lnTo>
                    <a:pt x="276262" y="40921"/>
                  </a:lnTo>
                  <a:lnTo>
                    <a:pt x="271629" y="39103"/>
                  </a:lnTo>
                  <a:lnTo>
                    <a:pt x="263070" y="38079"/>
                  </a:lnTo>
                  <a:lnTo>
                    <a:pt x="256946" y="40662"/>
                  </a:lnTo>
                  <a:lnTo>
                    <a:pt x="250696" y="44279"/>
                  </a:lnTo>
                  <a:lnTo>
                    <a:pt x="241228" y="47374"/>
                  </a:lnTo>
                  <a:lnTo>
                    <a:pt x="231720" y="53465"/>
                  </a:lnTo>
                  <a:lnTo>
                    <a:pt x="222200" y="56798"/>
                  </a:lnTo>
                  <a:lnTo>
                    <a:pt x="212677" y="62960"/>
                  </a:lnTo>
                  <a:lnTo>
                    <a:pt x="206327" y="64772"/>
                  </a:lnTo>
                  <a:lnTo>
                    <a:pt x="204210" y="66314"/>
                  </a:lnTo>
                  <a:lnTo>
                    <a:pt x="202799" y="68401"/>
                  </a:lnTo>
                  <a:lnTo>
                    <a:pt x="200813" y="76393"/>
                  </a:lnTo>
                  <a:lnTo>
                    <a:pt x="199992" y="94251"/>
                  </a:lnTo>
                  <a:lnTo>
                    <a:pt x="209502" y="1043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9" name="SMARTInkShape-1520"/>
            <p:cNvSpPr/>
            <p:nvPr>
              <p:custDataLst>
                <p:tags r:id="rId72"/>
              </p:custDataLst>
            </p:nvPr>
          </p:nvSpPr>
          <p:spPr>
            <a:xfrm>
              <a:off x="6219825" y="5334000"/>
              <a:ext cx="19051" cy="38101"/>
            </a:xfrm>
            <a:custGeom>
              <a:avLst/>
              <a:gdLst/>
              <a:ahLst/>
              <a:cxnLst/>
              <a:rect l="0" t="0" r="0" b="0"/>
              <a:pathLst>
                <a:path w="19051" h="38101">
                  <a:moveTo>
                    <a:pt x="0" y="0"/>
                  </a:moveTo>
                  <a:lnTo>
                    <a:pt x="0" y="0"/>
                  </a:lnTo>
                  <a:lnTo>
                    <a:pt x="18923" y="0"/>
                  </a:lnTo>
                  <a:lnTo>
                    <a:pt x="1905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0" name="SMARTInkShape-1521"/>
            <p:cNvSpPr/>
            <p:nvPr>
              <p:custDataLst>
                <p:tags r:id="rId73"/>
              </p:custDataLst>
            </p:nvPr>
          </p:nvSpPr>
          <p:spPr>
            <a:xfrm>
              <a:off x="6305550" y="5267359"/>
              <a:ext cx="38090" cy="199823"/>
            </a:xfrm>
            <a:custGeom>
              <a:avLst/>
              <a:gdLst/>
              <a:ahLst/>
              <a:cxnLst/>
              <a:rect l="0" t="0" r="0" b="0"/>
              <a:pathLst>
                <a:path w="38090" h="199823">
                  <a:moveTo>
                    <a:pt x="19050" y="9491"/>
                  </a:moveTo>
                  <a:lnTo>
                    <a:pt x="19050" y="9491"/>
                  </a:lnTo>
                  <a:lnTo>
                    <a:pt x="28182" y="358"/>
                  </a:lnTo>
                  <a:lnTo>
                    <a:pt x="36742" y="0"/>
                  </a:lnTo>
                  <a:lnTo>
                    <a:pt x="37194" y="1047"/>
                  </a:lnTo>
                  <a:lnTo>
                    <a:pt x="38089" y="31764"/>
                  </a:lnTo>
                  <a:lnTo>
                    <a:pt x="28967" y="77626"/>
                  </a:lnTo>
                  <a:lnTo>
                    <a:pt x="16832" y="123972"/>
                  </a:lnTo>
                  <a:lnTo>
                    <a:pt x="10968" y="144171"/>
                  </a:lnTo>
                  <a:lnTo>
                    <a:pt x="8751" y="164897"/>
                  </a:lnTo>
                  <a:lnTo>
                    <a:pt x="1362" y="183676"/>
                  </a:lnTo>
                  <a:lnTo>
                    <a:pt x="11" y="199822"/>
                  </a:lnTo>
                  <a:lnTo>
                    <a:pt x="0" y="1904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1" name="SMARTInkShape-1522"/>
            <p:cNvSpPr/>
            <p:nvPr>
              <p:custDataLst>
                <p:tags r:id="rId74"/>
              </p:custDataLst>
            </p:nvPr>
          </p:nvSpPr>
          <p:spPr>
            <a:xfrm>
              <a:off x="6372225" y="5253308"/>
              <a:ext cx="114263" cy="175812"/>
            </a:xfrm>
            <a:custGeom>
              <a:avLst/>
              <a:gdLst/>
              <a:ahLst/>
              <a:cxnLst/>
              <a:rect l="0" t="0" r="0" b="0"/>
              <a:pathLst>
                <a:path w="114263" h="175812">
                  <a:moveTo>
                    <a:pt x="9525" y="23542"/>
                  </a:moveTo>
                  <a:lnTo>
                    <a:pt x="9525" y="23542"/>
                  </a:lnTo>
                  <a:lnTo>
                    <a:pt x="9525" y="71051"/>
                  </a:lnTo>
                  <a:lnTo>
                    <a:pt x="9525" y="74264"/>
                  </a:lnTo>
                  <a:lnTo>
                    <a:pt x="262" y="116412"/>
                  </a:lnTo>
                  <a:lnTo>
                    <a:pt x="1" y="163542"/>
                  </a:lnTo>
                  <a:lnTo>
                    <a:pt x="0" y="164500"/>
                  </a:lnTo>
                  <a:lnTo>
                    <a:pt x="8201" y="174449"/>
                  </a:lnTo>
                  <a:lnTo>
                    <a:pt x="11759" y="175278"/>
                  </a:lnTo>
                  <a:lnTo>
                    <a:pt x="22666" y="175811"/>
                  </a:lnTo>
                  <a:lnTo>
                    <a:pt x="28771" y="173062"/>
                  </a:lnTo>
                  <a:lnTo>
                    <a:pt x="57155" y="150115"/>
                  </a:lnTo>
                  <a:lnTo>
                    <a:pt x="63502" y="147530"/>
                  </a:lnTo>
                  <a:lnTo>
                    <a:pt x="69851" y="142854"/>
                  </a:lnTo>
                  <a:lnTo>
                    <a:pt x="98425" y="106450"/>
                  </a:lnTo>
                  <a:lnTo>
                    <a:pt x="101953" y="97080"/>
                  </a:lnTo>
                  <a:lnTo>
                    <a:pt x="104579" y="86917"/>
                  </a:lnTo>
                  <a:lnTo>
                    <a:pt x="112066" y="71770"/>
                  </a:lnTo>
                  <a:lnTo>
                    <a:pt x="114262" y="30295"/>
                  </a:lnTo>
                  <a:lnTo>
                    <a:pt x="111461" y="23721"/>
                  </a:lnTo>
                  <a:lnTo>
                    <a:pt x="91633" y="928"/>
                  </a:lnTo>
                  <a:lnTo>
                    <a:pt x="88607" y="0"/>
                  </a:lnTo>
                  <a:lnTo>
                    <a:pt x="85529" y="438"/>
                  </a:lnTo>
                  <a:lnTo>
                    <a:pt x="78229" y="2691"/>
                  </a:lnTo>
                  <a:lnTo>
                    <a:pt x="51675" y="5393"/>
                  </a:lnTo>
                  <a:lnTo>
                    <a:pt x="38272" y="14822"/>
                  </a:lnTo>
                  <a:lnTo>
                    <a:pt x="31827" y="19666"/>
                  </a:lnTo>
                  <a:lnTo>
                    <a:pt x="19066" y="25599"/>
                  </a:lnTo>
                  <a:lnTo>
                    <a:pt x="15885" y="28089"/>
                  </a:lnTo>
                  <a:lnTo>
                    <a:pt x="12352" y="33676"/>
                  </a:lnTo>
                  <a:lnTo>
                    <a:pt x="9723" y="39688"/>
                  </a:lnTo>
                  <a:lnTo>
                    <a:pt x="1489" y="50271"/>
                  </a:lnTo>
                  <a:lnTo>
                    <a:pt x="0" y="6164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2" name="SMARTInkShape-1523"/>
            <p:cNvSpPr/>
            <p:nvPr>
              <p:custDataLst>
                <p:tags r:id="rId75"/>
              </p:custDataLst>
            </p:nvPr>
          </p:nvSpPr>
          <p:spPr>
            <a:xfrm>
              <a:off x="6524628" y="5143500"/>
              <a:ext cx="133348" cy="28576"/>
            </a:xfrm>
            <a:custGeom>
              <a:avLst/>
              <a:gdLst/>
              <a:ahLst/>
              <a:cxnLst/>
              <a:rect l="0" t="0" r="0" b="0"/>
              <a:pathLst>
                <a:path w="133348" h="28576">
                  <a:moveTo>
                    <a:pt x="9522" y="28575"/>
                  </a:moveTo>
                  <a:lnTo>
                    <a:pt x="9522" y="28575"/>
                  </a:lnTo>
                  <a:lnTo>
                    <a:pt x="0" y="28575"/>
                  </a:lnTo>
                  <a:lnTo>
                    <a:pt x="22387" y="28575"/>
                  </a:lnTo>
                  <a:lnTo>
                    <a:pt x="28646" y="25753"/>
                  </a:lnTo>
                  <a:lnTo>
                    <a:pt x="34955" y="22030"/>
                  </a:lnTo>
                  <a:lnTo>
                    <a:pt x="47629" y="19638"/>
                  </a:lnTo>
                  <a:lnTo>
                    <a:pt x="60324" y="19166"/>
                  </a:lnTo>
                  <a:lnTo>
                    <a:pt x="66673" y="16279"/>
                  </a:lnTo>
                  <a:lnTo>
                    <a:pt x="73022" y="12526"/>
                  </a:lnTo>
                  <a:lnTo>
                    <a:pt x="85722" y="10118"/>
                  </a:lnTo>
                  <a:lnTo>
                    <a:pt x="112416" y="9535"/>
                  </a:lnTo>
                  <a:lnTo>
                    <a:pt x="123381" y="393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3" name="SMARTInkShape-1524"/>
            <p:cNvSpPr/>
            <p:nvPr>
              <p:custDataLst>
                <p:tags r:id="rId76"/>
              </p:custDataLst>
            </p:nvPr>
          </p:nvSpPr>
          <p:spPr>
            <a:xfrm>
              <a:off x="6734186" y="4981970"/>
              <a:ext cx="104761" cy="171056"/>
            </a:xfrm>
            <a:custGeom>
              <a:avLst/>
              <a:gdLst/>
              <a:ahLst/>
              <a:cxnLst/>
              <a:rect l="0" t="0" r="0" b="0"/>
              <a:pathLst>
                <a:path w="104761" h="171056">
                  <a:moveTo>
                    <a:pt x="57139" y="18655"/>
                  </a:moveTo>
                  <a:lnTo>
                    <a:pt x="57139" y="18655"/>
                  </a:lnTo>
                  <a:lnTo>
                    <a:pt x="66271" y="18655"/>
                  </a:lnTo>
                  <a:lnTo>
                    <a:pt x="66586" y="13167"/>
                  </a:lnTo>
                  <a:lnTo>
                    <a:pt x="66663" y="18573"/>
                  </a:lnTo>
                  <a:lnTo>
                    <a:pt x="76189" y="18655"/>
                  </a:lnTo>
                  <a:lnTo>
                    <a:pt x="76189" y="9246"/>
                  </a:lnTo>
                  <a:lnTo>
                    <a:pt x="67989" y="939"/>
                  </a:lnTo>
                  <a:lnTo>
                    <a:pt x="62000" y="0"/>
                  </a:lnTo>
                  <a:lnTo>
                    <a:pt x="60380" y="927"/>
                  </a:lnTo>
                  <a:lnTo>
                    <a:pt x="59299" y="2602"/>
                  </a:lnTo>
                  <a:lnTo>
                    <a:pt x="58579" y="4778"/>
                  </a:lnTo>
                  <a:lnTo>
                    <a:pt x="57041" y="6229"/>
                  </a:lnTo>
                  <a:lnTo>
                    <a:pt x="47522" y="9934"/>
                  </a:lnTo>
                  <a:lnTo>
                    <a:pt x="40296" y="15601"/>
                  </a:lnTo>
                  <a:lnTo>
                    <a:pt x="34484" y="17297"/>
                  </a:lnTo>
                  <a:lnTo>
                    <a:pt x="32511" y="18808"/>
                  </a:lnTo>
                  <a:lnTo>
                    <a:pt x="12156" y="47287"/>
                  </a:lnTo>
                  <a:lnTo>
                    <a:pt x="646" y="87566"/>
                  </a:lnTo>
                  <a:lnTo>
                    <a:pt x="0" y="126479"/>
                  </a:lnTo>
                  <a:lnTo>
                    <a:pt x="2816" y="132899"/>
                  </a:lnTo>
                  <a:lnTo>
                    <a:pt x="23587" y="156503"/>
                  </a:lnTo>
                  <a:lnTo>
                    <a:pt x="29174" y="159296"/>
                  </a:lnTo>
                  <a:lnTo>
                    <a:pt x="47667" y="161334"/>
                  </a:lnTo>
                  <a:lnTo>
                    <a:pt x="74308" y="161527"/>
                  </a:lnTo>
                  <a:lnTo>
                    <a:pt x="83422" y="154983"/>
                  </a:lnTo>
                  <a:lnTo>
                    <a:pt x="92326" y="151829"/>
                  </a:lnTo>
                  <a:lnTo>
                    <a:pt x="102917" y="143920"/>
                  </a:lnTo>
                  <a:lnTo>
                    <a:pt x="103943" y="140298"/>
                  </a:lnTo>
                  <a:lnTo>
                    <a:pt x="104760" y="118804"/>
                  </a:lnTo>
                  <a:lnTo>
                    <a:pt x="103703" y="117171"/>
                  </a:lnTo>
                  <a:lnTo>
                    <a:pt x="101940" y="116082"/>
                  </a:lnTo>
                  <a:lnTo>
                    <a:pt x="95063" y="114192"/>
                  </a:lnTo>
                  <a:lnTo>
                    <a:pt x="82098" y="113943"/>
                  </a:lnTo>
                  <a:lnTo>
                    <a:pt x="80128" y="114989"/>
                  </a:lnTo>
                  <a:lnTo>
                    <a:pt x="78815" y="116744"/>
                  </a:lnTo>
                  <a:lnTo>
                    <a:pt x="76297" y="121517"/>
                  </a:lnTo>
                  <a:lnTo>
                    <a:pt x="51563" y="149101"/>
                  </a:lnTo>
                  <a:lnTo>
                    <a:pt x="45572" y="161584"/>
                  </a:lnTo>
                  <a:lnTo>
                    <a:pt x="38089" y="1710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4" name="SMARTInkShape-1525"/>
            <p:cNvSpPr/>
            <p:nvPr>
              <p:custDataLst>
                <p:tags r:id="rId77"/>
              </p:custDataLst>
            </p:nvPr>
          </p:nvSpPr>
          <p:spPr>
            <a:xfrm>
              <a:off x="6819910" y="5210306"/>
              <a:ext cx="238116" cy="152270"/>
            </a:xfrm>
            <a:custGeom>
              <a:avLst/>
              <a:gdLst/>
              <a:ahLst/>
              <a:cxnLst/>
              <a:rect l="0" t="0" r="0" b="0"/>
              <a:pathLst>
                <a:path w="238116" h="152270">
                  <a:moveTo>
                    <a:pt x="9515" y="152269"/>
                  </a:moveTo>
                  <a:lnTo>
                    <a:pt x="9515" y="152269"/>
                  </a:lnTo>
                  <a:lnTo>
                    <a:pt x="9515" y="129879"/>
                  </a:lnTo>
                  <a:lnTo>
                    <a:pt x="10573" y="127817"/>
                  </a:lnTo>
                  <a:lnTo>
                    <a:pt x="12337" y="126443"/>
                  </a:lnTo>
                  <a:lnTo>
                    <a:pt x="14571" y="125526"/>
                  </a:lnTo>
                  <a:lnTo>
                    <a:pt x="16060" y="123857"/>
                  </a:lnTo>
                  <a:lnTo>
                    <a:pt x="17715" y="119181"/>
                  </a:lnTo>
                  <a:lnTo>
                    <a:pt x="19040" y="95157"/>
                  </a:lnTo>
                  <a:lnTo>
                    <a:pt x="10840" y="103324"/>
                  </a:lnTo>
                  <a:lnTo>
                    <a:pt x="9631" y="112729"/>
                  </a:lnTo>
                  <a:lnTo>
                    <a:pt x="9549" y="118799"/>
                  </a:lnTo>
                  <a:lnTo>
                    <a:pt x="8479" y="120431"/>
                  </a:lnTo>
                  <a:lnTo>
                    <a:pt x="6708" y="121519"/>
                  </a:lnTo>
                  <a:lnTo>
                    <a:pt x="4469" y="122243"/>
                  </a:lnTo>
                  <a:lnTo>
                    <a:pt x="2976" y="123785"/>
                  </a:lnTo>
                  <a:lnTo>
                    <a:pt x="383" y="131768"/>
                  </a:lnTo>
                  <a:lnTo>
                    <a:pt x="0" y="147370"/>
                  </a:lnTo>
                  <a:lnTo>
                    <a:pt x="1056" y="149003"/>
                  </a:lnTo>
                  <a:lnTo>
                    <a:pt x="2817" y="150092"/>
                  </a:lnTo>
                  <a:lnTo>
                    <a:pt x="8192" y="151839"/>
                  </a:lnTo>
                  <a:lnTo>
                    <a:pt x="8633" y="150925"/>
                  </a:lnTo>
                  <a:lnTo>
                    <a:pt x="9124" y="147085"/>
                  </a:lnTo>
                  <a:lnTo>
                    <a:pt x="10313" y="145638"/>
                  </a:lnTo>
                  <a:lnTo>
                    <a:pt x="14455" y="144030"/>
                  </a:lnTo>
                  <a:lnTo>
                    <a:pt x="22738" y="143125"/>
                  </a:lnTo>
                  <a:lnTo>
                    <a:pt x="24681" y="141939"/>
                  </a:lnTo>
                  <a:lnTo>
                    <a:pt x="25975" y="140091"/>
                  </a:lnTo>
                  <a:lnTo>
                    <a:pt x="26839" y="137800"/>
                  </a:lnTo>
                  <a:lnTo>
                    <a:pt x="28472" y="136273"/>
                  </a:lnTo>
                  <a:lnTo>
                    <a:pt x="38698" y="131000"/>
                  </a:lnTo>
                  <a:lnTo>
                    <a:pt x="69851" y="101431"/>
                  </a:lnTo>
                  <a:lnTo>
                    <a:pt x="104765" y="54370"/>
                  </a:lnTo>
                  <a:lnTo>
                    <a:pt x="120993" y="29048"/>
                  </a:lnTo>
                  <a:lnTo>
                    <a:pt x="123258" y="15863"/>
                  </a:lnTo>
                  <a:lnTo>
                    <a:pt x="124503" y="13707"/>
                  </a:lnTo>
                  <a:lnTo>
                    <a:pt x="126390" y="12269"/>
                  </a:lnTo>
                  <a:lnTo>
                    <a:pt x="128707" y="11311"/>
                  </a:lnTo>
                  <a:lnTo>
                    <a:pt x="130251" y="9614"/>
                  </a:lnTo>
                  <a:lnTo>
                    <a:pt x="133304" y="0"/>
                  </a:lnTo>
                  <a:lnTo>
                    <a:pt x="128273" y="4964"/>
                  </a:lnTo>
                  <a:lnTo>
                    <a:pt x="125796" y="10248"/>
                  </a:lnTo>
                  <a:lnTo>
                    <a:pt x="123017" y="25381"/>
                  </a:lnTo>
                  <a:lnTo>
                    <a:pt x="116328" y="37991"/>
                  </a:lnTo>
                  <a:lnTo>
                    <a:pt x="111647" y="64560"/>
                  </a:lnTo>
                  <a:lnTo>
                    <a:pt x="107824" y="73070"/>
                  </a:lnTo>
                  <a:lnTo>
                    <a:pt x="104800" y="112161"/>
                  </a:lnTo>
                  <a:lnTo>
                    <a:pt x="112969" y="122194"/>
                  </a:lnTo>
                  <a:lnTo>
                    <a:pt x="116526" y="123028"/>
                  </a:lnTo>
                  <a:lnTo>
                    <a:pt x="128445" y="123655"/>
                  </a:lnTo>
                  <a:lnTo>
                    <a:pt x="130077" y="122610"/>
                  </a:lnTo>
                  <a:lnTo>
                    <a:pt x="131164" y="120855"/>
                  </a:lnTo>
                  <a:lnTo>
                    <a:pt x="131890" y="118626"/>
                  </a:lnTo>
                  <a:lnTo>
                    <a:pt x="133432" y="117141"/>
                  </a:lnTo>
                  <a:lnTo>
                    <a:pt x="143511" y="111933"/>
                  </a:lnTo>
                  <a:lnTo>
                    <a:pt x="190491" y="66539"/>
                  </a:lnTo>
                  <a:lnTo>
                    <a:pt x="193666" y="63366"/>
                  </a:lnTo>
                  <a:lnTo>
                    <a:pt x="197193" y="54196"/>
                  </a:lnTo>
                  <a:lnTo>
                    <a:pt x="199819" y="44122"/>
                  </a:lnTo>
                  <a:lnTo>
                    <a:pt x="210128" y="29032"/>
                  </a:lnTo>
                  <a:lnTo>
                    <a:pt x="226743" y="11310"/>
                  </a:lnTo>
                  <a:lnTo>
                    <a:pt x="227769" y="7423"/>
                  </a:lnTo>
                  <a:lnTo>
                    <a:pt x="228542" y="311"/>
                  </a:lnTo>
                  <a:lnTo>
                    <a:pt x="233632" y="5056"/>
                  </a:lnTo>
                  <a:lnTo>
                    <a:pt x="234068" y="6502"/>
                  </a:lnTo>
                  <a:lnTo>
                    <a:pt x="233301" y="7467"/>
                  </a:lnTo>
                  <a:lnTo>
                    <a:pt x="231730" y="8109"/>
                  </a:lnTo>
                  <a:lnTo>
                    <a:pt x="230684" y="9595"/>
                  </a:lnTo>
                  <a:lnTo>
                    <a:pt x="229210" y="16744"/>
                  </a:lnTo>
                  <a:lnTo>
                    <a:pt x="228865" y="22539"/>
                  </a:lnTo>
                  <a:lnTo>
                    <a:pt x="225890" y="28641"/>
                  </a:lnTo>
                  <a:lnTo>
                    <a:pt x="223615" y="31751"/>
                  </a:lnTo>
                  <a:lnTo>
                    <a:pt x="220413" y="46239"/>
                  </a:lnTo>
                  <a:lnTo>
                    <a:pt x="218274" y="62494"/>
                  </a:lnTo>
                  <a:lnTo>
                    <a:pt x="211578" y="75897"/>
                  </a:lnTo>
                  <a:lnTo>
                    <a:pt x="209541" y="123242"/>
                  </a:lnTo>
                  <a:lnTo>
                    <a:pt x="223729" y="123683"/>
                  </a:lnTo>
                  <a:lnTo>
                    <a:pt x="225349" y="122628"/>
                  </a:lnTo>
                  <a:lnTo>
                    <a:pt x="226430" y="120867"/>
                  </a:lnTo>
                  <a:lnTo>
                    <a:pt x="227150" y="118634"/>
                  </a:lnTo>
                  <a:lnTo>
                    <a:pt x="238115" y="1046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5" name="SMARTInkShape-1526"/>
            <p:cNvSpPr/>
            <p:nvPr>
              <p:custDataLst>
                <p:tags r:id="rId78"/>
              </p:custDataLst>
            </p:nvPr>
          </p:nvSpPr>
          <p:spPr>
            <a:xfrm>
              <a:off x="7145084" y="5068627"/>
              <a:ext cx="141530" cy="179256"/>
            </a:xfrm>
            <a:custGeom>
              <a:avLst/>
              <a:gdLst/>
              <a:ahLst/>
              <a:cxnLst/>
              <a:rect l="0" t="0" r="0" b="0"/>
              <a:pathLst>
                <a:path w="141530" h="179256">
                  <a:moveTo>
                    <a:pt x="17716" y="46298"/>
                  </a:moveTo>
                  <a:lnTo>
                    <a:pt x="17716" y="46298"/>
                  </a:lnTo>
                  <a:lnTo>
                    <a:pt x="17716" y="38097"/>
                  </a:lnTo>
                  <a:lnTo>
                    <a:pt x="9515" y="28689"/>
                  </a:lnTo>
                  <a:lnTo>
                    <a:pt x="8306" y="19174"/>
                  </a:lnTo>
                  <a:lnTo>
                    <a:pt x="7210" y="18690"/>
                  </a:lnTo>
                  <a:lnTo>
                    <a:pt x="0" y="17850"/>
                  </a:lnTo>
                  <a:lnTo>
                    <a:pt x="4118" y="17761"/>
                  </a:lnTo>
                  <a:lnTo>
                    <a:pt x="5476" y="16690"/>
                  </a:lnTo>
                  <a:lnTo>
                    <a:pt x="7834" y="9525"/>
                  </a:lnTo>
                  <a:lnTo>
                    <a:pt x="10854" y="8787"/>
                  </a:lnTo>
                  <a:lnTo>
                    <a:pt x="25516" y="8232"/>
                  </a:lnTo>
                  <a:lnTo>
                    <a:pt x="34504" y="1659"/>
                  </a:lnTo>
                  <a:lnTo>
                    <a:pt x="40346" y="0"/>
                  </a:lnTo>
                  <a:lnTo>
                    <a:pt x="43386" y="616"/>
                  </a:lnTo>
                  <a:lnTo>
                    <a:pt x="55643" y="7393"/>
                  </a:lnTo>
                  <a:lnTo>
                    <a:pt x="60326" y="7840"/>
                  </a:lnTo>
                  <a:lnTo>
                    <a:pt x="65934" y="10861"/>
                  </a:lnTo>
                  <a:lnTo>
                    <a:pt x="71955" y="14673"/>
                  </a:lnTo>
                  <a:lnTo>
                    <a:pt x="78158" y="16368"/>
                  </a:lnTo>
                  <a:lnTo>
                    <a:pt x="80236" y="17878"/>
                  </a:lnTo>
                  <a:lnTo>
                    <a:pt x="81621" y="19943"/>
                  </a:lnTo>
                  <a:lnTo>
                    <a:pt x="83844" y="25805"/>
                  </a:lnTo>
                  <a:lnTo>
                    <a:pt x="89284" y="31877"/>
                  </a:lnTo>
                  <a:lnTo>
                    <a:pt x="89771" y="34567"/>
                  </a:lnTo>
                  <a:lnTo>
                    <a:pt x="89036" y="37419"/>
                  </a:lnTo>
                  <a:lnTo>
                    <a:pt x="85309" y="44544"/>
                  </a:lnTo>
                  <a:lnTo>
                    <a:pt x="84663" y="50835"/>
                  </a:lnTo>
                  <a:lnTo>
                    <a:pt x="83514" y="52498"/>
                  </a:lnTo>
                  <a:lnTo>
                    <a:pt x="81690" y="53606"/>
                  </a:lnTo>
                  <a:lnTo>
                    <a:pt x="79415" y="54345"/>
                  </a:lnTo>
                  <a:lnTo>
                    <a:pt x="77899" y="55896"/>
                  </a:lnTo>
                  <a:lnTo>
                    <a:pt x="76214" y="60441"/>
                  </a:lnTo>
                  <a:lnTo>
                    <a:pt x="74706" y="62077"/>
                  </a:lnTo>
                  <a:lnTo>
                    <a:pt x="70209" y="63894"/>
                  </a:lnTo>
                  <a:lnTo>
                    <a:pt x="68586" y="65437"/>
                  </a:lnTo>
                  <a:lnTo>
                    <a:pt x="66784" y="69974"/>
                  </a:lnTo>
                  <a:lnTo>
                    <a:pt x="65243" y="71607"/>
                  </a:lnTo>
                  <a:lnTo>
                    <a:pt x="56245" y="74746"/>
                  </a:lnTo>
                  <a:lnTo>
                    <a:pt x="46694" y="84003"/>
                  </a:lnTo>
                  <a:lnTo>
                    <a:pt x="46326" y="76162"/>
                  </a:lnTo>
                  <a:lnTo>
                    <a:pt x="47374" y="75733"/>
                  </a:lnTo>
                  <a:lnTo>
                    <a:pt x="51358" y="75255"/>
                  </a:lnTo>
                  <a:lnTo>
                    <a:pt x="52844" y="74069"/>
                  </a:lnTo>
                  <a:lnTo>
                    <a:pt x="56614" y="65195"/>
                  </a:lnTo>
                  <a:lnTo>
                    <a:pt x="60756" y="60694"/>
                  </a:lnTo>
                  <a:lnTo>
                    <a:pt x="66125" y="57988"/>
                  </a:lnTo>
                  <a:lnTo>
                    <a:pt x="69039" y="57266"/>
                  </a:lnTo>
                  <a:lnTo>
                    <a:pt x="84226" y="47265"/>
                  </a:lnTo>
                  <a:lnTo>
                    <a:pt x="101678" y="46336"/>
                  </a:lnTo>
                  <a:lnTo>
                    <a:pt x="110697" y="52851"/>
                  </a:lnTo>
                  <a:lnTo>
                    <a:pt x="120728" y="55432"/>
                  </a:lnTo>
                  <a:lnTo>
                    <a:pt x="127026" y="60763"/>
                  </a:lnTo>
                  <a:lnTo>
                    <a:pt x="129798" y="66132"/>
                  </a:lnTo>
                  <a:lnTo>
                    <a:pt x="130538" y="69046"/>
                  </a:lnTo>
                  <a:lnTo>
                    <a:pt x="132089" y="70988"/>
                  </a:lnTo>
                  <a:lnTo>
                    <a:pt x="136634" y="73147"/>
                  </a:lnTo>
                  <a:lnTo>
                    <a:pt x="138271" y="74780"/>
                  </a:lnTo>
                  <a:lnTo>
                    <a:pt x="140087" y="79417"/>
                  </a:lnTo>
                  <a:lnTo>
                    <a:pt x="141529" y="107026"/>
                  </a:lnTo>
                  <a:lnTo>
                    <a:pt x="138714" y="113152"/>
                  </a:lnTo>
                  <a:lnTo>
                    <a:pt x="134993" y="119402"/>
                  </a:lnTo>
                  <a:lnTo>
                    <a:pt x="133339" y="125708"/>
                  </a:lnTo>
                  <a:lnTo>
                    <a:pt x="131840" y="127814"/>
                  </a:lnTo>
                  <a:lnTo>
                    <a:pt x="129781" y="129216"/>
                  </a:lnTo>
                  <a:lnTo>
                    <a:pt x="127351" y="130152"/>
                  </a:lnTo>
                  <a:lnTo>
                    <a:pt x="125732" y="131833"/>
                  </a:lnTo>
                  <a:lnTo>
                    <a:pt x="120309" y="142137"/>
                  </a:lnTo>
                  <a:lnTo>
                    <a:pt x="117862" y="145116"/>
                  </a:lnTo>
                  <a:lnTo>
                    <a:pt x="112319" y="148425"/>
                  </a:lnTo>
                  <a:lnTo>
                    <a:pt x="106328" y="150954"/>
                  </a:lnTo>
                  <a:lnTo>
                    <a:pt x="85876" y="168670"/>
                  </a:lnTo>
                  <a:lnTo>
                    <a:pt x="75298" y="170085"/>
                  </a:lnTo>
                  <a:lnTo>
                    <a:pt x="65744" y="179255"/>
                  </a:lnTo>
                  <a:lnTo>
                    <a:pt x="65341" y="1701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6" name="SMARTInkShape-1527"/>
            <p:cNvSpPr/>
            <p:nvPr>
              <p:custDataLst>
                <p:tags r:id="rId79"/>
              </p:custDataLst>
            </p:nvPr>
          </p:nvSpPr>
          <p:spPr>
            <a:xfrm>
              <a:off x="7334250" y="5314950"/>
              <a:ext cx="19051" cy="19040"/>
            </a:xfrm>
            <a:custGeom>
              <a:avLst/>
              <a:gdLst/>
              <a:ahLst/>
              <a:cxnLst/>
              <a:rect l="0" t="0" r="0" b="0"/>
              <a:pathLst>
                <a:path w="19051" h="19040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4190" y="8201"/>
                  </a:lnTo>
                  <a:lnTo>
                    <a:pt x="15809" y="9701"/>
                  </a:lnTo>
                  <a:lnTo>
                    <a:pt x="19046" y="19039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818" name="SMARTInkShape-1528"/>
          <p:cNvSpPr/>
          <p:nvPr>
            <p:custDataLst>
              <p:tags r:id="rId23"/>
            </p:custDataLst>
          </p:nvPr>
        </p:nvSpPr>
        <p:spPr>
          <a:xfrm>
            <a:off x="3286151" y="2790825"/>
            <a:ext cx="1933471" cy="923926"/>
          </a:xfrm>
          <a:custGeom>
            <a:avLst/>
            <a:gdLst/>
            <a:ahLst/>
            <a:cxnLst/>
            <a:rect l="0" t="0" r="0" b="0"/>
            <a:pathLst>
              <a:path w="1933471" h="923926">
                <a:moveTo>
                  <a:pt x="380974" y="0"/>
                </a:moveTo>
                <a:lnTo>
                  <a:pt x="380974" y="0"/>
                </a:lnTo>
                <a:lnTo>
                  <a:pt x="335694" y="0"/>
                </a:lnTo>
                <a:lnTo>
                  <a:pt x="307794" y="1058"/>
                </a:lnTo>
                <a:lnTo>
                  <a:pt x="276840" y="11758"/>
                </a:lnTo>
                <a:lnTo>
                  <a:pt x="253863" y="26752"/>
                </a:lnTo>
                <a:lnTo>
                  <a:pt x="211563" y="74045"/>
                </a:lnTo>
                <a:lnTo>
                  <a:pt x="174503" y="117763"/>
                </a:lnTo>
                <a:lnTo>
                  <a:pt x="154550" y="145754"/>
                </a:lnTo>
                <a:lnTo>
                  <a:pt x="140672" y="169481"/>
                </a:lnTo>
                <a:lnTo>
                  <a:pt x="107380" y="212199"/>
                </a:lnTo>
                <a:lnTo>
                  <a:pt x="93181" y="236088"/>
                </a:lnTo>
                <a:lnTo>
                  <a:pt x="78391" y="259394"/>
                </a:lnTo>
                <a:lnTo>
                  <a:pt x="64484" y="283585"/>
                </a:lnTo>
                <a:lnTo>
                  <a:pt x="49780" y="306981"/>
                </a:lnTo>
                <a:lnTo>
                  <a:pt x="28740" y="351780"/>
                </a:lnTo>
                <a:lnTo>
                  <a:pt x="13757" y="390636"/>
                </a:lnTo>
                <a:lnTo>
                  <a:pt x="3327" y="438077"/>
                </a:lnTo>
                <a:lnTo>
                  <a:pt x="269" y="485686"/>
                </a:lnTo>
                <a:lnTo>
                  <a:pt x="0" y="533310"/>
                </a:lnTo>
                <a:lnTo>
                  <a:pt x="1034" y="575447"/>
                </a:lnTo>
                <a:lnTo>
                  <a:pt x="9675" y="621392"/>
                </a:lnTo>
                <a:lnTo>
                  <a:pt x="25668" y="666866"/>
                </a:lnTo>
                <a:lnTo>
                  <a:pt x="47616" y="714196"/>
                </a:lnTo>
                <a:lnTo>
                  <a:pt x="64534" y="745043"/>
                </a:lnTo>
                <a:lnTo>
                  <a:pt x="83713" y="763981"/>
                </a:lnTo>
                <a:lnTo>
                  <a:pt x="92225" y="774522"/>
                </a:lnTo>
                <a:lnTo>
                  <a:pt x="112114" y="792735"/>
                </a:lnTo>
                <a:lnTo>
                  <a:pt x="120722" y="803177"/>
                </a:lnTo>
                <a:lnTo>
                  <a:pt x="162091" y="828483"/>
                </a:lnTo>
                <a:lnTo>
                  <a:pt x="206360" y="850889"/>
                </a:lnTo>
                <a:lnTo>
                  <a:pt x="249506" y="869949"/>
                </a:lnTo>
                <a:lnTo>
                  <a:pt x="296738" y="880799"/>
                </a:lnTo>
                <a:lnTo>
                  <a:pt x="343070" y="892702"/>
                </a:lnTo>
                <a:lnTo>
                  <a:pt x="390525" y="896060"/>
                </a:lnTo>
                <a:lnTo>
                  <a:pt x="438127" y="903505"/>
                </a:lnTo>
                <a:lnTo>
                  <a:pt x="485749" y="912234"/>
                </a:lnTo>
                <a:lnTo>
                  <a:pt x="533374" y="914115"/>
                </a:lnTo>
                <a:lnTo>
                  <a:pt x="574296" y="917166"/>
                </a:lnTo>
                <a:lnTo>
                  <a:pt x="617775" y="922590"/>
                </a:lnTo>
                <a:lnTo>
                  <a:pt x="663484" y="923661"/>
                </a:lnTo>
                <a:lnTo>
                  <a:pt x="707006" y="923873"/>
                </a:lnTo>
                <a:lnTo>
                  <a:pt x="750998" y="923915"/>
                </a:lnTo>
                <a:lnTo>
                  <a:pt x="797867" y="923923"/>
                </a:lnTo>
                <a:lnTo>
                  <a:pt x="835286" y="923925"/>
                </a:lnTo>
                <a:lnTo>
                  <a:pt x="872125" y="923925"/>
                </a:lnTo>
                <a:lnTo>
                  <a:pt x="916377" y="923925"/>
                </a:lnTo>
                <a:lnTo>
                  <a:pt x="953067" y="923925"/>
                </a:lnTo>
                <a:lnTo>
                  <a:pt x="990750" y="923925"/>
                </a:lnTo>
                <a:lnTo>
                  <a:pt x="1028726" y="923925"/>
                </a:lnTo>
                <a:lnTo>
                  <a:pt x="1066790" y="923925"/>
                </a:lnTo>
                <a:lnTo>
                  <a:pt x="1104879" y="921103"/>
                </a:lnTo>
                <a:lnTo>
                  <a:pt x="1142975" y="916386"/>
                </a:lnTo>
                <a:lnTo>
                  <a:pt x="1181074" y="912166"/>
                </a:lnTo>
                <a:lnTo>
                  <a:pt x="1219174" y="907035"/>
                </a:lnTo>
                <a:lnTo>
                  <a:pt x="1257274" y="902693"/>
                </a:lnTo>
                <a:lnTo>
                  <a:pt x="1295374" y="894703"/>
                </a:lnTo>
                <a:lnTo>
                  <a:pt x="1333474" y="885633"/>
                </a:lnTo>
                <a:lnTo>
                  <a:pt x="1371574" y="876243"/>
                </a:lnTo>
                <a:lnTo>
                  <a:pt x="1409674" y="866758"/>
                </a:lnTo>
                <a:lnTo>
                  <a:pt x="1447774" y="857245"/>
                </a:lnTo>
                <a:lnTo>
                  <a:pt x="1485874" y="844901"/>
                </a:lnTo>
                <a:lnTo>
                  <a:pt x="1523974" y="830661"/>
                </a:lnTo>
                <a:lnTo>
                  <a:pt x="1569718" y="816367"/>
                </a:lnTo>
                <a:lnTo>
                  <a:pt x="1615874" y="796807"/>
                </a:lnTo>
                <a:lnTo>
                  <a:pt x="1659484" y="778832"/>
                </a:lnTo>
                <a:lnTo>
                  <a:pt x="1703494" y="755212"/>
                </a:lnTo>
                <a:lnTo>
                  <a:pt x="1749308" y="736709"/>
                </a:lnTo>
                <a:lnTo>
                  <a:pt x="1794711" y="707622"/>
                </a:lnTo>
                <a:lnTo>
                  <a:pt x="1836009" y="676222"/>
                </a:lnTo>
                <a:lnTo>
                  <a:pt x="1880915" y="638170"/>
                </a:lnTo>
                <a:lnTo>
                  <a:pt x="1891105" y="626531"/>
                </a:lnTo>
                <a:lnTo>
                  <a:pt x="1912073" y="607614"/>
                </a:lnTo>
                <a:lnTo>
                  <a:pt x="1926720" y="583808"/>
                </a:lnTo>
                <a:lnTo>
                  <a:pt x="1931525" y="565033"/>
                </a:lnTo>
                <a:lnTo>
                  <a:pt x="1933470" y="521884"/>
                </a:lnTo>
                <a:lnTo>
                  <a:pt x="1932480" y="491863"/>
                </a:lnTo>
                <a:lnTo>
                  <a:pt x="1925942" y="474056"/>
                </a:lnTo>
                <a:lnTo>
                  <a:pt x="1901751" y="431404"/>
                </a:lnTo>
                <a:lnTo>
                  <a:pt x="1883095" y="399998"/>
                </a:lnTo>
                <a:lnTo>
                  <a:pt x="1841309" y="355597"/>
                </a:lnTo>
                <a:lnTo>
                  <a:pt x="1798303" y="317500"/>
                </a:lnTo>
                <a:lnTo>
                  <a:pt x="1767213" y="293158"/>
                </a:lnTo>
                <a:lnTo>
                  <a:pt x="1725322" y="274239"/>
                </a:lnTo>
                <a:lnTo>
                  <a:pt x="1686161" y="255489"/>
                </a:lnTo>
                <a:lnTo>
                  <a:pt x="1641305" y="233990"/>
                </a:lnTo>
                <a:lnTo>
                  <a:pt x="1597951" y="212183"/>
                </a:lnTo>
                <a:lnTo>
                  <a:pt x="1561415" y="200805"/>
                </a:lnTo>
                <a:lnTo>
                  <a:pt x="1520957" y="187909"/>
                </a:lnTo>
                <a:lnTo>
                  <a:pt x="1475455" y="173505"/>
                </a:lnTo>
                <a:lnTo>
                  <a:pt x="1431282" y="162534"/>
                </a:lnTo>
                <a:lnTo>
                  <a:pt x="1388559" y="152580"/>
                </a:lnTo>
                <a:lnTo>
                  <a:pt x="1342387" y="142928"/>
                </a:lnTo>
                <a:lnTo>
                  <a:pt x="1295193" y="133366"/>
                </a:lnTo>
                <a:lnTo>
                  <a:pt x="1247695" y="123830"/>
                </a:lnTo>
                <a:lnTo>
                  <a:pt x="1200107" y="117124"/>
                </a:lnTo>
                <a:lnTo>
                  <a:pt x="1167309" y="115555"/>
                </a:lnTo>
                <a:lnTo>
                  <a:pt x="1131564" y="114858"/>
                </a:lnTo>
                <a:lnTo>
                  <a:pt x="1094511" y="111726"/>
                </a:lnTo>
                <a:lnTo>
                  <a:pt x="1056877" y="107864"/>
                </a:lnTo>
                <a:lnTo>
                  <a:pt x="1018984" y="106148"/>
                </a:lnTo>
                <a:lnTo>
                  <a:pt x="980976" y="108207"/>
                </a:lnTo>
                <a:lnTo>
                  <a:pt x="941858" y="111592"/>
                </a:lnTo>
                <a:lnTo>
                  <a:pt x="899778" y="113096"/>
                </a:lnTo>
                <a:lnTo>
                  <a:pt x="856381" y="119410"/>
                </a:lnTo>
                <a:lnTo>
                  <a:pt x="812399" y="128213"/>
                </a:lnTo>
                <a:lnTo>
                  <a:pt x="768157" y="135653"/>
                </a:lnTo>
                <a:lnTo>
                  <a:pt x="723800" y="145310"/>
                </a:lnTo>
                <a:lnTo>
                  <a:pt x="677275" y="157715"/>
                </a:lnTo>
                <a:lnTo>
                  <a:pt x="651532" y="165469"/>
                </a:lnTo>
                <a:lnTo>
                  <a:pt x="624846" y="173813"/>
                </a:lnTo>
                <a:lnTo>
                  <a:pt x="596472" y="181492"/>
                </a:lnTo>
                <a:lnTo>
                  <a:pt x="566973" y="188728"/>
                </a:lnTo>
                <a:lnTo>
                  <a:pt x="536723" y="195668"/>
                </a:lnTo>
                <a:lnTo>
                  <a:pt x="507032" y="203471"/>
                </a:lnTo>
                <a:lnTo>
                  <a:pt x="477712" y="211847"/>
                </a:lnTo>
                <a:lnTo>
                  <a:pt x="448642" y="220606"/>
                </a:lnTo>
                <a:lnTo>
                  <a:pt x="390499" y="2381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822" name="SMARTInkShape-Group415"/>
          <p:cNvGrpSpPr/>
          <p:nvPr/>
        </p:nvGrpSpPr>
        <p:grpSpPr>
          <a:xfrm>
            <a:off x="2181225" y="6297363"/>
            <a:ext cx="609601" cy="207659"/>
            <a:chOff x="2181225" y="6297363"/>
            <a:chExt cx="609601" cy="207659"/>
          </a:xfrm>
        </p:grpSpPr>
        <p:sp>
          <p:nvSpPr>
            <p:cNvPr id="24819" name="SMARTInkShape-1529"/>
            <p:cNvSpPr/>
            <p:nvPr>
              <p:custDataLst>
                <p:tags r:id="rId67"/>
              </p:custDataLst>
            </p:nvPr>
          </p:nvSpPr>
          <p:spPr>
            <a:xfrm>
              <a:off x="2181225" y="6297363"/>
              <a:ext cx="314326" cy="207659"/>
            </a:xfrm>
            <a:custGeom>
              <a:avLst/>
              <a:gdLst/>
              <a:ahLst/>
              <a:cxnLst/>
              <a:rect l="0" t="0" r="0" b="0"/>
              <a:pathLst>
                <a:path w="314326" h="207659">
                  <a:moveTo>
                    <a:pt x="0" y="55812"/>
                  </a:moveTo>
                  <a:lnTo>
                    <a:pt x="0" y="55812"/>
                  </a:lnTo>
                  <a:lnTo>
                    <a:pt x="5056" y="50756"/>
                  </a:lnTo>
                  <a:lnTo>
                    <a:pt x="7539" y="45451"/>
                  </a:lnTo>
                  <a:lnTo>
                    <a:pt x="9515" y="14140"/>
                  </a:lnTo>
                  <a:lnTo>
                    <a:pt x="10576" y="12156"/>
                  </a:lnTo>
                  <a:lnTo>
                    <a:pt x="12343" y="10833"/>
                  </a:lnTo>
                  <a:lnTo>
                    <a:pt x="18657" y="8341"/>
                  </a:lnTo>
                  <a:lnTo>
                    <a:pt x="19015" y="0"/>
                  </a:lnTo>
                  <a:lnTo>
                    <a:pt x="19050" y="30545"/>
                  </a:lnTo>
                  <a:lnTo>
                    <a:pt x="21872" y="36821"/>
                  </a:lnTo>
                  <a:lnTo>
                    <a:pt x="24106" y="39977"/>
                  </a:lnTo>
                  <a:lnTo>
                    <a:pt x="27251" y="54530"/>
                  </a:lnTo>
                  <a:lnTo>
                    <a:pt x="28523" y="100688"/>
                  </a:lnTo>
                  <a:lnTo>
                    <a:pt x="29626" y="126554"/>
                  </a:lnTo>
                  <a:lnTo>
                    <a:pt x="37511" y="155087"/>
                  </a:lnTo>
                  <a:lnTo>
                    <a:pt x="38100" y="201904"/>
                  </a:lnTo>
                  <a:lnTo>
                    <a:pt x="38100" y="207658"/>
                  </a:lnTo>
                  <a:lnTo>
                    <a:pt x="38100" y="194906"/>
                  </a:lnTo>
                  <a:lnTo>
                    <a:pt x="40922" y="188893"/>
                  </a:lnTo>
                  <a:lnTo>
                    <a:pt x="43156" y="185808"/>
                  </a:lnTo>
                  <a:lnTo>
                    <a:pt x="46301" y="171352"/>
                  </a:lnTo>
                  <a:lnTo>
                    <a:pt x="48422" y="154051"/>
                  </a:lnTo>
                  <a:lnTo>
                    <a:pt x="63428" y="108817"/>
                  </a:lnTo>
                  <a:lnTo>
                    <a:pt x="66771" y="91507"/>
                  </a:lnTo>
                  <a:lnTo>
                    <a:pt x="73995" y="79206"/>
                  </a:lnTo>
                  <a:lnTo>
                    <a:pt x="91102" y="59090"/>
                  </a:lnTo>
                  <a:lnTo>
                    <a:pt x="93406" y="52682"/>
                  </a:lnTo>
                  <a:lnTo>
                    <a:pt x="95079" y="50551"/>
                  </a:lnTo>
                  <a:lnTo>
                    <a:pt x="99760" y="48181"/>
                  </a:lnTo>
                  <a:lnTo>
                    <a:pt x="121978" y="46337"/>
                  </a:lnTo>
                  <a:lnTo>
                    <a:pt x="128334" y="51358"/>
                  </a:lnTo>
                  <a:lnTo>
                    <a:pt x="131121" y="56655"/>
                  </a:lnTo>
                  <a:lnTo>
                    <a:pt x="131864" y="59549"/>
                  </a:lnTo>
                  <a:lnTo>
                    <a:pt x="140694" y="74936"/>
                  </a:lnTo>
                  <a:lnTo>
                    <a:pt x="141420" y="78087"/>
                  </a:lnTo>
                  <a:lnTo>
                    <a:pt x="150222" y="93919"/>
                  </a:lnTo>
                  <a:lnTo>
                    <a:pt x="155166" y="130026"/>
                  </a:lnTo>
                  <a:lnTo>
                    <a:pt x="160590" y="139263"/>
                  </a:lnTo>
                  <a:lnTo>
                    <a:pt x="161847" y="151104"/>
                  </a:lnTo>
                  <a:lnTo>
                    <a:pt x="161924" y="160459"/>
                  </a:lnTo>
                  <a:lnTo>
                    <a:pt x="161925" y="152375"/>
                  </a:lnTo>
                  <a:lnTo>
                    <a:pt x="168471" y="143717"/>
                  </a:lnTo>
                  <a:lnTo>
                    <a:pt x="170126" y="137920"/>
                  </a:lnTo>
                  <a:lnTo>
                    <a:pt x="172246" y="119028"/>
                  </a:lnTo>
                  <a:lnTo>
                    <a:pt x="195045" y="72113"/>
                  </a:lnTo>
                  <a:lnTo>
                    <a:pt x="197811" y="65526"/>
                  </a:lnTo>
                  <a:lnTo>
                    <a:pt x="198549" y="62288"/>
                  </a:lnTo>
                  <a:lnTo>
                    <a:pt x="204644" y="52674"/>
                  </a:lnTo>
                  <a:lnTo>
                    <a:pt x="213153" y="43123"/>
                  </a:lnTo>
                  <a:lnTo>
                    <a:pt x="219265" y="39589"/>
                  </a:lnTo>
                  <a:lnTo>
                    <a:pt x="222377" y="38647"/>
                  </a:lnTo>
                  <a:lnTo>
                    <a:pt x="224451" y="36960"/>
                  </a:lnTo>
                  <a:lnTo>
                    <a:pt x="228429" y="30589"/>
                  </a:lnTo>
                  <a:lnTo>
                    <a:pt x="233110" y="28726"/>
                  </a:lnTo>
                  <a:lnTo>
                    <a:pt x="245886" y="27368"/>
                  </a:lnTo>
                  <a:lnTo>
                    <a:pt x="246474" y="28383"/>
                  </a:lnTo>
                  <a:lnTo>
                    <a:pt x="247127" y="32332"/>
                  </a:lnTo>
                  <a:lnTo>
                    <a:pt x="248360" y="33809"/>
                  </a:lnTo>
                  <a:lnTo>
                    <a:pt x="252552" y="35450"/>
                  </a:lnTo>
                  <a:lnTo>
                    <a:pt x="254093" y="36946"/>
                  </a:lnTo>
                  <a:lnTo>
                    <a:pt x="259389" y="46951"/>
                  </a:lnTo>
                  <a:lnTo>
                    <a:pt x="271329" y="65406"/>
                  </a:lnTo>
                  <a:lnTo>
                    <a:pt x="278402" y="83978"/>
                  </a:lnTo>
                  <a:lnTo>
                    <a:pt x="282485" y="90555"/>
                  </a:lnTo>
                  <a:lnTo>
                    <a:pt x="285105" y="103401"/>
                  </a:lnTo>
                  <a:lnTo>
                    <a:pt x="285320" y="106588"/>
                  </a:lnTo>
                  <a:lnTo>
                    <a:pt x="288381" y="112951"/>
                  </a:lnTo>
                  <a:lnTo>
                    <a:pt x="292211" y="119307"/>
                  </a:lnTo>
                  <a:lnTo>
                    <a:pt x="294670" y="132011"/>
                  </a:lnTo>
                  <a:lnTo>
                    <a:pt x="295274" y="165121"/>
                  </a:lnTo>
                  <a:lnTo>
                    <a:pt x="296332" y="166784"/>
                  </a:lnTo>
                  <a:lnTo>
                    <a:pt x="298097" y="167894"/>
                  </a:lnTo>
                  <a:lnTo>
                    <a:pt x="304976" y="169819"/>
                  </a:lnTo>
                  <a:lnTo>
                    <a:pt x="309464" y="169982"/>
                  </a:lnTo>
                  <a:lnTo>
                    <a:pt x="311084" y="168967"/>
                  </a:lnTo>
                  <a:lnTo>
                    <a:pt x="312165" y="167232"/>
                  </a:lnTo>
                  <a:lnTo>
                    <a:pt x="314325" y="160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0" name="SMARTInkShape-1530"/>
            <p:cNvSpPr/>
            <p:nvPr>
              <p:custDataLst>
                <p:tags r:id="rId68"/>
              </p:custDataLst>
            </p:nvPr>
          </p:nvSpPr>
          <p:spPr>
            <a:xfrm>
              <a:off x="2571750" y="631507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19050"/>
                  </a:moveTo>
                  <a:lnTo>
                    <a:pt x="0" y="19050"/>
                  </a:lnTo>
                  <a:lnTo>
                    <a:pt x="13257" y="19050"/>
                  </a:lnTo>
                  <a:lnTo>
                    <a:pt x="19297" y="16228"/>
                  </a:lnTo>
                  <a:lnTo>
                    <a:pt x="25510" y="12505"/>
                  </a:lnTo>
                  <a:lnTo>
                    <a:pt x="38122" y="10113"/>
                  </a:lnTo>
                  <a:lnTo>
                    <a:pt x="41290" y="9918"/>
                  </a:lnTo>
                  <a:lnTo>
                    <a:pt x="43401" y="8729"/>
                  </a:lnTo>
                  <a:lnTo>
                    <a:pt x="44809" y="6877"/>
                  </a:lnTo>
                  <a:lnTo>
                    <a:pt x="47069" y="1358"/>
                  </a:lnTo>
                  <a:lnTo>
                    <a:pt x="92027" y="8"/>
                  </a:lnTo>
                  <a:lnTo>
                    <a:pt x="126999" y="0"/>
                  </a:lnTo>
                  <a:lnTo>
                    <a:pt x="129116" y="1058"/>
                  </a:lnTo>
                  <a:lnTo>
                    <a:pt x="130527" y="2822"/>
                  </a:lnTo>
                  <a:lnTo>
                    <a:pt x="131469" y="5056"/>
                  </a:lnTo>
                  <a:lnTo>
                    <a:pt x="133154" y="6545"/>
                  </a:lnTo>
                  <a:lnTo>
                    <a:pt x="137849" y="8201"/>
                  </a:lnTo>
                  <a:lnTo>
                    <a:pt x="139525" y="9701"/>
                  </a:lnTo>
                  <a:lnTo>
                    <a:pt x="142434" y="17610"/>
                  </a:lnTo>
                  <a:lnTo>
                    <a:pt x="1428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1" name="SMARTInkShape-1531"/>
            <p:cNvSpPr/>
            <p:nvPr>
              <p:custDataLst>
                <p:tags r:id="rId69"/>
              </p:custDataLst>
            </p:nvPr>
          </p:nvSpPr>
          <p:spPr>
            <a:xfrm>
              <a:off x="2647960" y="6372225"/>
              <a:ext cx="142866" cy="74750"/>
            </a:xfrm>
            <a:custGeom>
              <a:avLst/>
              <a:gdLst/>
              <a:ahLst/>
              <a:cxnLst/>
              <a:rect l="0" t="0" r="0" b="0"/>
              <a:pathLst>
                <a:path w="142866" h="74750">
                  <a:moveTo>
                    <a:pt x="9515" y="47625"/>
                  </a:moveTo>
                  <a:lnTo>
                    <a:pt x="9515" y="47625"/>
                  </a:lnTo>
                  <a:lnTo>
                    <a:pt x="1314" y="55826"/>
                  </a:lnTo>
                  <a:lnTo>
                    <a:pt x="106" y="65235"/>
                  </a:lnTo>
                  <a:lnTo>
                    <a:pt x="0" y="74749"/>
                  </a:lnTo>
                  <a:lnTo>
                    <a:pt x="2817" y="72734"/>
                  </a:lnTo>
                  <a:lnTo>
                    <a:pt x="8192" y="67872"/>
                  </a:lnTo>
                  <a:lnTo>
                    <a:pt x="16858" y="65853"/>
                  </a:lnTo>
                  <a:lnTo>
                    <a:pt x="25684" y="60199"/>
                  </a:lnTo>
                  <a:lnTo>
                    <a:pt x="35002" y="56995"/>
                  </a:lnTo>
                  <a:lnTo>
                    <a:pt x="60519" y="42041"/>
                  </a:lnTo>
                  <a:lnTo>
                    <a:pt x="72134" y="38210"/>
                  </a:lnTo>
                  <a:lnTo>
                    <a:pt x="117063" y="6314"/>
                  </a:lnTo>
                  <a:lnTo>
                    <a:pt x="126458" y="2807"/>
                  </a:lnTo>
                  <a:lnTo>
                    <a:pt x="1428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34" name="SMARTInkShape-Group416"/>
          <p:cNvGrpSpPr/>
          <p:nvPr/>
        </p:nvGrpSpPr>
        <p:grpSpPr>
          <a:xfrm>
            <a:off x="2886075" y="5895975"/>
            <a:ext cx="895351" cy="866648"/>
            <a:chOff x="2886075" y="5895975"/>
            <a:chExt cx="895351" cy="866648"/>
          </a:xfrm>
        </p:grpSpPr>
        <p:sp>
          <p:nvSpPr>
            <p:cNvPr id="24823" name="SMARTInkShape-1532"/>
            <p:cNvSpPr/>
            <p:nvPr>
              <p:custDataLst>
                <p:tags r:id="rId56"/>
              </p:custDataLst>
            </p:nvPr>
          </p:nvSpPr>
          <p:spPr>
            <a:xfrm>
              <a:off x="3114675" y="5895975"/>
              <a:ext cx="38101" cy="276226"/>
            </a:xfrm>
            <a:custGeom>
              <a:avLst/>
              <a:gdLst/>
              <a:ahLst/>
              <a:cxnLst/>
              <a:rect l="0" t="0" r="0" b="0"/>
              <a:pathLst>
                <a:path w="38101" h="276226">
                  <a:moveTo>
                    <a:pt x="38100" y="0"/>
                  </a:moveTo>
                  <a:lnTo>
                    <a:pt x="38100" y="0"/>
                  </a:lnTo>
                  <a:lnTo>
                    <a:pt x="33044" y="0"/>
                  </a:lnTo>
                  <a:lnTo>
                    <a:pt x="31554" y="1058"/>
                  </a:lnTo>
                  <a:lnTo>
                    <a:pt x="30562" y="2822"/>
                  </a:lnTo>
                  <a:lnTo>
                    <a:pt x="28837" y="9701"/>
                  </a:lnTo>
                  <a:lnTo>
                    <a:pt x="27524" y="41558"/>
                  </a:lnTo>
                  <a:lnTo>
                    <a:pt x="21037" y="59401"/>
                  </a:lnTo>
                  <a:lnTo>
                    <a:pt x="18069" y="106980"/>
                  </a:lnTo>
                  <a:lnTo>
                    <a:pt x="12527" y="121538"/>
                  </a:lnTo>
                  <a:lnTo>
                    <a:pt x="9789" y="164481"/>
                  </a:lnTo>
                  <a:lnTo>
                    <a:pt x="8545" y="182908"/>
                  </a:lnTo>
                  <a:lnTo>
                    <a:pt x="2001" y="201975"/>
                  </a:lnTo>
                  <a:lnTo>
                    <a:pt x="52" y="246865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4" name="SMARTInkShape-1533"/>
            <p:cNvSpPr/>
            <p:nvPr>
              <p:custDataLst>
                <p:tags r:id="rId57"/>
              </p:custDataLst>
            </p:nvPr>
          </p:nvSpPr>
          <p:spPr>
            <a:xfrm>
              <a:off x="3095625" y="5953125"/>
              <a:ext cx="142876" cy="47626"/>
            </a:xfrm>
            <a:custGeom>
              <a:avLst/>
              <a:gdLst/>
              <a:ahLst/>
              <a:cxnLst/>
              <a:rect l="0" t="0" r="0" b="0"/>
              <a:pathLst>
                <a:path w="142876" h="47626">
                  <a:moveTo>
                    <a:pt x="0" y="47625"/>
                  </a:moveTo>
                  <a:lnTo>
                    <a:pt x="0" y="47625"/>
                  </a:lnTo>
                  <a:lnTo>
                    <a:pt x="0" y="23645"/>
                  </a:lnTo>
                  <a:lnTo>
                    <a:pt x="1058" y="22113"/>
                  </a:lnTo>
                  <a:lnTo>
                    <a:pt x="2822" y="21092"/>
                  </a:lnTo>
                  <a:lnTo>
                    <a:pt x="9701" y="19319"/>
                  </a:lnTo>
                  <a:lnTo>
                    <a:pt x="14189" y="19170"/>
                  </a:lnTo>
                  <a:lnTo>
                    <a:pt x="19712" y="16281"/>
                  </a:lnTo>
                  <a:lnTo>
                    <a:pt x="25694" y="12528"/>
                  </a:lnTo>
                  <a:lnTo>
                    <a:pt x="38158" y="10118"/>
                  </a:lnTo>
                  <a:lnTo>
                    <a:pt x="70048" y="8489"/>
                  </a:lnTo>
                  <a:lnTo>
                    <a:pt x="88508" y="1327"/>
                  </a:lnTo>
                  <a:lnTo>
                    <a:pt x="133938" y="1"/>
                  </a:lnTo>
                  <a:lnTo>
                    <a:pt x="136917" y="0"/>
                  </a:lnTo>
                  <a:lnTo>
                    <a:pt x="138903" y="1059"/>
                  </a:lnTo>
                  <a:lnTo>
                    <a:pt x="140227" y="2822"/>
                  </a:lnTo>
                  <a:lnTo>
                    <a:pt x="142352" y="8201"/>
                  </a:lnTo>
                  <a:lnTo>
                    <a:pt x="1428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5" name="SMARTInkShape-1534"/>
            <p:cNvSpPr/>
            <p:nvPr>
              <p:custDataLst>
                <p:tags r:id="rId58"/>
              </p:custDataLst>
            </p:nvPr>
          </p:nvSpPr>
          <p:spPr>
            <a:xfrm>
              <a:off x="3114685" y="6057900"/>
              <a:ext cx="142866" cy="37670"/>
            </a:xfrm>
            <a:custGeom>
              <a:avLst/>
              <a:gdLst/>
              <a:ahLst/>
              <a:cxnLst/>
              <a:rect l="0" t="0" r="0" b="0"/>
              <a:pathLst>
                <a:path w="142866" h="37670">
                  <a:moveTo>
                    <a:pt x="9515" y="0"/>
                  </a:moveTo>
                  <a:lnTo>
                    <a:pt x="9515" y="0"/>
                  </a:lnTo>
                  <a:lnTo>
                    <a:pt x="9515" y="5056"/>
                  </a:lnTo>
                  <a:lnTo>
                    <a:pt x="6693" y="10361"/>
                  </a:lnTo>
                  <a:lnTo>
                    <a:pt x="1315" y="17333"/>
                  </a:lnTo>
                  <a:lnTo>
                    <a:pt x="106" y="27101"/>
                  </a:lnTo>
                  <a:lnTo>
                    <a:pt x="0" y="36646"/>
                  </a:lnTo>
                  <a:lnTo>
                    <a:pt x="1055" y="37131"/>
                  </a:lnTo>
                  <a:lnTo>
                    <a:pt x="5050" y="37669"/>
                  </a:lnTo>
                  <a:lnTo>
                    <a:pt x="6538" y="36755"/>
                  </a:lnTo>
                  <a:lnTo>
                    <a:pt x="7530" y="35087"/>
                  </a:lnTo>
                  <a:lnTo>
                    <a:pt x="8192" y="32916"/>
                  </a:lnTo>
                  <a:lnTo>
                    <a:pt x="9692" y="31469"/>
                  </a:lnTo>
                  <a:lnTo>
                    <a:pt x="14180" y="29861"/>
                  </a:lnTo>
                  <a:lnTo>
                    <a:pt x="60519" y="27524"/>
                  </a:lnTo>
                  <a:lnTo>
                    <a:pt x="78974" y="20375"/>
                  </a:lnTo>
                  <a:lnTo>
                    <a:pt x="126595" y="19060"/>
                  </a:lnTo>
                  <a:lnTo>
                    <a:pt x="133164" y="16233"/>
                  </a:lnTo>
                  <a:lnTo>
                    <a:pt x="1428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6" name="SMARTInkShape-1535"/>
            <p:cNvSpPr/>
            <p:nvPr>
              <p:custDataLst>
                <p:tags r:id="rId59"/>
              </p:custDataLst>
            </p:nvPr>
          </p:nvSpPr>
          <p:spPr>
            <a:xfrm>
              <a:off x="3286125" y="6019800"/>
              <a:ext cx="76201" cy="151959"/>
            </a:xfrm>
            <a:custGeom>
              <a:avLst/>
              <a:gdLst/>
              <a:ahLst/>
              <a:cxnLst/>
              <a:rect l="0" t="0" r="0" b="0"/>
              <a:pathLst>
                <a:path w="76201" h="151959">
                  <a:moveTo>
                    <a:pt x="76200" y="0"/>
                  </a:moveTo>
                  <a:lnTo>
                    <a:pt x="76200" y="0"/>
                  </a:lnTo>
                  <a:lnTo>
                    <a:pt x="76200" y="5056"/>
                  </a:lnTo>
                  <a:lnTo>
                    <a:pt x="75142" y="6545"/>
                  </a:lnTo>
                  <a:lnTo>
                    <a:pt x="73378" y="7539"/>
                  </a:lnTo>
                  <a:lnTo>
                    <a:pt x="71144" y="8201"/>
                  </a:lnTo>
                  <a:lnTo>
                    <a:pt x="69654" y="9701"/>
                  </a:lnTo>
                  <a:lnTo>
                    <a:pt x="67068" y="17610"/>
                  </a:lnTo>
                  <a:lnTo>
                    <a:pt x="64027" y="18410"/>
                  </a:lnTo>
                  <a:lnTo>
                    <a:pt x="61735" y="18623"/>
                  </a:lnTo>
                  <a:lnTo>
                    <a:pt x="56366" y="21682"/>
                  </a:lnTo>
                  <a:lnTo>
                    <a:pt x="53452" y="23980"/>
                  </a:lnTo>
                  <a:lnTo>
                    <a:pt x="50215" y="29355"/>
                  </a:lnTo>
                  <a:lnTo>
                    <a:pt x="47718" y="35272"/>
                  </a:lnTo>
                  <a:lnTo>
                    <a:pt x="32538" y="55063"/>
                  </a:lnTo>
                  <a:lnTo>
                    <a:pt x="26535" y="74220"/>
                  </a:lnTo>
                  <a:lnTo>
                    <a:pt x="13489" y="92872"/>
                  </a:lnTo>
                  <a:lnTo>
                    <a:pt x="8815" y="119745"/>
                  </a:lnTo>
                  <a:lnTo>
                    <a:pt x="2055" y="133171"/>
                  </a:lnTo>
                  <a:lnTo>
                    <a:pt x="11" y="151958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7" name="SMARTInkShape-1536"/>
            <p:cNvSpPr/>
            <p:nvPr>
              <p:custDataLst>
                <p:tags r:id="rId60"/>
              </p:custDataLst>
            </p:nvPr>
          </p:nvSpPr>
          <p:spPr>
            <a:xfrm>
              <a:off x="3333750" y="6019916"/>
              <a:ext cx="38101" cy="142760"/>
            </a:xfrm>
            <a:custGeom>
              <a:avLst/>
              <a:gdLst/>
              <a:ahLst/>
              <a:cxnLst/>
              <a:rect l="0" t="0" r="0" b="0"/>
              <a:pathLst>
                <a:path w="38101" h="142760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16402" y="8096"/>
                  </a:lnTo>
                  <a:lnTo>
                    <a:pt x="17285" y="9592"/>
                  </a:lnTo>
                  <a:lnTo>
                    <a:pt x="18702" y="19598"/>
                  </a:lnTo>
                  <a:lnTo>
                    <a:pt x="19049" y="64444"/>
                  </a:lnTo>
                  <a:lnTo>
                    <a:pt x="20108" y="79456"/>
                  </a:lnTo>
                  <a:lnTo>
                    <a:pt x="27251" y="97917"/>
                  </a:lnTo>
                  <a:lnTo>
                    <a:pt x="28565" y="122216"/>
                  </a:lnTo>
                  <a:lnTo>
                    <a:pt x="37707" y="132803"/>
                  </a:lnTo>
                  <a:lnTo>
                    <a:pt x="38100" y="1427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8" name="SMARTInkShape-1537"/>
            <p:cNvSpPr/>
            <p:nvPr>
              <p:custDataLst>
                <p:tags r:id="rId61"/>
              </p:custDataLst>
            </p:nvPr>
          </p:nvSpPr>
          <p:spPr>
            <a:xfrm>
              <a:off x="3286135" y="6105525"/>
              <a:ext cx="114291" cy="19051"/>
            </a:xfrm>
            <a:custGeom>
              <a:avLst/>
              <a:gdLst/>
              <a:ahLst/>
              <a:cxnLst/>
              <a:rect l="0" t="0" r="0" b="0"/>
              <a:pathLst>
                <a:path w="114291" h="19051">
                  <a:moveTo>
                    <a:pt x="9515" y="0"/>
                  </a:moveTo>
                  <a:lnTo>
                    <a:pt x="9515" y="0"/>
                  </a:lnTo>
                  <a:lnTo>
                    <a:pt x="383" y="9132"/>
                  </a:lnTo>
                  <a:lnTo>
                    <a:pt x="0" y="382"/>
                  </a:lnTo>
                  <a:lnTo>
                    <a:pt x="41304" y="0"/>
                  </a:lnTo>
                  <a:lnTo>
                    <a:pt x="43408" y="1058"/>
                  </a:lnTo>
                  <a:lnTo>
                    <a:pt x="44810" y="2822"/>
                  </a:lnTo>
                  <a:lnTo>
                    <a:pt x="45745" y="5056"/>
                  </a:lnTo>
                  <a:lnTo>
                    <a:pt x="47427" y="6545"/>
                  </a:lnTo>
                  <a:lnTo>
                    <a:pt x="52117" y="8201"/>
                  </a:lnTo>
                  <a:lnTo>
                    <a:pt x="73093" y="10506"/>
                  </a:lnTo>
                  <a:lnTo>
                    <a:pt x="85731" y="17049"/>
                  </a:lnTo>
                  <a:lnTo>
                    <a:pt x="11429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9" name="SMARTInkShape-1538"/>
            <p:cNvSpPr/>
            <p:nvPr>
              <p:custDataLst>
                <p:tags r:id="rId62"/>
              </p:custDataLst>
            </p:nvPr>
          </p:nvSpPr>
          <p:spPr>
            <a:xfrm>
              <a:off x="3457575" y="6029756"/>
              <a:ext cx="94848" cy="138295"/>
            </a:xfrm>
            <a:custGeom>
              <a:avLst/>
              <a:gdLst/>
              <a:ahLst/>
              <a:cxnLst/>
              <a:rect l="0" t="0" r="0" b="0"/>
              <a:pathLst>
                <a:path w="94848" h="138295">
                  <a:moveTo>
                    <a:pt x="0" y="94819"/>
                  </a:moveTo>
                  <a:lnTo>
                    <a:pt x="0" y="94819"/>
                  </a:lnTo>
                  <a:lnTo>
                    <a:pt x="17692" y="94819"/>
                  </a:lnTo>
                  <a:lnTo>
                    <a:pt x="18144" y="93761"/>
                  </a:lnTo>
                  <a:lnTo>
                    <a:pt x="18647" y="89763"/>
                  </a:lnTo>
                  <a:lnTo>
                    <a:pt x="19840" y="88274"/>
                  </a:lnTo>
                  <a:lnTo>
                    <a:pt x="23987" y="86618"/>
                  </a:lnTo>
                  <a:lnTo>
                    <a:pt x="25517" y="85118"/>
                  </a:lnTo>
                  <a:lnTo>
                    <a:pt x="30793" y="75107"/>
                  </a:lnTo>
                  <a:lnTo>
                    <a:pt x="33229" y="72153"/>
                  </a:lnTo>
                  <a:lnTo>
                    <a:pt x="38758" y="68870"/>
                  </a:lnTo>
                  <a:lnTo>
                    <a:pt x="41713" y="67995"/>
                  </a:lnTo>
                  <a:lnTo>
                    <a:pt x="43684" y="66353"/>
                  </a:lnTo>
                  <a:lnTo>
                    <a:pt x="54934" y="47015"/>
                  </a:lnTo>
                  <a:lnTo>
                    <a:pt x="55672" y="43899"/>
                  </a:lnTo>
                  <a:lnTo>
                    <a:pt x="64495" y="28127"/>
                  </a:lnTo>
                  <a:lnTo>
                    <a:pt x="66675" y="0"/>
                  </a:lnTo>
                  <a:lnTo>
                    <a:pt x="66675" y="4753"/>
                  </a:lnTo>
                  <a:lnTo>
                    <a:pt x="65617" y="6200"/>
                  </a:lnTo>
                  <a:lnTo>
                    <a:pt x="61619" y="7808"/>
                  </a:lnTo>
                  <a:lnTo>
                    <a:pt x="60129" y="9295"/>
                  </a:lnTo>
                  <a:lnTo>
                    <a:pt x="54916" y="19287"/>
                  </a:lnTo>
                  <a:lnTo>
                    <a:pt x="50865" y="25265"/>
                  </a:lnTo>
                  <a:lnTo>
                    <a:pt x="47527" y="34582"/>
                  </a:lnTo>
                  <a:lnTo>
                    <a:pt x="41363" y="45103"/>
                  </a:lnTo>
                  <a:lnTo>
                    <a:pt x="38157" y="87943"/>
                  </a:lnTo>
                  <a:lnTo>
                    <a:pt x="38100" y="126450"/>
                  </a:lnTo>
                  <a:lnTo>
                    <a:pt x="39158" y="128606"/>
                  </a:lnTo>
                  <a:lnTo>
                    <a:pt x="40923" y="130044"/>
                  </a:lnTo>
                  <a:lnTo>
                    <a:pt x="46301" y="132351"/>
                  </a:lnTo>
                  <a:lnTo>
                    <a:pt x="52289" y="137807"/>
                  </a:lnTo>
                  <a:lnTo>
                    <a:pt x="53910" y="138294"/>
                  </a:lnTo>
                  <a:lnTo>
                    <a:pt x="54990" y="137561"/>
                  </a:lnTo>
                  <a:lnTo>
                    <a:pt x="55709" y="136015"/>
                  </a:lnTo>
                  <a:lnTo>
                    <a:pt x="57248" y="134982"/>
                  </a:lnTo>
                  <a:lnTo>
                    <a:pt x="65224" y="133190"/>
                  </a:lnTo>
                  <a:lnTo>
                    <a:pt x="71302" y="132998"/>
                  </a:lnTo>
                  <a:lnTo>
                    <a:pt x="72935" y="131914"/>
                  </a:lnTo>
                  <a:lnTo>
                    <a:pt x="74023" y="130132"/>
                  </a:lnTo>
                  <a:lnTo>
                    <a:pt x="74749" y="127886"/>
                  </a:lnTo>
                  <a:lnTo>
                    <a:pt x="76291" y="126389"/>
                  </a:lnTo>
                  <a:lnTo>
                    <a:pt x="80826" y="124725"/>
                  </a:lnTo>
                  <a:lnTo>
                    <a:pt x="82459" y="123223"/>
                  </a:lnTo>
                  <a:lnTo>
                    <a:pt x="84274" y="118732"/>
                  </a:lnTo>
                  <a:lnTo>
                    <a:pt x="85295" y="110253"/>
                  </a:lnTo>
                  <a:lnTo>
                    <a:pt x="86497" y="108283"/>
                  </a:lnTo>
                  <a:lnTo>
                    <a:pt x="88356" y="106970"/>
                  </a:lnTo>
                  <a:lnTo>
                    <a:pt x="90655" y="106095"/>
                  </a:lnTo>
                  <a:lnTo>
                    <a:pt x="92186" y="104453"/>
                  </a:lnTo>
                  <a:lnTo>
                    <a:pt x="94847" y="96296"/>
                  </a:lnTo>
                  <a:lnTo>
                    <a:pt x="87013" y="86748"/>
                  </a:lnTo>
                  <a:lnTo>
                    <a:pt x="86107" y="80668"/>
                  </a:lnTo>
                  <a:lnTo>
                    <a:pt x="84921" y="79035"/>
                  </a:lnTo>
                  <a:lnTo>
                    <a:pt x="83072" y="77946"/>
                  </a:lnTo>
                  <a:lnTo>
                    <a:pt x="75414" y="76414"/>
                  </a:lnTo>
                  <a:lnTo>
                    <a:pt x="28575" y="757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0" name="SMARTInkShape-1539"/>
            <p:cNvSpPr/>
            <p:nvPr>
              <p:custDataLst>
                <p:tags r:id="rId63"/>
              </p:custDataLst>
            </p:nvPr>
          </p:nvSpPr>
          <p:spPr>
            <a:xfrm>
              <a:off x="2886075" y="6267450"/>
              <a:ext cx="628651" cy="76085"/>
            </a:xfrm>
            <a:custGeom>
              <a:avLst/>
              <a:gdLst/>
              <a:ahLst/>
              <a:cxnLst/>
              <a:rect l="0" t="0" r="0" b="0"/>
              <a:pathLst>
                <a:path w="628651" h="76085">
                  <a:moveTo>
                    <a:pt x="0" y="66675"/>
                  </a:moveTo>
                  <a:lnTo>
                    <a:pt x="0" y="66675"/>
                  </a:lnTo>
                  <a:lnTo>
                    <a:pt x="0" y="76084"/>
                  </a:lnTo>
                  <a:lnTo>
                    <a:pt x="0" y="66053"/>
                  </a:lnTo>
                  <a:lnTo>
                    <a:pt x="1058" y="63085"/>
                  </a:lnTo>
                  <a:lnTo>
                    <a:pt x="2822" y="61106"/>
                  </a:lnTo>
                  <a:lnTo>
                    <a:pt x="7604" y="58908"/>
                  </a:lnTo>
                  <a:lnTo>
                    <a:pt x="13257" y="57931"/>
                  </a:lnTo>
                  <a:lnTo>
                    <a:pt x="15188" y="56612"/>
                  </a:lnTo>
                  <a:lnTo>
                    <a:pt x="16476" y="54675"/>
                  </a:lnTo>
                  <a:lnTo>
                    <a:pt x="17334" y="52325"/>
                  </a:lnTo>
                  <a:lnTo>
                    <a:pt x="18964" y="50759"/>
                  </a:lnTo>
                  <a:lnTo>
                    <a:pt x="23598" y="49018"/>
                  </a:lnTo>
                  <a:lnTo>
                    <a:pt x="59438" y="44857"/>
                  </a:lnTo>
                  <a:lnTo>
                    <a:pt x="76878" y="40102"/>
                  </a:lnTo>
                  <a:lnTo>
                    <a:pt x="117181" y="35454"/>
                  </a:lnTo>
                  <a:lnTo>
                    <a:pt x="155759" y="29481"/>
                  </a:lnTo>
                  <a:lnTo>
                    <a:pt x="200467" y="28694"/>
                  </a:lnTo>
                  <a:lnTo>
                    <a:pt x="247708" y="28592"/>
                  </a:lnTo>
                  <a:lnTo>
                    <a:pt x="276242" y="25758"/>
                  </a:lnTo>
                  <a:lnTo>
                    <a:pt x="323852" y="19933"/>
                  </a:lnTo>
                  <a:lnTo>
                    <a:pt x="364773" y="19225"/>
                  </a:lnTo>
                  <a:lnTo>
                    <a:pt x="408251" y="19084"/>
                  </a:lnTo>
                  <a:lnTo>
                    <a:pt x="449487" y="19055"/>
                  </a:lnTo>
                  <a:lnTo>
                    <a:pt x="476787" y="16230"/>
                  </a:lnTo>
                  <a:lnTo>
                    <a:pt x="523086" y="10113"/>
                  </a:lnTo>
                  <a:lnTo>
                    <a:pt x="555522" y="8544"/>
                  </a:lnTo>
                  <a:lnTo>
                    <a:pt x="597247" y="593"/>
                  </a:lnTo>
                  <a:lnTo>
                    <a:pt x="6286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1" name="SMARTInkShape-1540"/>
            <p:cNvSpPr/>
            <p:nvPr>
              <p:custDataLst>
                <p:tags r:id="rId64"/>
              </p:custDataLst>
            </p:nvPr>
          </p:nvSpPr>
          <p:spPr>
            <a:xfrm>
              <a:off x="3200411" y="6410370"/>
              <a:ext cx="160553" cy="352253"/>
            </a:xfrm>
            <a:custGeom>
              <a:avLst/>
              <a:gdLst/>
              <a:ahLst/>
              <a:cxnLst/>
              <a:rect l="0" t="0" r="0" b="0"/>
              <a:pathLst>
                <a:path w="160553" h="352253">
                  <a:moveTo>
                    <a:pt x="76189" y="19005"/>
                  </a:moveTo>
                  <a:lnTo>
                    <a:pt x="76189" y="19005"/>
                  </a:lnTo>
                  <a:lnTo>
                    <a:pt x="67988" y="19005"/>
                  </a:lnTo>
                  <a:lnTo>
                    <a:pt x="67547" y="17947"/>
                  </a:lnTo>
                  <a:lnTo>
                    <a:pt x="67057" y="13949"/>
                  </a:lnTo>
                  <a:lnTo>
                    <a:pt x="64016" y="8644"/>
                  </a:lnTo>
                  <a:lnTo>
                    <a:pt x="58497" y="1672"/>
                  </a:lnTo>
                  <a:lnTo>
                    <a:pt x="54921" y="718"/>
                  </a:lnTo>
                  <a:lnTo>
                    <a:pt x="42985" y="0"/>
                  </a:lnTo>
                  <a:lnTo>
                    <a:pt x="41353" y="1043"/>
                  </a:lnTo>
                  <a:lnTo>
                    <a:pt x="40265" y="2797"/>
                  </a:lnTo>
                  <a:lnTo>
                    <a:pt x="39540" y="5025"/>
                  </a:lnTo>
                  <a:lnTo>
                    <a:pt x="19559" y="27987"/>
                  </a:lnTo>
                  <a:lnTo>
                    <a:pt x="19193" y="33426"/>
                  </a:lnTo>
                  <a:lnTo>
                    <a:pt x="16285" y="38819"/>
                  </a:lnTo>
                  <a:lnTo>
                    <a:pt x="12524" y="44745"/>
                  </a:lnTo>
                  <a:lnTo>
                    <a:pt x="9910" y="55268"/>
                  </a:lnTo>
                  <a:lnTo>
                    <a:pt x="3046" y="64346"/>
                  </a:lnTo>
                  <a:lnTo>
                    <a:pt x="895" y="73244"/>
                  </a:lnTo>
                  <a:lnTo>
                    <a:pt x="0" y="107907"/>
                  </a:lnTo>
                  <a:lnTo>
                    <a:pt x="1055" y="110023"/>
                  </a:lnTo>
                  <a:lnTo>
                    <a:pt x="2816" y="111434"/>
                  </a:lnTo>
                  <a:lnTo>
                    <a:pt x="5049" y="112374"/>
                  </a:lnTo>
                  <a:lnTo>
                    <a:pt x="6537" y="114059"/>
                  </a:lnTo>
                  <a:lnTo>
                    <a:pt x="9122" y="122291"/>
                  </a:lnTo>
                  <a:lnTo>
                    <a:pt x="9398" y="128394"/>
                  </a:lnTo>
                  <a:lnTo>
                    <a:pt x="12285" y="133945"/>
                  </a:lnTo>
                  <a:lnTo>
                    <a:pt x="17705" y="141075"/>
                  </a:lnTo>
                  <a:lnTo>
                    <a:pt x="19208" y="140601"/>
                  </a:lnTo>
                  <a:lnTo>
                    <a:pt x="32179" y="129418"/>
                  </a:lnTo>
                  <a:lnTo>
                    <a:pt x="41395" y="115338"/>
                  </a:lnTo>
                  <a:lnTo>
                    <a:pt x="57732" y="70768"/>
                  </a:lnTo>
                  <a:lnTo>
                    <a:pt x="62694" y="61061"/>
                  </a:lnTo>
                  <a:lnTo>
                    <a:pt x="66662" y="28572"/>
                  </a:lnTo>
                  <a:lnTo>
                    <a:pt x="66664" y="54422"/>
                  </a:lnTo>
                  <a:lnTo>
                    <a:pt x="67722" y="55316"/>
                  </a:lnTo>
                  <a:lnTo>
                    <a:pt x="71720" y="56310"/>
                  </a:lnTo>
                  <a:lnTo>
                    <a:pt x="73210" y="57634"/>
                  </a:lnTo>
                  <a:lnTo>
                    <a:pt x="74865" y="61925"/>
                  </a:lnTo>
                  <a:lnTo>
                    <a:pt x="76985" y="73305"/>
                  </a:lnTo>
                  <a:lnTo>
                    <a:pt x="82658" y="82602"/>
                  </a:lnTo>
                  <a:lnTo>
                    <a:pt x="95896" y="119814"/>
                  </a:lnTo>
                  <a:lnTo>
                    <a:pt x="110142" y="145679"/>
                  </a:lnTo>
                  <a:lnTo>
                    <a:pt x="121529" y="174469"/>
                  </a:lnTo>
                  <a:lnTo>
                    <a:pt x="129369" y="187364"/>
                  </a:lnTo>
                  <a:lnTo>
                    <a:pt x="135377" y="207326"/>
                  </a:lnTo>
                  <a:lnTo>
                    <a:pt x="137873" y="211227"/>
                  </a:lnTo>
                  <a:lnTo>
                    <a:pt x="150935" y="255406"/>
                  </a:lnTo>
                  <a:lnTo>
                    <a:pt x="153161" y="273096"/>
                  </a:lnTo>
                  <a:lnTo>
                    <a:pt x="160552" y="291896"/>
                  </a:lnTo>
                  <a:lnTo>
                    <a:pt x="159948" y="293008"/>
                  </a:lnTo>
                  <a:lnTo>
                    <a:pt x="158487" y="293749"/>
                  </a:lnTo>
                  <a:lnTo>
                    <a:pt x="156454" y="294242"/>
                  </a:lnTo>
                  <a:lnTo>
                    <a:pt x="155099" y="295629"/>
                  </a:lnTo>
                  <a:lnTo>
                    <a:pt x="153594" y="299993"/>
                  </a:lnTo>
                  <a:lnTo>
                    <a:pt x="151569" y="311419"/>
                  </a:lnTo>
                  <a:lnTo>
                    <a:pt x="135065" y="331461"/>
                  </a:lnTo>
                  <a:lnTo>
                    <a:pt x="128794" y="337833"/>
                  </a:lnTo>
                  <a:lnTo>
                    <a:pt x="123205" y="340623"/>
                  </a:lnTo>
                  <a:lnTo>
                    <a:pt x="120233" y="341367"/>
                  </a:lnTo>
                  <a:lnTo>
                    <a:pt x="104711" y="350198"/>
                  </a:lnTo>
                  <a:lnTo>
                    <a:pt x="82536" y="352252"/>
                  </a:lnTo>
                  <a:lnTo>
                    <a:pt x="76188" y="349500"/>
                  </a:lnTo>
                  <a:lnTo>
                    <a:pt x="69839" y="345808"/>
                  </a:lnTo>
                  <a:lnTo>
                    <a:pt x="63489" y="344167"/>
                  </a:lnTo>
                  <a:lnTo>
                    <a:pt x="61372" y="342672"/>
                  </a:lnTo>
                  <a:lnTo>
                    <a:pt x="59961" y="340616"/>
                  </a:lnTo>
                  <a:lnTo>
                    <a:pt x="59020" y="338188"/>
                  </a:lnTo>
                  <a:lnTo>
                    <a:pt x="57335" y="336568"/>
                  </a:lnTo>
                  <a:lnTo>
                    <a:pt x="52640" y="334769"/>
                  </a:lnTo>
                  <a:lnTo>
                    <a:pt x="50965" y="333232"/>
                  </a:lnTo>
                  <a:lnTo>
                    <a:pt x="49103" y="328700"/>
                  </a:lnTo>
                  <a:lnTo>
                    <a:pt x="48055" y="320199"/>
                  </a:lnTo>
                  <a:lnTo>
                    <a:pt x="50632" y="314089"/>
                  </a:lnTo>
                  <a:lnTo>
                    <a:pt x="57139" y="3047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2" name="SMARTInkShape-1541"/>
            <p:cNvSpPr/>
            <p:nvPr>
              <p:custDataLst>
                <p:tags r:id="rId65"/>
              </p:custDataLst>
            </p:nvPr>
          </p:nvSpPr>
          <p:spPr>
            <a:xfrm>
              <a:off x="3714750" y="6238875"/>
              <a:ext cx="66676" cy="18935"/>
            </a:xfrm>
            <a:custGeom>
              <a:avLst/>
              <a:gdLst/>
              <a:ahLst/>
              <a:cxnLst/>
              <a:rect l="0" t="0" r="0" b="0"/>
              <a:pathLst>
                <a:path w="66676" h="18935">
                  <a:moveTo>
                    <a:pt x="0" y="9525"/>
                  </a:moveTo>
                  <a:lnTo>
                    <a:pt x="0" y="9525"/>
                  </a:lnTo>
                  <a:lnTo>
                    <a:pt x="0" y="18934"/>
                  </a:lnTo>
                  <a:lnTo>
                    <a:pt x="0" y="10838"/>
                  </a:lnTo>
                  <a:lnTo>
                    <a:pt x="1058" y="10401"/>
                  </a:lnTo>
                  <a:lnTo>
                    <a:pt x="14465" y="9535"/>
                  </a:lnTo>
                  <a:lnTo>
                    <a:pt x="15994" y="8474"/>
                  </a:lnTo>
                  <a:lnTo>
                    <a:pt x="17013" y="6708"/>
                  </a:lnTo>
                  <a:lnTo>
                    <a:pt x="17692" y="4472"/>
                  </a:lnTo>
                  <a:lnTo>
                    <a:pt x="19202" y="2981"/>
                  </a:lnTo>
                  <a:lnTo>
                    <a:pt x="23704" y="1325"/>
                  </a:lnTo>
                  <a:lnTo>
                    <a:pt x="66629" y="0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3" name="SMARTInkShape-1542"/>
            <p:cNvSpPr/>
            <p:nvPr>
              <p:custDataLst>
                <p:tags r:id="rId66"/>
              </p:custDataLst>
            </p:nvPr>
          </p:nvSpPr>
          <p:spPr>
            <a:xfrm>
              <a:off x="3695738" y="6286500"/>
              <a:ext cx="66638" cy="37674"/>
            </a:xfrm>
            <a:custGeom>
              <a:avLst/>
              <a:gdLst/>
              <a:ahLst/>
              <a:cxnLst/>
              <a:rect l="0" t="0" r="0" b="0"/>
              <a:pathLst>
                <a:path w="66638" h="37674">
                  <a:moveTo>
                    <a:pt x="19012" y="19050"/>
                  </a:moveTo>
                  <a:lnTo>
                    <a:pt x="19012" y="19050"/>
                  </a:lnTo>
                  <a:lnTo>
                    <a:pt x="13956" y="19050"/>
                  </a:lnTo>
                  <a:lnTo>
                    <a:pt x="12466" y="20108"/>
                  </a:lnTo>
                  <a:lnTo>
                    <a:pt x="11473" y="21872"/>
                  </a:lnTo>
                  <a:lnTo>
                    <a:pt x="10811" y="24106"/>
                  </a:lnTo>
                  <a:lnTo>
                    <a:pt x="9311" y="25595"/>
                  </a:lnTo>
                  <a:lnTo>
                    <a:pt x="4823" y="27251"/>
                  </a:lnTo>
                  <a:lnTo>
                    <a:pt x="3202" y="28751"/>
                  </a:lnTo>
                  <a:lnTo>
                    <a:pt x="88" y="37673"/>
                  </a:lnTo>
                  <a:lnTo>
                    <a:pt x="0" y="32917"/>
                  </a:lnTo>
                  <a:lnTo>
                    <a:pt x="1045" y="31469"/>
                  </a:lnTo>
                  <a:lnTo>
                    <a:pt x="8166" y="28957"/>
                  </a:lnTo>
                  <a:lnTo>
                    <a:pt x="17573" y="28608"/>
                  </a:lnTo>
                  <a:lnTo>
                    <a:pt x="23642" y="23529"/>
                  </a:lnTo>
                  <a:lnTo>
                    <a:pt x="32006" y="21041"/>
                  </a:lnTo>
                  <a:lnTo>
                    <a:pt x="41720" y="18876"/>
                  </a:lnTo>
                  <a:lnTo>
                    <a:pt x="56580" y="8863"/>
                  </a:lnTo>
                  <a:lnTo>
                    <a:pt x="666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49" name="SMARTInkShape-Group417"/>
          <p:cNvGrpSpPr/>
          <p:nvPr/>
        </p:nvGrpSpPr>
        <p:grpSpPr>
          <a:xfrm>
            <a:off x="4097074" y="5657884"/>
            <a:ext cx="1427427" cy="1103379"/>
            <a:chOff x="4097074" y="5657884"/>
            <a:chExt cx="1427427" cy="1103379"/>
          </a:xfrm>
        </p:grpSpPr>
        <p:sp>
          <p:nvSpPr>
            <p:cNvPr id="24835" name="SMARTInkShape-1543"/>
            <p:cNvSpPr/>
            <p:nvPr>
              <p:custDataLst>
                <p:tags r:id="rId42"/>
              </p:custDataLst>
            </p:nvPr>
          </p:nvSpPr>
          <p:spPr>
            <a:xfrm>
              <a:off x="4191431" y="5896370"/>
              <a:ext cx="132871" cy="304368"/>
            </a:xfrm>
            <a:custGeom>
              <a:avLst/>
              <a:gdLst/>
              <a:ahLst/>
              <a:cxnLst/>
              <a:rect l="0" t="0" r="0" b="0"/>
              <a:pathLst>
                <a:path w="132871" h="304368">
                  <a:moveTo>
                    <a:pt x="104344" y="37705"/>
                  </a:moveTo>
                  <a:lnTo>
                    <a:pt x="104344" y="37705"/>
                  </a:lnTo>
                  <a:lnTo>
                    <a:pt x="104344" y="32649"/>
                  </a:lnTo>
                  <a:lnTo>
                    <a:pt x="105402" y="31160"/>
                  </a:lnTo>
                  <a:lnTo>
                    <a:pt x="107166" y="30166"/>
                  </a:lnTo>
                  <a:lnTo>
                    <a:pt x="109400" y="29504"/>
                  </a:lnTo>
                  <a:lnTo>
                    <a:pt x="110890" y="28004"/>
                  </a:lnTo>
                  <a:lnTo>
                    <a:pt x="113476" y="20095"/>
                  </a:lnTo>
                  <a:lnTo>
                    <a:pt x="113753" y="14025"/>
                  </a:lnTo>
                  <a:lnTo>
                    <a:pt x="114850" y="12393"/>
                  </a:lnTo>
                  <a:lnTo>
                    <a:pt x="116640" y="11305"/>
                  </a:lnTo>
                  <a:lnTo>
                    <a:pt x="122999" y="9257"/>
                  </a:lnTo>
                  <a:lnTo>
                    <a:pt x="115159" y="940"/>
                  </a:lnTo>
                  <a:lnTo>
                    <a:pt x="109195" y="0"/>
                  </a:lnTo>
                  <a:lnTo>
                    <a:pt x="103678" y="2602"/>
                  </a:lnTo>
                  <a:lnTo>
                    <a:pt x="87560" y="15421"/>
                  </a:lnTo>
                  <a:lnTo>
                    <a:pt x="78675" y="18755"/>
                  </a:lnTo>
                  <a:lnTo>
                    <a:pt x="53324" y="35876"/>
                  </a:lnTo>
                  <a:lnTo>
                    <a:pt x="25084" y="69074"/>
                  </a:lnTo>
                  <a:lnTo>
                    <a:pt x="21493" y="78458"/>
                  </a:lnTo>
                  <a:lnTo>
                    <a:pt x="18838" y="88626"/>
                  </a:lnTo>
                  <a:lnTo>
                    <a:pt x="11332" y="103777"/>
                  </a:lnTo>
                  <a:lnTo>
                    <a:pt x="0" y="145252"/>
                  </a:lnTo>
                  <a:lnTo>
                    <a:pt x="2583" y="151826"/>
                  </a:lnTo>
                  <a:lnTo>
                    <a:pt x="6200" y="158276"/>
                  </a:lnTo>
                  <a:lnTo>
                    <a:pt x="9295" y="167856"/>
                  </a:lnTo>
                  <a:lnTo>
                    <a:pt x="13770" y="174219"/>
                  </a:lnTo>
                  <a:lnTo>
                    <a:pt x="19286" y="177753"/>
                  </a:lnTo>
                  <a:lnTo>
                    <a:pt x="25265" y="180382"/>
                  </a:lnTo>
                  <a:lnTo>
                    <a:pt x="34582" y="186753"/>
                  </a:lnTo>
                  <a:lnTo>
                    <a:pt x="44045" y="190170"/>
                  </a:lnTo>
                  <a:lnTo>
                    <a:pt x="54610" y="196357"/>
                  </a:lnTo>
                  <a:lnTo>
                    <a:pt x="69618" y="199718"/>
                  </a:lnTo>
                  <a:lnTo>
                    <a:pt x="84706" y="206977"/>
                  </a:lnTo>
                  <a:lnTo>
                    <a:pt x="88077" y="207703"/>
                  </a:lnTo>
                  <a:lnTo>
                    <a:pt x="117034" y="223306"/>
                  </a:lnTo>
                  <a:lnTo>
                    <a:pt x="131037" y="235976"/>
                  </a:lnTo>
                  <a:lnTo>
                    <a:pt x="132082" y="239773"/>
                  </a:lnTo>
                  <a:lnTo>
                    <a:pt x="132870" y="255018"/>
                  </a:lnTo>
                  <a:lnTo>
                    <a:pt x="100762" y="288932"/>
                  </a:lnTo>
                  <a:lnTo>
                    <a:pt x="94638" y="292237"/>
                  </a:lnTo>
                  <a:lnTo>
                    <a:pt x="53933" y="303967"/>
                  </a:lnTo>
                  <a:lnTo>
                    <a:pt x="34528" y="304367"/>
                  </a:lnTo>
                  <a:lnTo>
                    <a:pt x="32400" y="303321"/>
                  </a:lnTo>
                  <a:lnTo>
                    <a:pt x="30981" y="301566"/>
                  </a:lnTo>
                  <a:lnTo>
                    <a:pt x="28347" y="296793"/>
                  </a:lnTo>
                  <a:lnTo>
                    <a:pt x="18619" y="2853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6" name="SMARTInkShape-1544"/>
            <p:cNvSpPr/>
            <p:nvPr>
              <p:custDataLst>
                <p:tags r:id="rId43"/>
              </p:custDataLst>
            </p:nvPr>
          </p:nvSpPr>
          <p:spPr>
            <a:xfrm>
              <a:off x="4257675" y="5944934"/>
              <a:ext cx="76081" cy="122492"/>
            </a:xfrm>
            <a:custGeom>
              <a:avLst/>
              <a:gdLst/>
              <a:ahLst/>
              <a:cxnLst/>
              <a:rect l="0" t="0" r="0" b="0"/>
              <a:pathLst>
                <a:path w="76081" h="122492">
                  <a:moveTo>
                    <a:pt x="0" y="17716"/>
                  </a:moveTo>
                  <a:lnTo>
                    <a:pt x="0" y="17716"/>
                  </a:lnTo>
                  <a:lnTo>
                    <a:pt x="17716" y="0"/>
                  </a:lnTo>
                  <a:lnTo>
                    <a:pt x="19219" y="614"/>
                  </a:lnTo>
                  <a:lnTo>
                    <a:pt x="27134" y="6984"/>
                  </a:lnTo>
                  <a:lnTo>
                    <a:pt x="33205" y="7833"/>
                  </a:lnTo>
                  <a:lnTo>
                    <a:pt x="34836" y="9011"/>
                  </a:lnTo>
                  <a:lnTo>
                    <a:pt x="35925" y="10853"/>
                  </a:lnTo>
                  <a:lnTo>
                    <a:pt x="36649" y="13141"/>
                  </a:lnTo>
                  <a:lnTo>
                    <a:pt x="38191" y="14666"/>
                  </a:lnTo>
                  <a:lnTo>
                    <a:pt x="48270" y="19936"/>
                  </a:lnTo>
                  <a:lnTo>
                    <a:pt x="51230" y="22371"/>
                  </a:lnTo>
                  <a:lnTo>
                    <a:pt x="54519" y="27899"/>
                  </a:lnTo>
                  <a:lnTo>
                    <a:pt x="55396" y="30854"/>
                  </a:lnTo>
                  <a:lnTo>
                    <a:pt x="57039" y="32825"/>
                  </a:lnTo>
                  <a:lnTo>
                    <a:pt x="61687" y="35014"/>
                  </a:lnTo>
                  <a:lnTo>
                    <a:pt x="63350" y="36656"/>
                  </a:lnTo>
                  <a:lnTo>
                    <a:pt x="65197" y="41304"/>
                  </a:lnTo>
                  <a:lnTo>
                    <a:pt x="67441" y="52910"/>
                  </a:lnTo>
                  <a:lnTo>
                    <a:pt x="73135" y="62245"/>
                  </a:lnTo>
                  <a:lnTo>
                    <a:pt x="75796" y="72995"/>
                  </a:lnTo>
                  <a:lnTo>
                    <a:pt x="76080" y="79368"/>
                  </a:lnTo>
                  <a:lnTo>
                    <a:pt x="73325" y="84980"/>
                  </a:lnTo>
                  <a:lnTo>
                    <a:pt x="42997" y="117592"/>
                  </a:lnTo>
                  <a:lnTo>
                    <a:pt x="37455" y="120314"/>
                  </a:lnTo>
                  <a:lnTo>
                    <a:pt x="24038" y="122364"/>
                  </a:lnTo>
                  <a:lnTo>
                    <a:pt x="0" y="122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7" name="SMARTInkShape-1545"/>
            <p:cNvSpPr/>
            <p:nvPr>
              <p:custDataLst>
                <p:tags r:id="rId44"/>
              </p:custDataLst>
            </p:nvPr>
          </p:nvSpPr>
          <p:spPr>
            <a:xfrm>
              <a:off x="4381500" y="5972178"/>
              <a:ext cx="123812" cy="133300"/>
            </a:xfrm>
            <a:custGeom>
              <a:avLst/>
              <a:gdLst/>
              <a:ahLst/>
              <a:cxnLst/>
              <a:rect l="0" t="0" r="0" b="0"/>
              <a:pathLst>
                <a:path w="123812" h="133300">
                  <a:moveTo>
                    <a:pt x="0" y="85722"/>
                  </a:moveTo>
                  <a:lnTo>
                    <a:pt x="0" y="85722"/>
                  </a:lnTo>
                  <a:lnTo>
                    <a:pt x="0" y="80666"/>
                  </a:lnTo>
                  <a:lnTo>
                    <a:pt x="1058" y="79177"/>
                  </a:lnTo>
                  <a:lnTo>
                    <a:pt x="2822" y="78183"/>
                  </a:lnTo>
                  <a:lnTo>
                    <a:pt x="8201" y="76590"/>
                  </a:lnTo>
                  <a:lnTo>
                    <a:pt x="23680" y="62018"/>
                  </a:lnTo>
                  <a:lnTo>
                    <a:pt x="26400" y="56490"/>
                  </a:lnTo>
                  <a:lnTo>
                    <a:pt x="27124" y="53534"/>
                  </a:lnTo>
                  <a:lnTo>
                    <a:pt x="33203" y="44318"/>
                  </a:lnTo>
                  <a:lnTo>
                    <a:pt x="43678" y="31721"/>
                  </a:lnTo>
                  <a:lnTo>
                    <a:pt x="46455" y="22215"/>
                  </a:lnTo>
                  <a:lnTo>
                    <a:pt x="47105" y="15869"/>
                  </a:lnTo>
                  <a:lnTo>
                    <a:pt x="48337" y="13754"/>
                  </a:lnTo>
                  <a:lnTo>
                    <a:pt x="50217" y="12342"/>
                  </a:lnTo>
                  <a:lnTo>
                    <a:pt x="52528" y="11403"/>
                  </a:lnTo>
                  <a:lnTo>
                    <a:pt x="54069" y="9718"/>
                  </a:lnTo>
                  <a:lnTo>
                    <a:pt x="57148" y="5"/>
                  </a:lnTo>
                  <a:lnTo>
                    <a:pt x="57150" y="0"/>
                  </a:lnTo>
                  <a:lnTo>
                    <a:pt x="52094" y="5054"/>
                  </a:lnTo>
                  <a:lnTo>
                    <a:pt x="49611" y="10359"/>
                  </a:lnTo>
                  <a:lnTo>
                    <a:pt x="48949" y="13255"/>
                  </a:lnTo>
                  <a:lnTo>
                    <a:pt x="40260" y="28645"/>
                  </a:lnTo>
                  <a:lnTo>
                    <a:pt x="35468" y="55167"/>
                  </a:lnTo>
                  <a:lnTo>
                    <a:pt x="31638" y="63675"/>
                  </a:lnTo>
                  <a:lnTo>
                    <a:pt x="28611" y="107820"/>
                  </a:lnTo>
                  <a:lnTo>
                    <a:pt x="31413" y="114241"/>
                  </a:lnTo>
                  <a:lnTo>
                    <a:pt x="35128" y="120622"/>
                  </a:lnTo>
                  <a:lnTo>
                    <a:pt x="36779" y="126986"/>
                  </a:lnTo>
                  <a:lnTo>
                    <a:pt x="38278" y="129107"/>
                  </a:lnTo>
                  <a:lnTo>
                    <a:pt x="40336" y="130520"/>
                  </a:lnTo>
                  <a:lnTo>
                    <a:pt x="46185" y="132789"/>
                  </a:lnTo>
                  <a:lnTo>
                    <a:pt x="60756" y="133299"/>
                  </a:lnTo>
                  <a:lnTo>
                    <a:pt x="66867" y="130503"/>
                  </a:lnTo>
                  <a:lnTo>
                    <a:pt x="82575" y="118156"/>
                  </a:lnTo>
                  <a:lnTo>
                    <a:pt x="88911" y="116012"/>
                  </a:lnTo>
                  <a:lnTo>
                    <a:pt x="91024" y="114382"/>
                  </a:lnTo>
                  <a:lnTo>
                    <a:pt x="121054" y="76180"/>
                  </a:lnTo>
                  <a:lnTo>
                    <a:pt x="123461" y="66866"/>
                  </a:lnTo>
                  <a:lnTo>
                    <a:pt x="123811" y="49387"/>
                  </a:lnTo>
                  <a:lnTo>
                    <a:pt x="122757" y="48799"/>
                  </a:lnTo>
                  <a:lnTo>
                    <a:pt x="91668" y="47626"/>
                  </a:lnTo>
                  <a:lnTo>
                    <a:pt x="89688" y="48683"/>
                  </a:lnTo>
                  <a:lnTo>
                    <a:pt x="88367" y="50446"/>
                  </a:lnTo>
                  <a:lnTo>
                    <a:pt x="85841" y="55227"/>
                  </a:lnTo>
                  <a:lnTo>
                    <a:pt x="77679" y="64956"/>
                  </a:lnTo>
                  <a:lnTo>
                    <a:pt x="76638" y="71220"/>
                  </a:lnTo>
                  <a:lnTo>
                    <a:pt x="76211" y="93402"/>
                  </a:lnTo>
                  <a:lnTo>
                    <a:pt x="77265" y="94017"/>
                  </a:lnTo>
                  <a:lnTo>
                    <a:pt x="8572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8" name="SMARTInkShape-1546"/>
            <p:cNvSpPr/>
            <p:nvPr>
              <p:custDataLst>
                <p:tags r:id="rId45"/>
              </p:custDataLst>
            </p:nvPr>
          </p:nvSpPr>
          <p:spPr>
            <a:xfrm>
              <a:off x="4576140" y="5871806"/>
              <a:ext cx="167266" cy="300359"/>
            </a:xfrm>
            <a:custGeom>
              <a:avLst/>
              <a:gdLst/>
              <a:ahLst/>
              <a:cxnLst/>
              <a:rect l="0" t="0" r="0" b="0"/>
              <a:pathLst>
                <a:path w="167266" h="300359">
                  <a:moveTo>
                    <a:pt x="53010" y="43219"/>
                  </a:moveTo>
                  <a:lnTo>
                    <a:pt x="53010" y="43219"/>
                  </a:lnTo>
                  <a:lnTo>
                    <a:pt x="58066" y="38163"/>
                  </a:lnTo>
                  <a:lnTo>
                    <a:pt x="60549" y="32858"/>
                  </a:lnTo>
                  <a:lnTo>
                    <a:pt x="61211" y="29962"/>
                  </a:lnTo>
                  <a:lnTo>
                    <a:pt x="69900" y="14571"/>
                  </a:lnTo>
                  <a:lnTo>
                    <a:pt x="70620" y="11421"/>
                  </a:lnTo>
                  <a:lnTo>
                    <a:pt x="70042" y="9320"/>
                  </a:lnTo>
                  <a:lnTo>
                    <a:pt x="68598" y="7919"/>
                  </a:lnTo>
                  <a:lnTo>
                    <a:pt x="66577" y="6987"/>
                  </a:lnTo>
                  <a:lnTo>
                    <a:pt x="65229" y="5305"/>
                  </a:lnTo>
                  <a:lnTo>
                    <a:pt x="63733" y="616"/>
                  </a:lnTo>
                  <a:lnTo>
                    <a:pt x="62275" y="0"/>
                  </a:lnTo>
                  <a:lnTo>
                    <a:pt x="60245" y="648"/>
                  </a:lnTo>
                  <a:lnTo>
                    <a:pt x="45688" y="12549"/>
                  </a:lnTo>
                  <a:lnTo>
                    <a:pt x="28583" y="30614"/>
                  </a:lnTo>
                  <a:lnTo>
                    <a:pt x="22432" y="43238"/>
                  </a:lnTo>
                  <a:lnTo>
                    <a:pt x="11339" y="60979"/>
                  </a:lnTo>
                  <a:lnTo>
                    <a:pt x="7149" y="73646"/>
                  </a:lnTo>
                  <a:lnTo>
                    <a:pt x="4675" y="93954"/>
                  </a:lnTo>
                  <a:lnTo>
                    <a:pt x="483" y="102104"/>
                  </a:lnTo>
                  <a:lnTo>
                    <a:pt x="0" y="105759"/>
                  </a:lnTo>
                  <a:lnTo>
                    <a:pt x="5114" y="123881"/>
                  </a:lnTo>
                  <a:lnTo>
                    <a:pt x="6262" y="125569"/>
                  </a:lnTo>
                  <a:lnTo>
                    <a:pt x="8087" y="126694"/>
                  </a:lnTo>
                  <a:lnTo>
                    <a:pt x="15710" y="128278"/>
                  </a:lnTo>
                  <a:lnTo>
                    <a:pt x="27769" y="128813"/>
                  </a:lnTo>
                  <a:lnTo>
                    <a:pt x="34030" y="126062"/>
                  </a:lnTo>
                  <a:lnTo>
                    <a:pt x="37182" y="123848"/>
                  </a:lnTo>
                  <a:lnTo>
                    <a:pt x="40684" y="118565"/>
                  </a:lnTo>
                  <a:lnTo>
                    <a:pt x="41617" y="115675"/>
                  </a:lnTo>
                  <a:lnTo>
                    <a:pt x="43299" y="113748"/>
                  </a:lnTo>
                  <a:lnTo>
                    <a:pt x="62710" y="99758"/>
                  </a:lnTo>
                  <a:lnTo>
                    <a:pt x="86884" y="74945"/>
                  </a:lnTo>
                  <a:lnTo>
                    <a:pt x="93097" y="62264"/>
                  </a:lnTo>
                  <a:lnTo>
                    <a:pt x="97285" y="55917"/>
                  </a:lnTo>
                  <a:lnTo>
                    <a:pt x="99643" y="46394"/>
                  </a:lnTo>
                  <a:lnTo>
                    <a:pt x="100597" y="20994"/>
                  </a:lnTo>
                  <a:lnTo>
                    <a:pt x="97796" y="14644"/>
                  </a:lnTo>
                  <a:lnTo>
                    <a:pt x="91501" y="5677"/>
                  </a:lnTo>
                  <a:lnTo>
                    <a:pt x="82943" y="5167"/>
                  </a:lnTo>
                  <a:lnTo>
                    <a:pt x="76931" y="10190"/>
                  </a:lnTo>
                  <a:lnTo>
                    <a:pt x="74225" y="15487"/>
                  </a:lnTo>
                  <a:lnTo>
                    <a:pt x="62939" y="60703"/>
                  </a:lnTo>
                  <a:lnTo>
                    <a:pt x="63617" y="94996"/>
                  </a:lnTo>
                  <a:lnTo>
                    <a:pt x="79404" y="141494"/>
                  </a:lnTo>
                  <a:lnTo>
                    <a:pt x="110177" y="188270"/>
                  </a:lnTo>
                  <a:lnTo>
                    <a:pt x="129211" y="214024"/>
                  </a:lnTo>
                  <a:lnTo>
                    <a:pt x="138735" y="226825"/>
                  </a:lnTo>
                  <a:lnTo>
                    <a:pt x="145438" y="241201"/>
                  </a:lnTo>
                  <a:lnTo>
                    <a:pt x="148064" y="248686"/>
                  </a:lnTo>
                  <a:lnTo>
                    <a:pt x="152759" y="255541"/>
                  </a:lnTo>
                  <a:lnTo>
                    <a:pt x="158373" y="259291"/>
                  </a:lnTo>
                  <a:lnTo>
                    <a:pt x="161353" y="260293"/>
                  </a:lnTo>
                  <a:lnTo>
                    <a:pt x="163339" y="262018"/>
                  </a:lnTo>
                  <a:lnTo>
                    <a:pt x="165545" y="266758"/>
                  </a:lnTo>
                  <a:lnTo>
                    <a:pt x="167265" y="289021"/>
                  </a:lnTo>
                  <a:lnTo>
                    <a:pt x="166221" y="289637"/>
                  </a:lnTo>
                  <a:lnTo>
                    <a:pt x="162240" y="290322"/>
                  </a:lnTo>
                  <a:lnTo>
                    <a:pt x="160755" y="291562"/>
                  </a:lnTo>
                  <a:lnTo>
                    <a:pt x="159105" y="295764"/>
                  </a:lnTo>
                  <a:lnTo>
                    <a:pt x="157607" y="297307"/>
                  </a:lnTo>
                  <a:lnTo>
                    <a:pt x="153120" y="299022"/>
                  </a:lnTo>
                  <a:lnTo>
                    <a:pt x="120940" y="300358"/>
                  </a:lnTo>
                  <a:lnTo>
                    <a:pt x="112128" y="297556"/>
                  </a:lnTo>
                  <a:lnTo>
                    <a:pt x="104685" y="293841"/>
                  </a:lnTo>
                  <a:lnTo>
                    <a:pt x="57074" y="281192"/>
                  </a:lnTo>
                  <a:lnTo>
                    <a:pt x="50230" y="276690"/>
                  </a:lnTo>
                  <a:lnTo>
                    <a:pt x="46482" y="271162"/>
                  </a:lnTo>
                  <a:lnTo>
                    <a:pt x="45483" y="268206"/>
                  </a:lnTo>
                  <a:lnTo>
                    <a:pt x="43759" y="266235"/>
                  </a:lnTo>
                  <a:lnTo>
                    <a:pt x="39020" y="264046"/>
                  </a:lnTo>
                  <a:lnTo>
                    <a:pt x="37333" y="262404"/>
                  </a:lnTo>
                  <a:lnTo>
                    <a:pt x="35459" y="257756"/>
                  </a:lnTo>
                  <a:lnTo>
                    <a:pt x="34091" y="239949"/>
                  </a:lnTo>
                  <a:lnTo>
                    <a:pt x="36842" y="233665"/>
                  </a:lnTo>
                  <a:lnTo>
                    <a:pt x="40532" y="227345"/>
                  </a:lnTo>
                  <a:lnTo>
                    <a:pt x="43669" y="217837"/>
                  </a:lnTo>
                  <a:lnTo>
                    <a:pt x="60713" y="192247"/>
                  </a:lnTo>
                  <a:lnTo>
                    <a:pt x="79658" y="174335"/>
                  </a:lnTo>
                  <a:lnTo>
                    <a:pt x="91110" y="1575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9" name="SMARTInkShape-1547"/>
            <p:cNvSpPr/>
            <p:nvPr>
              <p:custDataLst>
                <p:tags r:id="rId46"/>
              </p:custDataLst>
            </p:nvPr>
          </p:nvSpPr>
          <p:spPr>
            <a:xfrm>
              <a:off x="4791086" y="5783478"/>
              <a:ext cx="133340" cy="234437"/>
            </a:xfrm>
            <a:custGeom>
              <a:avLst/>
              <a:gdLst/>
              <a:ahLst/>
              <a:cxnLst/>
              <a:rect l="0" t="0" r="0" b="0"/>
              <a:pathLst>
                <a:path w="133340" h="234437">
                  <a:moveTo>
                    <a:pt x="19039" y="45822"/>
                  </a:moveTo>
                  <a:lnTo>
                    <a:pt x="19039" y="45822"/>
                  </a:lnTo>
                  <a:lnTo>
                    <a:pt x="28554" y="36307"/>
                  </a:lnTo>
                  <a:lnTo>
                    <a:pt x="23504" y="41357"/>
                  </a:lnTo>
                  <a:lnTo>
                    <a:pt x="21023" y="46660"/>
                  </a:lnTo>
                  <a:lnTo>
                    <a:pt x="18242" y="61807"/>
                  </a:lnTo>
                  <a:lnTo>
                    <a:pt x="12570" y="72313"/>
                  </a:lnTo>
                  <a:lnTo>
                    <a:pt x="1432" y="119013"/>
                  </a:lnTo>
                  <a:lnTo>
                    <a:pt x="73" y="163307"/>
                  </a:lnTo>
                  <a:lnTo>
                    <a:pt x="0" y="189991"/>
                  </a:lnTo>
                  <a:lnTo>
                    <a:pt x="2816" y="197386"/>
                  </a:lnTo>
                  <a:lnTo>
                    <a:pt x="16464" y="217199"/>
                  </a:lnTo>
                  <a:lnTo>
                    <a:pt x="18954" y="223589"/>
                  </a:lnTo>
                  <a:lnTo>
                    <a:pt x="23587" y="229956"/>
                  </a:lnTo>
                  <a:lnTo>
                    <a:pt x="29174" y="233493"/>
                  </a:lnTo>
                  <a:lnTo>
                    <a:pt x="32146" y="234436"/>
                  </a:lnTo>
                  <a:lnTo>
                    <a:pt x="34126" y="234006"/>
                  </a:lnTo>
                  <a:lnTo>
                    <a:pt x="35447" y="232662"/>
                  </a:lnTo>
                  <a:lnTo>
                    <a:pt x="36328" y="230707"/>
                  </a:lnTo>
                  <a:lnTo>
                    <a:pt x="37973" y="229403"/>
                  </a:lnTo>
                  <a:lnTo>
                    <a:pt x="42624" y="227955"/>
                  </a:lnTo>
                  <a:lnTo>
                    <a:pt x="51192" y="227140"/>
                  </a:lnTo>
                  <a:lnTo>
                    <a:pt x="57318" y="224127"/>
                  </a:lnTo>
                  <a:lnTo>
                    <a:pt x="60433" y="221842"/>
                  </a:lnTo>
                  <a:lnTo>
                    <a:pt x="63894" y="216481"/>
                  </a:lnTo>
                  <a:lnTo>
                    <a:pt x="66492" y="210570"/>
                  </a:lnTo>
                  <a:lnTo>
                    <a:pt x="81744" y="185294"/>
                  </a:lnTo>
                  <a:lnTo>
                    <a:pt x="98816" y="143805"/>
                  </a:lnTo>
                  <a:lnTo>
                    <a:pt x="110961" y="99771"/>
                  </a:lnTo>
                  <a:lnTo>
                    <a:pt x="120749" y="52347"/>
                  </a:lnTo>
                  <a:lnTo>
                    <a:pt x="133149" y="7325"/>
                  </a:lnTo>
                  <a:lnTo>
                    <a:pt x="133302" y="0"/>
                  </a:lnTo>
                  <a:lnTo>
                    <a:pt x="133339" y="36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0" name="SMARTInkShape-1548"/>
            <p:cNvSpPr/>
            <p:nvPr>
              <p:custDataLst>
                <p:tags r:id="rId47"/>
              </p:custDataLst>
            </p:nvPr>
          </p:nvSpPr>
          <p:spPr>
            <a:xfrm>
              <a:off x="4953000" y="5924550"/>
              <a:ext cx="38101" cy="123815"/>
            </a:xfrm>
            <a:custGeom>
              <a:avLst/>
              <a:gdLst/>
              <a:ahLst/>
              <a:cxnLst/>
              <a:rect l="0" t="0" r="0" b="0"/>
              <a:pathLst>
                <a:path w="38101" h="123815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9132" y="14189"/>
                  </a:lnTo>
                  <a:lnTo>
                    <a:pt x="10321" y="15810"/>
                  </a:lnTo>
                  <a:lnTo>
                    <a:pt x="14465" y="17610"/>
                  </a:lnTo>
                  <a:lnTo>
                    <a:pt x="15994" y="19148"/>
                  </a:lnTo>
                  <a:lnTo>
                    <a:pt x="17692" y="23680"/>
                  </a:lnTo>
                  <a:lnTo>
                    <a:pt x="19840" y="35212"/>
                  </a:lnTo>
                  <a:lnTo>
                    <a:pt x="25516" y="44536"/>
                  </a:lnTo>
                  <a:lnTo>
                    <a:pt x="27971" y="57167"/>
                  </a:lnTo>
                  <a:lnTo>
                    <a:pt x="28173" y="60336"/>
                  </a:lnTo>
                  <a:lnTo>
                    <a:pt x="31218" y="66680"/>
                  </a:lnTo>
                  <a:lnTo>
                    <a:pt x="35041" y="73027"/>
                  </a:lnTo>
                  <a:lnTo>
                    <a:pt x="37496" y="85725"/>
                  </a:lnTo>
                  <a:lnTo>
                    <a:pt x="38100" y="123814"/>
                  </a:lnTo>
                  <a:lnTo>
                    <a:pt x="381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1" name="SMARTInkShape-1549"/>
            <p:cNvSpPr/>
            <p:nvPr>
              <p:custDataLst>
                <p:tags r:id="rId48"/>
              </p:custDataLst>
            </p:nvPr>
          </p:nvSpPr>
          <p:spPr>
            <a:xfrm>
              <a:off x="4962525" y="5924584"/>
              <a:ext cx="114301" cy="114267"/>
            </a:xfrm>
            <a:custGeom>
              <a:avLst/>
              <a:gdLst/>
              <a:ahLst/>
              <a:cxnLst/>
              <a:rect l="0" t="0" r="0" b="0"/>
              <a:pathLst>
                <a:path w="114301" h="114267">
                  <a:moveTo>
                    <a:pt x="0" y="28541"/>
                  </a:moveTo>
                  <a:lnTo>
                    <a:pt x="0" y="28541"/>
                  </a:lnTo>
                  <a:lnTo>
                    <a:pt x="9132" y="19409"/>
                  </a:lnTo>
                  <a:lnTo>
                    <a:pt x="14465" y="24189"/>
                  </a:lnTo>
                  <a:lnTo>
                    <a:pt x="15994" y="24582"/>
                  </a:lnTo>
                  <a:lnTo>
                    <a:pt x="17013" y="23785"/>
                  </a:lnTo>
                  <a:lnTo>
                    <a:pt x="17692" y="22195"/>
                  </a:lnTo>
                  <a:lnTo>
                    <a:pt x="19202" y="21136"/>
                  </a:lnTo>
                  <a:lnTo>
                    <a:pt x="26386" y="18586"/>
                  </a:lnTo>
                  <a:lnTo>
                    <a:pt x="36348" y="10898"/>
                  </a:lnTo>
                  <a:lnTo>
                    <a:pt x="46148" y="9614"/>
                  </a:lnTo>
                  <a:lnTo>
                    <a:pt x="52244" y="9528"/>
                  </a:lnTo>
                  <a:lnTo>
                    <a:pt x="57792" y="6685"/>
                  </a:lnTo>
                  <a:lnTo>
                    <a:pt x="63785" y="2952"/>
                  </a:lnTo>
                  <a:lnTo>
                    <a:pt x="74356" y="359"/>
                  </a:lnTo>
                  <a:lnTo>
                    <a:pt x="84240" y="0"/>
                  </a:lnTo>
                  <a:lnTo>
                    <a:pt x="93795" y="8170"/>
                  </a:lnTo>
                  <a:lnTo>
                    <a:pt x="104345" y="9457"/>
                  </a:lnTo>
                  <a:lnTo>
                    <a:pt x="112938" y="17689"/>
                  </a:lnTo>
                  <a:lnTo>
                    <a:pt x="113896" y="23679"/>
                  </a:lnTo>
                  <a:lnTo>
                    <a:pt x="114300" y="70219"/>
                  </a:lnTo>
                  <a:lnTo>
                    <a:pt x="114300" y="88901"/>
                  </a:lnTo>
                  <a:lnTo>
                    <a:pt x="113242" y="91007"/>
                  </a:lnTo>
                  <a:lnTo>
                    <a:pt x="111478" y="92409"/>
                  </a:lnTo>
                  <a:lnTo>
                    <a:pt x="109244" y="93345"/>
                  </a:lnTo>
                  <a:lnTo>
                    <a:pt x="108812" y="95026"/>
                  </a:lnTo>
                  <a:lnTo>
                    <a:pt x="111156" y="99718"/>
                  </a:lnTo>
                  <a:lnTo>
                    <a:pt x="111145" y="102451"/>
                  </a:lnTo>
                  <a:lnTo>
                    <a:pt x="108312" y="108309"/>
                  </a:lnTo>
                  <a:lnTo>
                    <a:pt x="108191" y="110295"/>
                  </a:lnTo>
                  <a:lnTo>
                    <a:pt x="109169" y="111618"/>
                  </a:lnTo>
                  <a:lnTo>
                    <a:pt x="114300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2" name="SMARTInkShape-1550"/>
            <p:cNvSpPr/>
            <p:nvPr>
              <p:custDataLst>
                <p:tags r:id="rId49"/>
              </p:custDataLst>
            </p:nvPr>
          </p:nvSpPr>
          <p:spPr>
            <a:xfrm>
              <a:off x="5105400" y="5943600"/>
              <a:ext cx="200026" cy="95251"/>
            </a:xfrm>
            <a:custGeom>
              <a:avLst/>
              <a:gdLst/>
              <a:ahLst/>
              <a:cxnLst/>
              <a:rect l="0" t="0" r="0" b="0"/>
              <a:pathLst>
                <a:path w="200026" h="952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5"/>
                  </a:lnTo>
                  <a:lnTo>
                    <a:pt x="2822" y="11511"/>
                  </a:lnTo>
                  <a:lnTo>
                    <a:pt x="8201" y="9918"/>
                  </a:lnTo>
                  <a:lnTo>
                    <a:pt x="19013" y="35"/>
                  </a:lnTo>
                  <a:lnTo>
                    <a:pt x="52563" y="0"/>
                  </a:lnTo>
                  <a:lnTo>
                    <a:pt x="57933" y="2822"/>
                  </a:lnTo>
                  <a:lnTo>
                    <a:pt x="64948" y="8201"/>
                  </a:lnTo>
                  <a:lnTo>
                    <a:pt x="74724" y="9409"/>
                  </a:lnTo>
                  <a:lnTo>
                    <a:pt x="90744" y="9525"/>
                  </a:lnTo>
                  <a:lnTo>
                    <a:pt x="92246" y="10583"/>
                  </a:lnTo>
                  <a:lnTo>
                    <a:pt x="93247" y="12347"/>
                  </a:lnTo>
                  <a:lnTo>
                    <a:pt x="94855" y="17726"/>
                  </a:lnTo>
                  <a:lnTo>
                    <a:pt x="86107" y="28148"/>
                  </a:lnTo>
                  <a:lnTo>
                    <a:pt x="85838" y="33505"/>
                  </a:lnTo>
                  <a:lnTo>
                    <a:pt x="84742" y="35037"/>
                  </a:lnTo>
                  <a:lnTo>
                    <a:pt x="82953" y="36058"/>
                  </a:lnTo>
                  <a:lnTo>
                    <a:pt x="80702" y="36738"/>
                  </a:lnTo>
                  <a:lnTo>
                    <a:pt x="79201" y="38250"/>
                  </a:lnTo>
                  <a:lnTo>
                    <a:pt x="77534" y="42753"/>
                  </a:lnTo>
                  <a:lnTo>
                    <a:pt x="76031" y="44377"/>
                  </a:lnTo>
                  <a:lnTo>
                    <a:pt x="58901" y="55699"/>
                  </a:lnTo>
                  <a:lnTo>
                    <a:pt x="39554" y="74749"/>
                  </a:lnTo>
                  <a:lnTo>
                    <a:pt x="38227" y="84274"/>
                  </a:lnTo>
                  <a:lnTo>
                    <a:pt x="38111" y="93799"/>
                  </a:lnTo>
                  <a:lnTo>
                    <a:pt x="39165" y="94283"/>
                  </a:lnTo>
                  <a:lnTo>
                    <a:pt x="83688" y="95250"/>
                  </a:lnTo>
                  <a:lnTo>
                    <a:pt x="98645" y="94192"/>
                  </a:lnTo>
                  <a:lnTo>
                    <a:pt x="116539" y="87711"/>
                  </a:lnTo>
                  <a:lnTo>
                    <a:pt x="145058" y="83077"/>
                  </a:lnTo>
                  <a:lnTo>
                    <a:pt x="162572" y="78237"/>
                  </a:lnTo>
                  <a:lnTo>
                    <a:pt x="173855" y="76048"/>
                  </a:lnTo>
                  <a:lnTo>
                    <a:pt x="189721" y="68840"/>
                  </a:lnTo>
                  <a:lnTo>
                    <a:pt x="2000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3" name="SMARTInkShape-1551"/>
            <p:cNvSpPr/>
            <p:nvPr>
              <p:custDataLst>
                <p:tags r:id="rId50"/>
              </p:custDataLst>
            </p:nvPr>
          </p:nvSpPr>
          <p:spPr>
            <a:xfrm>
              <a:off x="4097074" y="6162675"/>
              <a:ext cx="1027377" cy="94858"/>
            </a:xfrm>
            <a:custGeom>
              <a:avLst/>
              <a:gdLst/>
              <a:ahLst/>
              <a:cxnLst/>
              <a:rect l="0" t="0" r="0" b="0"/>
              <a:pathLst>
                <a:path w="1027377" h="94858">
                  <a:moveTo>
                    <a:pt x="8201" y="85725"/>
                  </a:moveTo>
                  <a:lnTo>
                    <a:pt x="8201" y="85725"/>
                  </a:lnTo>
                  <a:lnTo>
                    <a:pt x="0" y="93926"/>
                  </a:lnTo>
                  <a:lnTo>
                    <a:pt x="617" y="94367"/>
                  </a:lnTo>
                  <a:lnTo>
                    <a:pt x="4125" y="94857"/>
                  </a:lnTo>
                  <a:lnTo>
                    <a:pt x="9212" y="92253"/>
                  </a:lnTo>
                  <a:lnTo>
                    <a:pt x="15000" y="88626"/>
                  </a:lnTo>
                  <a:lnTo>
                    <a:pt x="27340" y="86298"/>
                  </a:lnTo>
                  <a:lnTo>
                    <a:pt x="34699" y="84921"/>
                  </a:lnTo>
                  <a:lnTo>
                    <a:pt x="56670" y="78237"/>
                  </a:lnTo>
                  <a:lnTo>
                    <a:pt x="75126" y="73981"/>
                  </a:lnTo>
                  <a:lnTo>
                    <a:pt x="94000" y="68839"/>
                  </a:lnTo>
                  <a:lnTo>
                    <a:pt x="133290" y="60415"/>
                  </a:lnTo>
                  <a:lnTo>
                    <a:pt x="173198" y="54973"/>
                  </a:lnTo>
                  <a:lnTo>
                    <a:pt x="216476" y="49076"/>
                  </a:lnTo>
                  <a:lnTo>
                    <a:pt x="263204" y="41366"/>
                  </a:lnTo>
                  <a:lnTo>
                    <a:pt x="300597" y="39067"/>
                  </a:lnTo>
                  <a:lnTo>
                    <a:pt x="339548" y="37328"/>
                  </a:lnTo>
                  <a:lnTo>
                    <a:pt x="383073" y="31639"/>
                  </a:lnTo>
                  <a:lnTo>
                    <a:pt x="424310" y="29482"/>
                  </a:lnTo>
                  <a:lnTo>
                    <a:pt x="469571" y="28844"/>
                  </a:lnTo>
                  <a:lnTo>
                    <a:pt x="515437" y="27597"/>
                  </a:lnTo>
                  <a:lnTo>
                    <a:pt x="557367" y="22053"/>
                  </a:lnTo>
                  <a:lnTo>
                    <a:pt x="602834" y="19939"/>
                  </a:lnTo>
                  <a:lnTo>
                    <a:pt x="648762" y="19314"/>
                  </a:lnTo>
                  <a:lnTo>
                    <a:pt x="690710" y="18070"/>
                  </a:lnTo>
                  <a:lnTo>
                    <a:pt x="735124" y="12528"/>
                  </a:lnTo>
                  <a:lnTo>
                    <a:pt x="775565" y="10414"/>
                  </a:lnTo>
                  <a:lnTo>
                    <a:pt x="813301" y="9789"/>
                  </a:lnTo>
                  <a:lnTo>
                    <a:pt x="857853" y="9577"/>
                  </a:lnTo>
                  <a:lnTo>
                    <a:pt x="902050" y="9535"/>
                  </a:lnTo>
                  <a:lnTo>
                    <a:pt x="941355" y="2981"/>
                  </a:lnTo>
                  <a:lnTo>
                    <a:pt x="984180" y="393"/>
                  </a:lnTo>
                  <a:lnTo>
                    <a:pt x="10273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4" name="SMARTInkShape-1552"/>
            <p:cNvSpPr/>
            <p:nvPr>
              <p:custDataLst>
                <p:tags r:id="rId51"/>
              </p:custDataLst>
            </p:nvPr>
          </p:nvSpPr>
          <p:spPr>
            <a:xfrm>
              <a:off x="4572588" y="6300149"/>
              <a:ext cx="142252" cy="461114"/>
            </a:xfrm>
            <a:custGeom>
              <a:avLst/>
              <a:gdLst/>
              <a:ahLst/>
              <a:cxnLst/>
              <a:rect l="0" t="0" r="0" b="0"/>
              <a:pathLst>
                <a:path w="142252" h="461114">
                  <a:moveTo>
                    <a:pt x="85137" y="53026"/>
                  </a:moveTo>
                  <a:lnTo>
                    <a:pt x="85137" y="53026"/>
                  </a:lnTo>
                  <a:lnTo>
                    <a:pt x="102747" y="53026"/>
                  </a:lnTo>
                  <a:lnTo>
                    <a:pt x="103227" y="51968"/>
                  </a:lnTo>
                  <a:lnTo>
                    <a:pt x="103760" y="47970"/>
                  </a:lnTo>
                  <a:lnTo>
                    <a:pt x="106819" y="42665"/>
                  </a:lnTo>
                  <a:lnTo>
                    <a:pt x="112350" y="35693"/>
                  </a:lnTo>
                  <a:lnTo>
                    <a:pt x="113443" y="26711"/>
                  </a:lnTo>
                  <a:lnTo>
                    <a:pt x="113676" y="16687"/>
                  </a:lnTo>
                  <a:lnTo>
                    <a:pt x="105508" y="6880"/>
                  </a:lnTo>
                  <a:lnTo>
                    <a:pt x="101951" y="6058"/>
                  </a:lnTo>
                  <a:lnTo>
                    <a:pt x="99522" y="5839"/>
                  </a:lnTo>
                  <a:lnTo>
                    <a:pt x="97902" y="4635"/>
                  </a:lnTo>
                  <a:lnTo>
                    <a:pt x="96102" y="475"/>
                  </a:lnTo>
                  <a:lnTo>
                    <a:pt x="94564" y="0"/>
                  </a:lnTo>
                  <a:lnTo>
                    <a:pt x="77365" y="5128"/>
                  </a:lnTo>
                  <a:lnTo>
                    <a:pt x="50123" y="22727"/>
                  </a:lnTo>
                  <a:lnTo>
                    <a:pt x="24727" y="60985"/>
                  </a:lnTo>
                  <a:lnTo>
                    <a:pt x="16464" y="80977"/>
                  </a:lnTo>
                  <a:lnTo>
                    <a:pt x="12283" y="87673"/>
                  </a:lnTo>
                  <a:lnTo>
                    <a:pt x="10424" y="94177"/>
                  </a:lnTo>
                  <a:lnTo>
                    <a:pt x="12420" y="103418"/>
                  </a:lnTo>
                  <a:lnTo>
                    <a:pt x="18724" y="124103"/>
                  </a:lnTo>
                  <a:lnTo>
                    <a:pt x="20754" y="125811"/>
                  </a:lnTo>
                  <a:lnTo>
                    <a:pt x="26558" y="128552"/>
                  </a:lnTo>
                  <a:lnTo>
                    <a:pt x="50340" y="129208"/>
                  </a:lnTo>
                  <a:lnTo>
                    <a:pt x="56619" y="126396"/>
                  </a:lnTo>
                  <a:lnTo>
                    <a:pt x="101818" y="93409"/>
                  </a:lnTo>
                  <a:lnTo>
                    <a:pt x="109717" y="84511"/>
                  </a:lnTo>
                  <a:lnTo>
                    <a:pt x="112529" y="75173"/>
                  </a:lnTo>
                  <a:lnTo>
                    <a:pt x="113186" y="68867"/>
                  </a:lnTo>
                  <a:lnTo>
                    <a:pt x="116300" y="62535"/>
                  </a:lnTo>
                  <a:lnTo>
                    <a:pt x="118612" y="59366"/>
                  </a:lnTo>
                  <a:lnTo>
                    <a:pt x="119096" y="56194"/>
                  </a:lnTo>
                  <a:lnTo>
                    <a:pt x="118359" y="53021"/>
                  </a:lnTo>
                  <a:lnTo>
                    <a:pt x="115777" y="46674"/>
                  </a:lnTo>
                  <a:lnTo>
                    <a:pt x="113791" y="29477"/>
                  </a:lnTo>
                  <a:lnTo>
                    <a:pt x="112707" y="27801"/>
                  </a:lnTo>
                  <a:lnTo>
                    <a:pt x="110925" y="26685"/>
                  </a:lnTo>
                  <a:lnTo>
                    <a:pt x="104016" y="24745"/>
                  </a:lnTo>
                  <a:lnTo>
                    <a:pt x="90033" y="24462"/>
                  </a:lnTo>
                  <a:lnTo>
                    <a:pt x="88401" y="25516"/>
                  </a:lnTo>
                  <a:lnTo>
                    <a:pt x="87312" y="27278"/>
                  </a:lnTo>
                  <a:lnTo>
                    <a:pt x="86588" y="29511"/>
                  </a:lnTo>
                  <a:lnTo>
                    <a:pt x="77789" y="43749"/>
                  </a:lnTo>
                  <a:lnTo>
                    <a:pt x="77063" y="46841"/>
                  </a:lnTo>
                  <a:lnTo>
                    <a:pt x="68264" y="62573"/>
                  </a:lnTo>
                  <a:lnTo>
                    <a:pt x="66124" y="107559"/>
                  </a:lnTo>
                  <a:lnTo>
                    <a:pt x="66098" y="121160"/>
                  </a:lnTo>
                  <a:lnTo>
                    <a:pt x="68914" y="128463"/>
                  </a:lnTo>
                  <a:lnTo>
                    <a:pt x="72635" y="135237"/>
                  </a:lnTo>
                  <a:lnTo>
                    <a:pt x="75024" y="148209"/>
                  </a:lnTo>
                  <a:lnTo>
                    <a:pt x="76409" y="155655"/>
                  </a:lnTo>
                  <a:lnTo>
                    <a:pt x="83100" y="177681"/>
                  </a:lnTo>
                  <a:lnTo>
                    <a:pt x="85289" y="188862"/>
                  </a:lnTo>
                  <a:lnTo>
                    <a:pt x="91415" y="202165"/>
                  </a:lnTo>
                  <a:lnTo>
                    <a:pt x="94758" y="217983"/>
                  </a:lnTo>
                  <a:lnTo>
                    <a:pt x="100922" y="230901"/>
                  </a:lnTo>
                  <a:lnTo>
                    <a:pt x="111504" y="266036"/>
                  </a:lnTo>
                  <a:lnTo>
                    <a:pt x="120606" y="291208"/>
                  </a:lnTo>
                  <a:lnTo>
                    <a:pt x="125280" y="310217"/>
                  </a:lnTo>
                  <a:lnTo>
                    <a:pt x="131284" y="330548"/>
                  </a:lnTo>
                  <a:lnTo>
                    <a:pt x="135389" y="358415"/>
                  </a:lnTo>
                  <a:lnTo>
                    <a:pt x="140924" y="378286"/>
                  </a:lnTo>
                  <a:lnTo>
                    <a:pt x="142251" y="412657"/>
                  </a:lnTo>
                  <a:lnTo>
                    <a:pt x="134743" y="425032"/>
                  </a:lnTo>
                  <a:lnTo>
                    <a:pt x="131964" y="440446"/>
                  </a:lnTo>
                  <a:lnTo>
                    <a:pt x="127822" y="446757"/>
                  </a:lnTo>
                  <a:lnTo>
                    <a:pt x="122453" y="450268"/>
                  </a:lnTo>
                  <a:lnTo>
                    <a:pt x="116539" y="452886"/>
                  </a:lnTo>
                  <a:lnTo>
                    <a:pt x="107259" y="459252"/>
                  </a:lnTo>
                  <a:lnTo>
                    <a:pt x="100967" y="461113"/>
                  </a:lnTo>
                  <a:lnTo>
                    <a:pt x="91820" y="459117"/>
                  </a:lnTo>
                  <a:lnTo>
                    <a:pt x="66673" y="450784"/>
                  </a:lnTo>
                  <a:lnTo>
                    <a:pt x="28891" y="415865"/>
                  </a:lnTo>
                  <a:lnTo>
                    <a:pt x="6120" y="384907"/>
                  </a:lnTo>
                  <a:lnTo>
                    <a:pt x="2393" y="374801"/>
                  </a:lnTo>
                  <a:lnTo>
                    <a:pt x="0" y="346009"/>
                  </a:lnTo>
                  <a:lnTo>
                    <a:pt x="8191" y="302144"/>
                  </a:lnTo>
                  <a:lnTo>
                    <a:pt x="23298" y="264187"/>
                  </a:lnTo>
                  <a:lnTo>
                    <a:pt x="47037" y="2054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5" name="SMARTInkShape-1553"/>
            <p:cNvSpPr/>
            <p:nvPr>
              <p:custDataLst>
                <p:tags r:id="rId52"/>
              </p:custDataLst>
            </p:nvPr>
          </p:nvSpPr>
          <p:spPr>
            <a:xfrm>
              <a:off x="4533900" y="5657884"/>
              <a:ext cx="295207" cy="590517"/>
            </a:xfrm>
            <a:custGeom>
              <a:avLst/>
              <a:gdLst/>
              <a:ahLst/>
              <a:cxnLst/>
              <a:rect l="0" t="0" r="0" b="0"/>
              <a:pathLst>
                <a:path w="295207" h="590517">
                  <a:moveTo>
                    <a:pt x="276225" y="9491"/>
                  </a:moveTo>
                  <a:lnTo>
                    <a:pt x="276225" y="9491"/>
                  </a:lnTo>
                  <a:lnTo>
                    <a:pt x="295206" y="0"/>
                  </a:lnTo>
                  <a:lnTo>
                    <a:pt x="290198" y="5032"/>
                  </a:lnTo>
                  <a:lnTo>
                    <a:pt x="287727" y="10332"/>
                  </a:lnTo>
                  <a:lnTo>
                    <a:pt x="278406" y="33081"/>
                  </a:lnTo>
                  <a:lnTo>
                    <a:pt x="254295" y="79068"/>
                  </a:lnTo>
                  <a:lnTo>
                    <a:pt x="231591" y="124173"/>
                  </a:lnTo>
                  <a:lnTo>
                    <a:pt x="208886" y="164788"/>
                  </a:lnTo>
                  <a:lnTo>
                    <a:pt x="190304" y="200850"/>
                  </a:lnTo>
                  <a:lnTo>
                    <a:pt x="171392" y="238346"/>
                  </a:lnTo>
                  <a:lnTo>
                    <a:pt x="152383" y="276267"/>
                  </a:lnTo>
                  <a:lnTo>
                    <a:pt x="133345" y="314313"/>
                  </a:lnTo>
                  <a:lnTo>
                    <a:pt x="114299" y="352398"/>
                  </a:lnTo>
                  <a:lnTo>
                    <a:pt x="95250" y="390493"/>
                  </a:lnTo>
                  <a:lnTo>
                    <a:pt x="76200" y="428591"/>
                  </a:lnTo>
                  <a:lnTo>
                    <a:pt x="50800" y="474335"/>
                  </a:lnTo>
                  <a:lnTo>
                    <a:pt x="31946" y="520491"/>
                  </a:lnTo>
                  <a:lnTo>
                    <a:pt x="11759" y="561279"/>
                  </a:lnTo>
                  <a:lnTo>
                    <a:pt x="0" y="5905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6" name="SMARTInkShape-1554"/>
            <p:cNvSpPr/>
            <p:nvPr>
              <p:custDataLst>
                <p:tags r:id="rId53"/>
              </p:custDataLst>
            </p:nvPr>
          </p:nvSpPr>
          <p:spPr>
            <a:xfrm>
              <a:off x="4486275" y="6276975"/>
              <a:ext cx="276226" cy="457201"/>
            </a:xfrm>
            <a:custGeom>
              <a:avLst/>
              <a:gdLst/>
              <a:ahLst/>
              <a:cxnLst/>
              <a:rect l="0" t="0" r="0" b="0"/>
              <a:pathLst>
                <a:path w="276226" h="457201">
                  <a:moveTo>
                    <a:pt x="276225" y="0"/>
                  </a:moveTo>
                  <a:lnTo>
                    <a:pt x="276225" y="0"/>
                  </a:lnTo>
                  <a:lnTo>
                    <a:pt x="271169" y="0"/>
                  </a:lnTo>
                  <a:lnTo>
                    <a:pt x="269680" y="1058"/>
                  </a:lnTo>
                  <a:lnTo>
                    <a:pt x="268686" y="2822"/>
                  </a:lnTo>
                  <a:lnTo>
                    <a:pt x="268024" y="5056"/>
                  </a:lnTo>
                  <a:lnTo>
                    <a:pt x="256513" y="19298"/>
                  </a:lnTo>
                  <a:lnTo>
                    <a:pt x="247454" y="31471"/>
                  </a:lnTo>
                  <a:lnTo>
                    <a:pt x="220357" y="78251"/>
                  </a:lnTo>
                  <a:lnTo>
                    <a:pt x="193936" y="119164"/>
                  </a:lnTo>
                  <a:lnTo>
                    <a:pt x="178204" y="150538"/>
                  </a:lnTo>
                  <a:lnTo>
                    <a:pt x="149918" y="191510"/>
                  </a:lnTo>
                  <a:lnTo>
                    <a:pt x="125628" y="238258"/>
                  </a:lnTo>
                  <a:lnTo>
                    <a:pt x="101329" y="283856"/>
                  </a:lnTo>
                  <a:lnTo>
                    <a:pt x="76146" y="330805"/>
                  </a:lnTo>
                  <a:lnTo>
                    <a:pt x="50789" y="376024"/>
                  </a:lnTo>
                  <a:lnTo>
                    <a:pt x="25398" y="418117"/>
                  </a:lnTo>
                  <a:lnTo>
                    <a:pt x="0" y="457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7" name="SMARTInkShape-1555"/>
            <p:cNvSpPr/>
            <p:nvPr>
              <p:custDataLst>
                <p:tags r:id="rId54"/>
              </p:custDataLst>
            </p:nvPr>
          </p:nvSpPr>
          <p:spPr>
            <a:xfrm>
              <a:off x="5381625" y="618172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8575"/>
                  </a:lnTo>
                  <a:lnTo>
                    <a:pt x="16868" y="22030"/>
                  </a:lnTo>
                  <a:lnTo>
                    <a:pt x="25693" y="18874"/>
                  </a:lnTo>
                  <a:lnTo>
                    <a:pt x="35012" y="12765"/>
                  </a:lnTo>
                  <a:lnTo>
                    <a:pt x="44476" y="9427"/>
                  </a:lnTo>
                  <a:lnTo>
                    <a:pt x="55040" y="3263"/>
                  </a:lnTo>
                  <a:lnTo>
                    <a:pt x="101523" y="25"/>
                  </a:lnTo>
                  <a:lnTo>
                    <a:pt x="136524" y="0"/>
                  </a:lnTo>
                  <a:lnTo>
                    <a:pt x="138641" y="1058"/>
                  </a:lnTo>
                  <a:lnTo>
                    <a:pt x="140053" y="2822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8" name="SMARTInkShape-1556"/>
            <p:cNvSpPr/>
            <p:nvPr>
              <p:custDataLst>
                <p:tags r:id="rId55"/>
              </p:custDataLst>
            </p:nvPr>
          </p:nvSpPr>
          <p:spPr>
            <a:xfrm>
              <a:off x="5324983" y="6286500"/>
              <a:ext cx="132843" cy="65236"/>
            </a:xfrm>
            <a:custGeom>
              <a:avLst/>
              <a:gdLst/>
              <a:ahLst/>
              <a:cxnLst/>
              <a:rect l="0" t="0" r="0" b="0"/>
              <a:pathLst>
                <a:path w="132843" h="65236">
                  <a:moveTo>
                    <a:pt x="18542" y="47625"/>
                  </a:moveTo>
                  <a:lnTo>
                    <a:pt x="18542" y="47625"/>
                  </a:lnTo>
                  <a:lnTo>
                    <a:pt x="13486" y="52681"/>
                  </a:lnTo>
                  <a:lnTo>
                    <a:pt x="8181" y="55164"/>
                  </a:lnTo>
                  <a:lnTo>
                    <a:pt x="5285" y="55826"/>
                  </a:lnTo>
                  <a:lnTo>
                    <a:pt x="3354" y="57326"/>
                  </a:lnTo>
                  <a:lnTo>
                    <a:pt x="0" y="65235"/>
                  </a:lnTo>
                  <a:lnTo>
                    <a:pt x="36352" y="34865"/>
                  </a:lnTo>
                  <a:lnTo>
                    <a:pt x="77743" y="24070"/>
                  </a:lnTo>
                  <a:lnTo>
                    <a:pt x="124123" y="4155"/>
                  </a:lnTo>
                  <a:lnTo>
                    <a:pt x="13284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63" name="SMARTInkShape-Group418"/>
          <p:cNvGrpSpPr/>
          <p:nvPr/>
        </p:nvGrpSpPr>
        <p:grpSpPr>
          <a:xfrm>
            <a:off x="5772160" y="5705509"/>
            <a:ext cx="1780763" cy="628564"/>
            <a:chOff x="5772160" y="5705509"/>
            <a:chExt cx="1780763" cy="628564"/>
          </a:xfrm>
        </p:grpSpPr>
        <p:sp>
          <p:nvSpPr>
            <p:cNvPr id="24850" name="SMARTInkShape-1557"/>
            <p:cNvSpPr/>
            <p:nvPr>
              <p:custDataLst>
                <p:tags r:id="rId29"/>
              </p:custDataLst>
            </p:nvPr>
          </p:nvSpPr>
          <p:spPr>
            <a:xfrm>
              <a:off x="5772160" y="6039016"/>
              <a:ext cx="85596" cy="295057"/>
            </a:xfrm>
            <a:custGeom>
              <a:avLst/>
              <a:gdLst/>
              <a:ahLst/>
              <a:cxnLst/>
              <a:rect l="0" t="0" r="0" b="0"/>
              <a:pathLst>
                <a:path w="85596" h="295057">
                  <a:moveTo>
                    <a:pt x="9515" y="180809"/>
                  </a:moveTo>
                  <a:lnTo>
                    <a:pt x="9515" y="180809"/>
                  </a:lnTo>
                  <a:lnTo>
                    <a:pt x="9515" y="185865"/>
                  </a:lnTo>
                  <a:lnTo>
                    <a:pt x="8457" y="187354"/>
                  </a:lnTo>
                  <a:lnTo>
                    <a:pt x="6693" y="188348"/>
                  </a:lnTo>
                  <a:lnTo>
                    <a:pt x="4459" y="189010"/>
                  </a:lnTo>
                  <a:lnTo>
                    <a:pt x="2970" y="190510"/>
                  </a:lnTo>
                  <a:lnTo>
                    <a:pt x="383" y="198419"/>
                  </a:lnTo>
                  <a:lnTo>
                    <a:pt x="0" y="185632"/>
                  </a:lnTo>
                  <a:lnTo>
                    <a:pt x="2817" y="180130"/>
                  </a:lnTo>
                  <a:lnTo>
                    <a:pt x="6538" y="174158"/>
                  </a:lnTo>
                  <a:lnTo>
                    <a:pt x="16858" y="148837"/>
                  </a:lnTo>
                  <a:lnTo>
                    <a:pt x="47632" y="102426"/>
                  </a:lnTo>
                  <a:lnTo>
                    <a:pt x="52914" y="90939"/>
                  </a:lnTo>
                  <a:lnTo>
                    <a:pt x="59127" y="69139"/>
                  </a:lnTo>
                  <a:lnTo>
                    <a:pt x="72219" y="44434"/>
                  </a:lnTo>
                  <a:lnTo>
                    <a:pt x="78779" y="19079"/>
                  </a:lnTo>
                  <a:lnTo>
                    <a:pt x="82633" y="12620"/>
                  </a:lnTo>
                  <a:lnTo>
                    <a:pt x="85595" y="395"/>
                  </a:lnTo>
                  <a:lnTo>
                    <a:pt x="80623" y="0"/>
                  </a:lnTo>
                  <a:lnTo>
                    <a:pt x="79146" y="1003"/>
                  </a:lnTo>
                  <a:lnTo>
                    <a:pt x="78160" y="2730"/>
                  </a:lnTo>
                  <a:lnTo>
                    <a:pt x="77503" y="4940"/>
                  </a:lnTo>
                  <a:lnTo>
                    <a:pt x="69903" y="17149"/>
                  </a:lnTo>
                  <a:lnTo>
                    <a:pt x="58591" y="63514"/>
                  </a:lnTo>
                  <a:lnTo>
                    <a:pt x="49066" y="106507"/>
                  </a:lnTo>
                  <a:lnTo>
                    <a:pt x="40267" y="152484"/>
                  </a:lnTo>
                  <a:lnTo>
                    <a:pt x="38281" y="199045"/>
                  </a:lnTo>
                  <a:lnTo>
                    <a:pt x="38101" y="244261"/>
                  </a:lnTo>
                  <a:lnTo>
                    <a:pt x="38090" y="288201"/>
                  </a:lnTo>
                  <a:lnTo>
                    <a:pt x="39148" y="290503"/>
                  </a:lnTo>
                  <a:lnTo>
                    <a:pt x="40912" y="292039"/>
                  </a:lnTo>
                  <a:lnTo>
                    <a:pt x="46291" y="294503"/>
                  </a:lnTo>
                  <a:lnTo>
                    <a:pt x="55700" y="295056"/>
                  </a:lnTo>
                  <a:lnTo>
                    <a:pt x="76190" y="2760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1" name="SMARTInkShape-1558"/>
            <p:cNvSpPr/>
            <p:nvPr>
              <p:custDataLst>
                <p:tags r:id="rId30"/>
              </p:custDataLst>
            </p:nvPr>
          </p:nvSpPr>
          <p:spPr>
            <a:xfrm>
              <a:off x="5876975" y="6048936"/>
              <a:ext cx="370053" cy="245170"/>
            </a:xfrm>
            <a:custGeom>
              <a:avLst/>
              <a:gdLst/>
              <a:ahLst/>
              <a:cxnLst/>
              <a:rect l="0" t="0" r="0" b="0"/>
              <a:pathLst>
                <a:path w="370053" h="245170">
                  <a:moveTo>
                    <a:pt x="28525" y="56589"/>
                  </a:moveTo>
                  <a:lnTo>
                    <a:pt x="28525" y="56589"/>
                  </a:lnTo>
                  <a:lnTo>
                    <a:pt x="33581" y="56589"/>
                  </a:lnTo>
                  <a:lnTo>
                    <a:pt x="35070" y="57647"/>
                  </a:lnTo>
                  <a:lnTo>
                    <a:pt x="36064" y="59411"/>
                  </a:lnTo>
                  <a:lnTo>
                    <a:pt x="37657" y="69846"/>
                  </a:lnTo>
                  <a:lnTo>
                    <a:pt x="38043" y="116858"/>
                  </a:lnTo>
                  <a:lnTo>
                    <a:pt x="38050" y="158620"/>
                  </a:lnTo>
                  <a:lnTo>
                    <a:pt x="39108" y="196118"/>
                  </a:lnTo>
                  <a:lnTo>
                    <a:pt x="46692" y="223873"/>
                  </a:lnTo>
                  <a:lnTo>
                    <a:pt x="47182" y="230774"/>
                  </a:lnTo>
                  <a:lnTo>
                    <a:pt x="50223" y="237368"/>
                  </a:lnTo>
                  <a:lnTo>
                    <a:pt x="52515" y="240608"/>
                  </a:lnTo>
                  <a:lnTo>
                    <a:pt x="57884" y="244209"/>
                  </a:lnTo>
                  <a:lnTo>
                    <a:pt x="60798" y="245169"/>
                  </a:lnTo>
                  <a:lnTo>
                    <a:pt x="62740" y="244750"/>
                  </a:lnTo>
                  <a:lnTo>
                    <a:pt x="64036" y="243413"/>
                  </a:lnTo>
                  <a:lnTo>
                    <a:pt x="64898" y="241463"/>
                  </a:lnTo>
                  <a:lnTo>
                    <a:pt x="66532" y="240164"/>
                  </a:lnTo>
                  <a:lnTo>
                    <a:pt x="74674" y="237906"/>
                  </a:lnTo>
                  <a:lnTo>
                    <a:pt x="80769" y="232608"/>
                  </a:lnTo>
                  <a:lnTo>
                    <a:pt x="111100" y="186799"/>
                  </a:lnTo>
                  <a:lnTo>
                    <a:pt x="119549" y="173957"/>
                  </a:lnTo>
                  <a:lnTo>
                    <a:pt x="133889" y="132597"/>
                  </a:lnTo>
                  <a:lnTo>
                    <a:pt x="138854" y="120004"/>
                  </a:lnTo>
                  <a:lnTo>
                    <a:pt x="150132" y="75634"/>
                  </a:lnTo>
                  <a:lnTo>
                    <a:pt x="151912" y="50238"/>
                  </a:lnTo>
                  <a:lnTo>
                    <a:pt x="149333" y="40361"/>
                  </a:lnTo>
                  <a:lnTo>
                    <a:pt x="144752" y="28850"/>
                  </a:lnTo>
                  <a:lnTo>
                    <a:pt x="144111" y="25396"/>
                  </a:lnTo>
                  <a:lnTo>
                    <a:pt x="138149" y="15479"/>
                  </a:lnTo>
                  <a:lnTo>
                    <a:pt x="132632" y="11860"/>
                  </a:lnTo>
                  <a:lnTo>
                    <a:pt x="123578" y="9822"/>
                  </a:lnTo>
                  <a:lnTo>
                    <a:pt x="120468" y="9536"/>
                  </a:lnTo>
                  <a:lnTo>
                    <a:pt x="89725" y="18698"/>
                  </a:lnTo>
                  <a:lnTo>
                    <a:pt x="73501" y="31505"/>
                  </a:lnTo>
                  <a:lnTo>
                    <a:pt x="30690" y="76318"/>
                  </a:lnTo>
                  <a:lnTo>
                    <a:pt x="6427" y="120129"/>
                  </a:lnTo>
                  <a:lnTo>
                    <a:pt x="1869" y="139151"/>
                  </a:lnTo>
                  <a:lnTo>
                    <a:pt x="62" y="182531"/>
                  </a:lnTo>
                  <a:lnTo>
                    <a:pt x="0" y="191233"/>
                  </a:lnTo>
                  <a:lnTo>
                    <a:pt x="2794" y="198628"/>
                  </a:lnTo>
                  <a:lnTo>
                    <a:pt x="13212" y="211999"/>
                  </a:lnTo>
                  <a:lnTo>
                    <a:pt x="19250" y="215618"/>
                  </a:lnTo>
                  <a:lnTo>
                    <a:pt x="31750" y="217942"/>
                  </a:lnTo>
                  <a:lnTo>
                    <a:pt x="64012" y="218463"/>
                  </a:lnTo>
                  <a:lnTo>
                    <a:pt x="73578" y="215670"/>
                  </a:lnTo>
                  <a:lnTo>
                    <a:pt x="121134" y="189865"/>
                  </a:lnTo>
                  <a:lnTo>
                    <a:pt x="165319" y="154836"/>
                  </a:lnTo>
                  <a:lnTo>
                    <a:pt x="211448" y="110652"/>
                  </a:lnTo>
                  <a:lnTo>
                    <a:pt x="235369" y="75695"/>
                  </a:lnTo>
                  <a:lnTo>
                    <a:pt x="237718" y="59771"/>
                  </a:lnTo>
                  <a:lnTo>
                    <a:pt x="237916" y="53417"/>
                  </a:lnTo>
                  <a:lnTo>
                    <a:pt x="236911" y="51299"/>
                  </a:lnTo>
                  <a:lnTo>
                    <a:pt x="235182" y="49887"/>
                  </a:lnTo>
                  <a:lnTo>
                    <a:pt x="229860" y="47622"/>
                  </a:lnTo>
                  <a:lnTo>
                    <a:pt x="221204" y="54778"/>
                  </a:lnTo>
                  <a:lnTo>
                    <a:pt x="204122" y="72583"/>
                  </a:lnTo>
                  <a:lnTo>
                    <a:pt x="184895" y="117289"/>
                  </a:lnTo>
                  <a:lnTo>
                    <a:pt x="181042" y="135017"/>
                  </a:lnTo>
                  <a:lnTo>
                    <a:pt x="176391" y="143657"/>
                  </a:lnTo>
                  <a:lnTo>
                    <a:pt x="175786" y="148501"/>
                  </a:lnTo>
                  <a:lnTo>
                    <a:pt x="177874" y="164373"/>
                  </a:lnTo>
                  <a:lnTo>
                    <a:pt x="174847" y="177307"/>
                  </a:lnTo>
                  <a:lnTo>
                    <a:pt x="179916" y="201184"/>
                  </a:lnTo>
                  <a:lnTo>
                    <a:pt x="181311" y="203786"/>
                  </a:lnTo>
                  <a:lnTo>
                    <a:pt x="183299" y="205520"/>
                  </a:lnTo>
                  <a:lnTo>
                    <a:pt x="188330" y="207447"/>
                  </a:lnTo>
                  <a:lnTo>
                    <a:pt x="197112" y="209591"/>
                  </a:lnTo>
                  <a:lnTo>
                    <a:pt x="203290" y="213843"/>
                  </a:lnTo>
                  <a:lnTo>
                    <a:pt x="206418" y="214342"/>
                  </a:lnTo>
                  <a:lnTo>
                    <a:pt x="209562" y="213615"/>
                  </a:lnTo>
                  <a:lnTo>
                    <a:pt x="215878" y="211045"/>
                  </a:lnTo>
                  <a:lnTo>
                    <a:pt x="234903" y="208111"/>
                  </a:lnTo>
                  <a:lnTo>
                    <a:pt x="250775" y="195756"/>
                  </a:lnTo>
                  <a:lnTo>
                    <a:pt x="263475" y="182425"/>
                  </a:lnTo>
                  <a:lnTo>
                    <a:pt x="290992" y="144689"/>
                  </a:lnTo>
                  <a:lnTo>
                    <a:pt x="297211" y="125301"/>
                  </a:lnTo>
                  <a:lnTo>
                    <a:pt x="299724" y="121447"/>
                  </a:lnTo>
                  <a:lnTo>
                    <a:pt x="313305" y="79099"/>
                  </a:lnTo>
                  <a:lnTo>
                    <a:pt x="313844" y="72591"/>
                  </a:lnTo>
                  <a:lnTo>
                    <a:pt x="311261" y="66170"/>
                  </a:lnTo>
                  <a:lnTo>
                    <a:pt x="307644" y="59789"/>
                  </a:lnTo>
                  <a:lnTo>
                    <a:pt x="304549" y="50246"/>
                  </a:lnTo>
                  <a:lnTo>
                    <a:pt x="300074" y="43892"/>
                  </a:lnTo>
                  <a:lnTo>
                    <a:pt x="294557" y="40362"/>
                  </a:lnTo>
                  <a:lnTo>
                    <a:pt x="282393" y="38097"/>
                  </a:lnTo>
                  <a:lnTo>
                    <a:pt x="272961" y="37704"/>
                  </a:lnTo>
                  <a:lnTo>
                    <a:pt x="230235" y="51733"/>
                  </a:lnTo>
                  <a:lnTo>
                    <a:pt x="226499" y="55468"/>
                  </a:lnTo>
                  <a:lnTo>
                    <a:pt x="219123" y="69780"/>
                  </a:lnTo>
                  <a:lnTo>
                    <a:pt x="190920" y="97354"/>
                  </a:lnTo>
                  <a:lnTo>
                    <a:pt x="175695" y="125732"/>
                  </a:lnTo>
                  <a:lnTo>
                    <a:pt x="172673" y="139048"/>
                  </a:lnTo>
                  <a:lnTo>
                    <a:pt x="171450" y="173627"/>
                  </a:lnTo>
                  <a:lnTo>
                    <a:pt x="174244" y="180220"/>
                  </a:lnTo>
                  <a:lnTo>
                    <a:pt x="184662" y="193075"/>
                  </a:lnTo>
                  <a:lnTo>
                    <a:pt x="190700" y="196625"/>
                  </a:lnTo>
                  <a:lnTo>
                    <a:pt x="203200" y="198903"/>
                  </a:lnTo>
                  <a:lnTo>
                    <a:pt x="227261" y="199416"/>
                  </a:lnTo>
                  <a:lnTo>
                    <a:pt x="236091" y="196620"/>
                  </a:lnTo>
                  <a:lnTo>
                    <a:pt x="278923" y="167664"/>
                  </a:lnTo>
                  <a:lnTo>
                    <a:pt x="297991" y="151832"/>
                  </a:lnTo>
                  <a:lnTo>
                    <a:pt x="308096" y="144427"/>
                  </a:lnTo>
                  <a:lnTo>
                    <a:pt x="342798" y="96849"/>
                  </a:lnTo>
                  <a:lnTo>
                    <a:pt x="355540" y="77359"/>
                  </a:lnTo>
                  <a:lnTo>
                    <a:pt x="360015" y="64389"/>
                  </a:lnTo>
                  <a:lnTo>
                    <a:pt x="362586" y="43979"/>
                  </a:lnTo>
                  <a:lnTo>
                    <a:pt x="370052" y="25269"/>
                  </a:lnTo>
                  <a:lnTo>
                    <a:pt x="369452" y="21950"/>
                  </a:lnTo>
                  <a:lnTo>
                    <a:pt x="363706" y="9020"/>
                  </a:lnTo>
                  <a:lnTo>
                    <a:pt x="362257" y="1332"/>
                  </a:lnTo>
                  <a:lnTo>
                    <a:pt x="361080" y="701"/>
                  </a:lnTo>
                  <a:lnTo>
                    <a:pt x="356950" y="0"/>
                  </a:lnTo>
                  <a:lnTo>
                    <a:pt x="355425" y="871"/>
                  </a:lnTo>
                  <a:lnTo>
                    <a:pt x="354409" y="2511"/>
                  </a:lnTo>
                  <a:lnTo>
                    <a:pt x="353731" y="4662"/>
                  </a:lnTo>
                  <a:lnTo>
                    <a:pt x="335952" y="28093"/>
                  </a:lnTo>
                  <a:lnTo>
                    <a:pt x="333435" y="34400"/>
                  </a:lnTo>
                  <a:lnTo>
                    <a:pt x="327125" y="44957"/>
                  </a:lnTo>
                  <a:lnTo>
                    <a:pt x="323727" y="59962"/>
                  </a:lnTo>
                  <a:lnTo>
                    <a:pt x="316455" y="75051"/>
                  </a:lnTo>
                  <a:lnTo>
                    <a:pt x="314312" y="121568"/>
                  </a:lnTo>
                  <a:lnTo>
                    <a:pt x="314278" y="145061"/>
                  </a:lnTo>
                  <a:lnTo>
                    <a:pt x="315335" y="147320"/>
                  </a:lnTo>
                  <a:lnTo>
                    <a:pt x="317098" y="148827"/>
                  </a:lnTo>
                  <a:lnTo>
                    <a:pt x="319332" y="149831"/>
                  </a:lnTo>
                  <a:lnTo>
                    <a:pt x="320822" y="151559"/>
                  </a:lnTo>
                  <a:lnTo>
                    <a:pt x="322476" y="156301"/>
                  </a:lnTo>
                  <a:lnTo>
                    <a:pt x="323408" y="164921"/>
                  </a:lnTo>
                  <a:lnTo>
                    <a:pt x="324598" y="166910"/>
                  </a:lnTo>
                  <a:lnTo>
                    <a:pt x="326449" y="168236"/>
                  </a:lnTo>
                  <a:lnTo>
                    <a:pt x="331967" y="170365"/>
                  </a:lnTo>
                  <a:lnTo>
                    <a:pt x="332721" y="173478"/>
                  </a:lnTo>
                  <a:lnTo>
                    <a:pt x="333290" y="180008"/>
                  </a:lnTo>
                  <a:lnTo>
                    <a:pt x="341523" y="180378"/>
                  </a:lnTo>
                  <a:lnTo>
                    <a:pt x="341965" y="179332"/>
                  </a:lnTo>
                  <a:lnTo>
                    <a:pt x="342850" y="170892"/>
                  </a:lnTo>
                  <a:lnTo>
                    <a:pt x="333325" y="161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2" name="SMARTInkShape-1559"/>
            <p:cNvSpPr/>
            <p:nvPr>
              <p:custDataLst>
                <p:tags r:id="rId31"/>
              </p:custDataLst>
            </p:nvPr>
          </p:nvSpPr>
          <p:spPr>
            <a:xfrm>
              <a:off x="6200775" y="6029490"/>
              <a:ext cx="133313" cy="218911"/>
            </a:xfrm>
            <a:custGeom>
              <a:avLst/>
              <a:gdLst/>
              <a:ahLst/>
              <a:cxnLst/>
              <a:rect l="0" t="0" r="0" b="0"/>
              <a:pathLst>
                <a:path w="133313" h="218911">
                  <a:moveTo>
                    <a:pt x="19050" y="190335"/>
                  </a:moveTo>
                  <a:lnTo>
                    <a:pt x="19050" y="190335"/>
                  </a:lnTo>
                  <a:lnTo>
                    <a:pt x="19050" y="217548"/>
                  </a:lnTo>
                  <a:lnTo>
                    <a:pt x="20108" y="218003"/>
                  </a:lnTo>
                  <a:lnTo>
                    <a:pt x="46267" y="218910"/>
                  </a:lnTo>
                  <a:lnTo>
                    <a:pt x="79503" y="187029"/>
                  </a:lnTo>
                  <a:lnTo>
                    <a:pt x="82959" y="180752"/>
                  </a:lnTo>
                  <a:lnTo>
                    <a:pt x="85554" y="174434"/>
                  </a:lnTo>
                  <a:lnTo>
                    <a:pt x="110145" y="139338"/>
                  </a:lnTo>
                  <a:lnTo>
                    <a:pt x="114128" y="127717"/>
                  </a:lnTo>
                  <a:lnTo>
                    <a:pt x="120481" y="117572"/>
                  </a:lnTo>
                  <a:lnTo>
                    <a:pt x="131895" y="83719"/>
                  </a:lnTo>
                  <a:lnTo>
                    <a:pt x="133312" y="44712"/>
                  </a:lnTo>
                  <a:lnTo>
                    <a:pt x="130511" y="38125"/>
                  </a:lnTo>
                  <a:lnTo>
                    <a:pt x="126797" y="31670"/>
                  </a:lnTo>
                  <a:lnTo>
                    <a:pt x="123647" y="22085"/>
                  </a:lnTo>
                  <a:lnTo>
                    <a:pt x="110683" y="6188"/>
                  </a:lnTo>
                  <a:lnTo>
                    <a:pt x="104579" y="2658"/>
                  </a:lnTo>
                  <a:lnTo>
                    <a:pt x="92036" y="393"/>
                  </a:lnTo>
                  <a:lnTo>
                    <a:pt x="82539" y="0"/>
                  </a:lnTo>
                  <a:lnTo>
                    <a:pt x="76195" y="2731"/>
                  </a:lnTo>
                  <a:lnTo>
                    <a:pt x="45313" y="25348"/>
                  </a:lnTo>
                  <a:lnTo>
                    <a:pt x="14456" y="69002"/>
                  </a:lnTo>
                  <a:lnTo>
                    <a:pt x="2275" y="105221"/>
                  </a:lnTo>
                  <a:lnTo>
                    <a:pt x="0" y="1236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3" name="SMARTInkShape-1560"/>
            <p:cNvSpPr/>
            <p:nvPr>
              <p:custDataLst>
                <p:tags r:id="rId32"/>
              </p:custDataLst>
            </p:nvPr>
          </p:nvSpPr>
          <p:spPr>
            <a:xfrm>
              <a:off x="6477000" y="6067425"/>
              <a:ext cx="46301" cy="38101"/>
            </a:xfrm>
            <a:custGeom>
              <a:avLst/>
              <a:gdLst/>
              <a:ahLst/>
              <a:cxnLst/>
              <a:rect l="0" t="0" r="0" b="0"/>
              <a:pathLst>
                <a:path w="46301" h="38101">
                  <a:moveTo>
                    <a:pt x="0" y="38100"/>
                  </a:moveTo>
                  <a:lnTo>
                    <a:pt x="0" y="38100"/>
                  </a:lnTo>
                  <a:lnTo>
                    <a:pt x="0" y="33044"/>
                  </a:lnTo>
                  <a:lnTo>
                    <a:pt x="2822" y="27739"/>
                  </a:lnTo>
                  <a:lnTo>
                    <a:pt x="8201" y="20767"/>
                  </a:lnTo>
                  <a:lnTo>
                    <a:pt x="11759" y="19813"/>
                  </a:lnTo>
                  <a:lnTo>
                    <a:pt x="14189" y="19558"/>
                  </a:lnTo>
                  <a:lnTo>
                    <a:pt x="15809" y="18331"/>
                  </a:lnTo>
                  <a:lnTo>
                    <a:pt x="21682" y="7311"/>
                  </a:lnTo>
                  <a:lnTo>
                    <a:pt x="27213" y="1444"/>
                  </a:lnTo>
                  <a:lnTo>
                    <a:pt x="37910" y="17"/>
                  </a:lnTo>
                  <a:lnTo>
                    <a:pt x="37974" y="11"/>
                  </a:lnTo>
                  <a:lnTo>
                    <a:pt x="38099" y="9409"/>
                  </a:lnTo>
                  <a:lnTo>
                    <a:pt x="46300" y="17716"/>
                  </a:lnTo>
                  <a:lnTo>
                    <a:pt x="45684" y="18161"/>
                  </a:lnTo>
                  <a:lnTo>
                    <a:pt x="23635" y="19050"/>
                  </a:lnTo>
                  <a:lnTo>
                    <a:pt x="22106" y="17992"/>
                  </a:lnTo>
                  <a:lnTo>
                    <a:pt x="21087" y="16228"/>
                  </a:lnTo>
                  <a:lnTo>
                    <a:pt x="19169" y="9918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4" name="SMARTInkShape-1561"/>
            <p:cNvSpPr/>
            <p:nvPr>
              <p:custDataLst>
                <p:tags r:id="rId33"/>
              </p:custDataLst>
            </p:nvPr>
          </p:nvSpPr>
          <p:spPr>
            <a:xfrm>
              <a:off x="6619875" y="5953171"/>
              <a:ext cx="85723" cy="247590"/>
            </a:xfrm>
            <a:custGeom>
              <a:avLst/>
              <a:gdLst/>
              <a:ahLst/>
              <a:cxnLst/>
              <a:rect l="0" t="0" r="0" b="0"/>
              <a:pathLst>
                <a:path w="85723" h="247590">
                  <a:moveTo>
                    <a:pt x="0" y="161879"/>
                  </a:moveTo>
                  <a:lnTo>
                    <a:pt x="0" y="161879"/>
                  </a:lnTo>
                  <a:lnTo>
                    <a:pt x="0" y="171370"/>
                  </a:lnTo>
                  <a:lnTo>
                    <a:pt x="0" y="166336"/>
                  </a:lnTo>
                  <a:lnTo>
                    <a:pt x="2822" y="161038"/>
                  </a:lnTo>
                  <a:lnTo>
                    <a:pt x="8200" y="154070"/>
                  </a:lnTo>
                  <a:lnTo>
                    <a:pt x="10321" y="145089"/>
                  </a:lnTo>
                  <a:lnTo>
                    <a:pt x="15994" y="136208"/>
                  </a:lnTo>
                  <a:lnTo>
                    <a:pt x="19203" y="126873"/>
                  </a:lnTo>
                  <a:lnTo>
                    <a:pt x="35473" y="104724"/>
                  </a:lnTo>
                  <a:lnTo>
                    <a:pt x="42638" y="86972"/>
                  </a:lnTo>
                  <a:lnTo>
                    <a:pt x="54508" y="67217"/>
                  </a:lnTo>
                  <a:lnTo>
                    <a:pt x="57035" y="60541"/>
                  </a:lnTo>
                  <a:lnTo>
                    <a:pt x="72235" y="34706"/>
                  </a:lnTo>
                  <a:lnTo>
                    <a:pt x="74437" y="26688"/>
                  </a:lnTo>
                  <a:lnTo>
                    <a:pt x="76083" y="24126"/>
                  </a:lnTo>
                  <a:lnTo>
                    <a:pt x="78239" y="22419"/>
                  </a:lnTo>
                  <a:lnTo>
                    <a:pt x="80734" y="21281"/>
                  </a:lnTo>
                  <a:lnTo>
                    <a:pt x="82397" y="19463"/>
                  </a:lnTo>
                  <a:lnTo>
                    <a:pt x="84247" y="14622"/>
                  </a:lnTo>
                  <a:lnTo>
                    <a:pt x="85722" y="0"/>
                  </a:lnTo>
                  <a:lnTo>
                    <a:pt x="80668" y="5025"/>
                  </a:lnTo>
                  <a:lnTo>
                    <a:pt x="78185" y="10322"/>
                  </a:lnTo>
                  <a:lnTo>
                    <a:pt x="77524" y="13216"/>
                  </a:lnTo>
                  <a:lnTo>
                    <a:pt x="68835" y="28603"/>
                  </a:lnTo>
                  <a:lnTo>
                    <a:pt x="57058" y="70179"/>
                  </a:lnTo>
                  <a:lnTo>
                    <a:pt x="45448" y="114276"/>
                  </a:lnTo>
                  <a:lnTo>
                    <a:pt x="40277" y="133311"/>
                  </a:lnTo>
                  <a:lnTo>
                    <a:pt x="38227" y="177754"/>
                  </a:lnTo>
                  <a:lnTo>
                    <a:pt x="38102" y="224386"/>
                  </a:lnTo>
                  <a:lnTo>
                    <a:pt x="38100" y="245684"/>
                  </a:lnTo>
                  <a:lnTo>
                    <a:pt x="39158" y="246324"/>
                  </a:lnTo>
                  <a:lnTo>
                    <a:pt x="47509" y="247589"/>
                  </a:lnTo>
                  <a:lnTo>
                    <a:pt x="52647" y="242543"/>
                  </a:lnTo>
                  <a:lnTo>
                    <a:pt x="55149" y="237241"/>
                  </a:lnTo>
                  <a:lnTo>
                    <a:pt x="66675" y="2095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5" name="SMARTInkShape-1562"/>
            <p:cNvSpPr/>
            <p:nvPr>
              <p:custDataLst>
                <p:tags r:id="rId34"/>
              </p:custDataLst>
            </p:nvPr>
          </p:nvSpPr>
          <p:spPr>
            <a:xfrm>
              <a:off x="6696234" y="5972215"/>
              <a:ext cx="274623" cy="218996"/>
            </a:xfrm>
            <a:custGeom>
              <a:avLst/>
              <a:gdLst/>
              <a:ahLst/>
              <a:cxnLst/>
              <a:rect l="0" t="0" r="0" b="0"/>
              <a:pathLst>
                <a:path w="274623" h="218996">
                  <a:moveTo>
                    <a:pt x="66516" y="38060"/>
                  </a:moveTo>
                  <a:lnTo>
                    <a:pt x="66516" y="38060"/>
                  </a:lnTo>
                  <a:lnTo>
                    <a:pt x="66516" y="52249"/>
                  </a:lnTo>
                  <a:lnTo>
                    <a:pt x="65458" y="53870"/>
                  </a:lnTo>
                  <a:lnTo>
                    <a:pt x="63694" y="54950"/>
                  </a:lnTo>
                  <a:lnTo>
                    <a:pt x="61460" y="55670"/>
                  </a:lnTo>
                  <a:lnTo>
                    <a:pt x="59971" y="57208"/>
                  </a:lnTo>
                  <a:lnTo>
                    <a:pt x="58316" y="61740"/>
                  </a:lnTo>
                  <a:lnTo>
                    <a:pt x="57007" y="106986"/>
                  </a:lnTo>
                  <a:lnTo>
                    <a:pt x="55940" y="118435"/>
                  </a:lnTo>
                  <a:lnTo>
                    <a:pt x="48055" y="159121"/>
                  </a:lnTo>
                  <a:lnTo>
                    <a:pt x="47582" y="174039"/>
                  </a:lnTo>
                  <a:lnTo>
                    <a:pt x="56876" y="213889"/>
                  </a:lnTo>
                  <a:lnTo>
                    <a:pt x="57972" y="215604"/>
                  </a:lnTo>
                  <a:lnTo>
                    <a:pt x="59762" y="216748"/>
                  </a:lnTo>
                  <a:lnTo>
                    <a:pt x="66121" y="218901"/>
                  </a:lnTo>
                  <a:lnTo>
                    <a:pt x="71454" y="218995"/>
                  </a:lnTo>
                  <a:lnTo>
                    <a:pt x="72984" y="217950"/>
                  </a:lnTo>
                  <a:lnTo>
                    <a:pt x="74003" y="216195"/>
                  </a:lnTo>
                  <a:lnTo>
                    <a:pt x="74682" y="213967"/>
                  </a:lnTo>
                  <a:lnTo>
                    <a:pt x="86223" y="199736"/>
                  </a:lnTo>
                  <a:lnTo>
                    <a:pt x="89179" y="196644"/>
                  </a:lnTo>
                  <a:lnTo>
                    <a:pt x="92464" y="187564"/>
                  </a:lnTo>
                  <a:lnTo>
                    <a:pt x="94982" y="177531"/>
                  </a:lnTo>
                  <a:lnTo>
                    <a:pt x="105221" y="162467"/>
                  </a:lnTo>
                  <a:lnTo>
                    <a:pt x="108195" y="159098"/>
                  </a:lnTo>
                  <a:lnTo>
                    <a:pt x="111499" y="149711"/>
                  </a:lnTo>
                  <a:lnTo>
                    <a:pt x="116180" y="132525"/>
                  </a:lnTo>
                  <a:lnTo>
                    <a:pt x="124271" y="116849"/>
                  </a:lnTo>
                  <a:lnTo>
                    <a:pt x="127244" y="112812"/>
                  </a:lnTo>
                  <a:lnTo>
                    <a:pt x="130548" y="102680"/>
                  </a:lnTo>
                  <a:lnTo>
                    <a:pt x="138092" y="60165"/>
                  </a:lnTo>
                  <a:lnTo>
                    <a:pt x="141803" y="41407"/>
                  </a:lnTo>
                  <a:lnTo>
                    <a:pt x="142311" y="30376"/>
                  </a:lnTo>
                  <a:lnTo>
                    <a:pt x="139714" y="21239"/>
                  </a:lnTo>
                  <a:lnTo>
                    <a:pt x="132992" y="9975"/>
                  </a:lnTo>
                  <a:lnTo>
                    <a:pt x="125103" y="1489"/>
                  </a:lnTo>
                  <a:lnTo>
                    <a:pt x="121482" y="639"/>
                  </a:lnTo>
                  <a:lnTo>
                    <a:pt x="101313" y="0"/>
                  </a:lnTo>
                  <a:lnTo>
                    <a:pt x="95034" y="2800"/>
                  </a:lnTo>
                  <a:lnTo>
                    <a:pt x="54207" y="31758"/>
                  </a:lnTo>
                  <a:lnTo>
                    <a:pt x="26127" y="70185"/>
                  </a:lnTo>
                  <a:lnTo>
                    <a:pt x="5916" y="112423"/>
                  </a:lnTo>
                  <a:lnTo>
                    <a:pt x="1041" y="135691"/>
                  </a:lnTo>
                  <a:lnTo>
                    <a:pt x="0" y="155013"/>
                  </a:lnTo>
                  <a:lnTo>
                    <a:pt x="2734" y="161653"/>
                  </a:lnTo>
                  <a:lnTo>
                    <a:pt x="6419" y="168132"/>
                  </a:lnTo>
                  <a:lnTo>
                    <a:pt x="9551" y="177730"/>
                  </a:lnTo>
                  <a:lnTo>
                    <a:pt x="14035" y="184096"/>
                  </a:lnTo>
                  <a:lnTo>
                    <a:pt x="19555" y="187632"/>
                  </a:lnTo>
                  <a:lnTo>
                    <a:pt x="31722" y="189902"/>
                  </a:lnTo>
                  <a:lnTo>
                    <a:pt x="55710" y="190412"/>
                  </a:lnTo>
                  <a:lnTo>
                    <a:pt x="64536" y="187616"/>
                  </a:lnTo>
                  <a:lnTo>
                    <a:pt x="111740" y="155502"/>
                  </a:lnTo>
                  <a:lnTo>
                    <a:pt x="155342" y="120413"/>
                  </a:lnTo>
                  <a:lnTo>
                    <a:pt x="170649" y="102501"/>
                  </a:lnTo>
                  <a:lnTo>
                    <a:pt x="203029" y="55385"/>
                  </a:lnTo>
                  <a:lnTo>
                    <a:pt x="206564" y="48229"/>
                  </a:lnTo>
                  <a:lnTo>
                    <a:pt x="209193" y="41521"/>
                  </a:lnTo>
                  <a:lnTo>
                    <a:pt x="215564" y="31795"/>
                  </a:lnTo>
                  <a:lnTo>
                    <a:pt x="217923" y="22210"/>
                  </a:lnTo>
                  <a:lnTo>
                    <a:pt x="218475" y="15846"/>
                  </a:lnTo>
                  <a:lnTo>
                    <a:pt x="217563" y="13725"/>
                  </a:lnTo>
                  <a:lnTo>
                    <a:pt x="215898" y="12312"/>
                  </a:lnTo>
                  <a:lnTo>
                    <a:pt x="210677" y="10043"/>
                  </a:lnTo>
                  <a:lnTo>
                    <a:pt x="195236" y="9500"/>
                  </a:lnTo>
                  <a:lnTo>
                    <a:pt x="189694" y="12314"/>
                  </a:lnTo>
                  <a:lnTo>
                    <a:pt x="168078" y="31875"/>
                  </a:lnTo>
                  <a:lnTo>
                    <a:pt x="164571" y="38133"/>
                  </a:lnTo>
                  <a:lnTo>
                    <a:pt x="161954" y="44443"/>
                  </a:lnTo>
                  <a:lnTo>
                    <a:pt x="157264" y="50775"/>
                  </a:lnTo>
                  <a:lnTo>
                    <a:pt x="154473" y="59939"/>
                  </a:lnTo>
                  <a:lnTo>
                    <a:pt x="152279" y="106470"/>
                  </a:lnTo>
                  <a:lnTo>
                    <a:pt x="152242" y="145580"/>
                  </a:lnTo>
                  <a:lnTo>
                    <a:pt x="155063" y="152169"/>
                  </a:lnTo>
                  <a:lnTo>
                    <a:pt x="160441" y="159966"/>
                  </a:lnTo>
                  <a:lnTo>
                    <a:pt x="162562" y="169111"/>
                  </a:lnTo>
                  <a:lnTo>
                    <a:pt x="169932" y="179168"/>
                  </a:lnTo>
                  <a:lnTo>
                    <a:pt x="173509" y="180150"/>
                  </a:lnTo>
                  <a:lnTo>
                    <a:pt x="204485" y="180934"/>
                  </a:lnTo>
                  <a:lnTo>
                    <a:pt x="206121" y="179876"/>
                  </a:lnTo>
                  <a:lnTo>
                    <a:pt x="207211" y="178112"/>
                  </a:lnTo>
                  <a:lnTo>
                    <a:pt x="207937" y="175878"/>
                  </a:lnTo>
                  <a:lnTo>
                    <a:pt x="209480" y="174388"/>
                  </a:lnTo>
                  <a:lnTo>
                    <a:pt x="219561" y="169176"/>
                  </a:lnTo>
                  <a:lnTo>
                    <a:pt x="250786" y="139532"/>
                  </a:lnTo>
                  <a:lnTo>
                    <a:pt x="254247" y="130431"/>
                  </a:lnTo>
                  <a:lnTo>
                    <a:pt x="257710" y="108786"/>
                  </a:lnTo>
                  <a:lnTo>
                    <a:pt x="263454" y="97586"/>
                  </a:lnTo>
                  <a:lnTo>
                    <a:pt x="266684" y="82391"/>
                  </a:lnTo>
                  <a:lnTo>
                    <a:pt x="273899" y="67239"/>
                  </a:lnTo>
                  <a:lnTo>
                    <a:pt x="274622" y="63863"/>
                  </a:lnTo>
                  <a:lnTo>
                    <a:pt x="274044" y="60553"/>
                  </a:lnTo>
                  <a:lnTo>
                    <a:pt x="268337" y="47638"/>
                  </a:lnTo>
                  <a:lnTo>
                    <a:pt x="266895" y="34896"/>
                  </a:lnTo>
                  <a:lnTo>
                    <a:pt x="265719" y="32775"/>
                  </a:lnTo>
                  <a:lnTo>
                    <a:pt x="263877" y="31362"/>
                  </a:lnTo>
                  <a:lnTo>
                    <a:pt x="261589" y="30420"/>
                  </a:lnTo>
                  <a:lnTo>
                    <a:pt x="260065" y="28733"/>
                  </a:lnTo>
                  <a:lnTo>
                    <a:pt x="258371" y="24037"/>
                  </a:lnTo>
                  <a:lnTo>
                    <a:pt x="256862" y="22362"/>
                  </a:lnTo>
                  <a:lnTo>
                    <a:pt x="252361" y="20499"/>
                  </a:lnTo>
                  <a:lnTo>
                    <a:pt x="212585" y="19021"/>
                  </a:lnTo>
                  <a:lnTo>
                    <a:pt x="195872" y="26617"/>
                  </a:lnTo>
                  <a:lnTo>
                    <a:pt x="184689" y="34199"/>
                  </a:lnTo>
                  <a:lnTo>
                    <a:pt x="171429" y="40120"/>
                  </a:lnTo>
                  <a:lnTo>
                    <a:pt x="168208" y="42608"/>
                  </a:lnTo>
                  <a:lnTo>
                    <a:pt x="164629" y="51017"/>
                  </a:lnTo>
                  <a:lnTo>
                    <a:pt x="161980" y="60752"/>
                  </a:lnTo>
                  <a:lnTo>
                    <a:pt x="152241" y="761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6" name="SMARTInkShape-1563"/>
            <p:cNvSpPr/>
            <p:nvPr>
              <p:custDataLst>
                <p:tags r:id="rId35"/>
              </p:custDataLst>
            </p:nvPr>
          </p:nvSpPr>
          <p:spPr>
            <a:xfrm>
              <a:off x="7039091" y="6038861"/>
              <a:ext cx="18935" cy="47615"/>
            </a:xfrm>
            <a:custGeom>
              <a:avLst/>
              <a:gdLst/>
              <a:ahLst/>
              <a:cxnLst/>
              <a:rect l="0" t="0" r="0" b="0"/>
              <a:pathLst>
                <a:path w="18935" h="47615">
                  <a:moveTo>
                    <a:pt x="9409" y="28564"/>
                  </a:moveTo>
                  <a:lnTo>
                    <a:pt x="9409" y="28564"/>
                  </a:lnTo>
                  <a:lnTo>
                    <a:pt x="9409" y="10954"/>
                  </a:lnTo>
                  <a:lnTo>
                    <a:pt x="10467" y="10474"/>
                  </a:lnTo>
                  <a:lnTo>
                    <a:pt x="14465" y="9941"/>
                  </a:lnTo>
                  <a:lnTo>
                    <a:pt x="15954" y="8740"/>
                  </a:lnTo>
                  <a:lnTo>
                    <a:pt x="18924" y="25"/>
                  </a:lnTo>
                  <a:lnTo>
                    <a:pt x="18931" y="0"/>
                  </a:lnTo>
                  <a:lnTo>
                    <a:pt x="18934" y="14179"/>
                  </a:lnTo>
                  <a:lnTo>
                    <a:pt x="17876" y="15799"/>
                  </a:lnTo>
                  <a:lnTo>
                    <a:pt x="16112" y="16879"/>
                  </a:lnTo>
                  <a:lnTo>
                    <a:pt x="13878" y="17599"/>
                  </a:lnTo>
                  <a:lnTo>
                    <a:pt x="12389" y="19137"/>
                  </a:lnTo>
                  <a:lnTo>
                    <a:pt x="9802" y="27113"/>
                  </a:lnTo>
                  <a:lnTo>
                    <a:pt x="9443" y="36638"/>
                  </a:lnTo>
                  <a:lnTo>
                    <a:pt x="0" y="47487"/>
                  </a:lnTo>
                  <a:lnTo>
                    <a:pt x="9409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7" name="SMARTInkShape-1564"/>
            <p:cNvSpPr/>
            <p:nvPr>
              <p:custDataLst>
                <p:tags r:id="rId36"/>
              </p:custDataLst>
            </p:nvPr>
          </p:nvSpPr>
          <p:spPr>
            <a:xfrm>
              <a:off x="7124735" y="5943600"/>
              <a:ext cx="38032" cy="200026"/>
            </a:xfrm>
            <a:custGeom>
              <a:avLst/>
              <a:gdLst/>
              <a:ahLst/>
              <a:cxnLst/>
              <a:rect l="0" t="0" r="0" b="0"/>
              <a:pathLst>
                <a:path w="38032" h="200026">
                  <a:moveTo>
                    <a:pt x="28540" y="0"/>
                  </a:moveTo>
                  <a:lnTo>
                    <a:pt x="28540" y="0"/>
                  </a:lnTo>
                  <a:lnTo>
                    <a:pt x="33596" y="0"/>
                  </a:lnTo>
                  <a:lnTo>
                    <a:pt x="35087" y="1058"/>
                  </a:lnTo>
                  <a:lnTo>
                    <a:pt x="36080" y="2822"/>
                  </a:lnTo>
                  <a:lnTo>
                    <a:pt x="37804" y="9701"/>
                  </a:lnTo>
                  <a:lnTo>
                    <a:pt x="38031" y="22666"/>
                  </a:lnTo>
                  <a:lnTo>
                    <a:pt x="35228" y="28771"/>
                  </a:lnTo>
                  <a:lnTo>
                    <a:pt x="32999" y="31881"/>
                  </a:lnTo>
                  <a:lnTo>
                    <a:pt x="29862" y="46370"/>
                  </a:lnTo>
                  <a:lnTo>
                    <a:pt x="25769" y="86389"/>
                  </a:lnTo>
                  <a:lnTo>
                    <a:pt x="20349" y="106200"/>
                  </a:lnTo>
                  <a:lnTo>
                    <a:pt x="16245" y="152579"/>
                  </a:lnTo>
                  <a:lnTo>
                    <a:pt x="10824" y="172779"/>
                  </a:lnTo>
                  <a:lnTo>
                    <a:pt x="8695" y="186960"/>
                  </a:lnTo>
                  <a:lnTo>
                    <a:pt x="0" y="199974"/>
                  </a:lnTo>
                  <a:lnTo>
                    <a:pt x="949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8" name="SMARTInkShape-1565"/>
            <p:cNvSpPr/>
            <p:nvPr>
              <p:custDataLst>
                <p:tags r:id="rId37"/>
              </p:custDataLst>
            </p:nvPr>
          </p:nvSpPr>
          <p:spPr>
            <a:xfrm>
              <a:off x="7191375" y="5953129"/>
              <a:ext cx="104738" cy="199890"/>
            </a:xfrm>
            <a:custGeom>
              <a:avLst/>
              <a:gdLst/>
              <a:ahLst/>
              <a:cxnLst/>
              <a:rect l="0" t="0" r="0" b="0"/>
              <a:pathLst>
                <a:path w="104738" h="199890">
                  <a:moveTo>
                    <a:pt x="9525" y="9521"/>
                  </a:moveTo>
                  <a:lnTo>
                    <a:pt x="9525" y="9521"/>
                  </a:lnTo>
                  <a:lnTo>
                    <a:pt x="14581" y="9521"/>
                  </a:lnTo>
                  <a:lnTo>
                    <a:pt x="16072" y="8463"/>
                  </a:lnTo>
                  <a:lnTo>
                    <a:pt x="17065" y="6699"/>
                  </a:lnTo>
                  <a:lnTo>
                    <a:pt x="18935" y="389"/>
                  </a:lnTo>
                  <a:lnTo>
                    <a:pt x="24072" y="5169"/>
                  </a:lnTo>
                  <a:lnTo>
                    <a:pt x="24514" y="6620"/>
                  </a:lnTo>
                  <a:lnTo>
                    <a:pt x="23751" y="7587"/>
                  </a:lnTo>
                  <a:lnTo>
                    <a:pt x="22184" y="8231"/>
                  </a:lnTo>
                  <a:lnTo>
                    <a:pt x="21139" y="9719"/>
                  </a:lnTo>
                  <a:lnTo>
                    <a:pt x="19669" y="16871"/>
                  </a:lnTo>
                  <a:lnTo>
                    <a:pt x="18046" y="41555"/>
                  </a:lnTo>
                  <a:lnTo>
                    <a:pt x="11522" y="59397"/>
                  </a:lnTo>
                  <a:lnTo>
                    <a:pt x="7295" y="76864"/>
                  </a:lnTo>
                  <a:lnTo>
                    <a:pt x="1441" y="96671"/>
                  </a:lnTo>
                  <a:lnTo>
                    <a:pt x="38" y="144284"/>
                  </a:lnTo>
                  <a:lnTo>
                    <a:pt x="0" y="188485"/>
                  </a:lnTo>
                  <a:lnTo>
                    <a:pt x="8201" y="198520"/>
                  </a:lnTo>
                  <a:lnTo>
                    <a:pt x="11760" y="199353"/>
                  </a:lnTo>
                  <a:lnTo>
                    <a:pt x="17610" y="199889"/>
                  </a:lnTo>
                  <a:lnTo>
                    <a:pt x="26370" y="193449"/>
                  </a:lnTo>
                  <a:lnTo>
                    <a:pt x="35213" y="190312"/>
                  </a:lnTo>
                  <a:lnTo>
                    <a:pt x="60337" y="168140"/>
                  </a:lnTo>
                  <a:lnTo>
                    <a:pt x="63857" y="161863"/>
                  </a:lnTo>
                  <a:lnTo>
                    <a:pt x="66481" y="155545"/>
                  </a:lnTo>
                  <a:lnTo>
                    <a:pt x="91094" y="111807"/>
                  </a:lnTo>
                  <a:lnTo>
                    <a:pt x="103784" y="69770"/>
                  </a:lnTo>
                  <a:lnTo>
                    <a:pt x="104737" y="35352"/>
                  </a:lnTo>
                  <a:lnTo>
                    <a:pt x="101936" y="28762"/>
                  </a:lnTo>
                  <a:lnTo>
                    <a:pt x="98221" y="22306"/>
                  </a:lnTo>
                  <a:lnTo>
                    <a:pt x="95072" y="12721"/>
                  </a:lnTo>
                  <a:lnTo>
                    <a:pt x="90584" y="6357"/>
                  </a:lnTo>
                  <a:lnTo>
                    <a:pt x="85062" y="2823"/>
                  </a:lnTo>
                  <a:lnTo>
                    <a:pt x="72894" y="554"/>
                  </a:lnTo>
                  <a:lnTo>
                    <a:pt x="34924" y="0"/>
                  </a:lnTo>
                  <a:lnTo>
                    <a:pt x="32808" y="1057"/>
                  </a:lnTo>
                  <a:lnTo>
                    <a:pt x="31397" y="2820"/>
                  </a:lnTo>
                  <a:lnTo>
                    <a:pt x="28771" y="7601"/>
                  </a:lnTo>
                  <a:lnTo>
                    <a:pt x="24077" y="13254"/>
                  </a:lnTo>
                  <a:lnTo>
                    <a:pt x="18462" y="16471"/>
                  </a:lnTo>
                  <a:lnTo>
                    <a:pt x="15483" y="17330"/>
                  </a:lnTo>
                  <a:lnTo>
                    <a:pt x="13498" y="18961"/>
                  </a:lnTo>
                  <a:lnTo>
                    <a:pt x="9555" y="28484"/>
                  </a:lnTo>
                  <a:lnTo>
                    <a:pt x="9525" y="285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9" name="SMARTInkShape-1566"/>
            <p:cNvSpPr/>
            <p:nvPr>
              <p:custDataLst>
                <p:tags r:id="rId38"/>
              </p:custDataLst>
            </p:nvPr>
          </p:nvSpPr>
          <p:spPr>
            <a:xfrm>
              <a:off x="7296265" y="5848350"/>
              <a:ext cx="114186" cy="28460"/>
            </a:xfrm>
            <a:custGeom>
              <a:avLst/>
              <a:gdLst/>
              <a:ahLst/>
              <a:cxnLst/>
              <a:rect l="0" t="0" r="0" b="0"/>
              <a:pathLst>
                <a:path w="114186" h="28460">
                  <a:moveTo>
                    <a:pt x="9410" y="19050"/>
                  </a:moveTo>
                  <a:lnTo>
                    <a:pt x="9410" y="19050"/>
                  </a:lnTo>
                  <a:lnTo>
                    <a:pt x="0" y="28459"/>
                  </a:lnTo>
                  <a:lnTo>
                    <a:pt x="11942" y="22006"/>
                  </a:lnTo>
                  <a:lnTo>
                    <a:pt x="12156" y="21021"/>
                  </a:lnTo>
                  <a:lnTo>
                    <a:pt x="11241" y="20363"/>
                  </a:lnTo>
                  <a:lnTo>
                    <a:pt x="1369" y="19166"/>
                  </a:lnTo>
                  <a:lnTo>
                    <a:pt x="47553" y="19050"/>
                  </a:lnTo>
                  <a:lnTo>
                    <a:pt x="69460" y="19050"/>
                  </a:lnTo>
                  <a:lnTo>
                    <a:pt x="75962" y="16228"/>
                  </a:lnTo>
                  <a:lnTo>
                    <a:pt x="82380" y="12505"/>
                  </a:lnTo>
                  <a:lnTo>
                    <a:pt x="93246" y="9918"/>
                  </a:lnTo>
                  <a:lnTo>
                    <a:pt x="102367" y="3056"/>
                  </a:lnTo>
                  <a:lnTo>
                    <a:pt x="11418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0" name="SMARTInkShape-1567"/>
            <p:cNvSpPr/>
            <p:nvPr>
              <p:custDataLst>
                <p:tags r:id="rId39"/>
              </p:custDataLst>
            </p:nvPr>
          </p:nvSpPr>
          <p:spPr>
            <a:xfrm>
              <a:off x="7448550" y="5705509"/>
              <a:ext cx="66664" cy="190467"/>
            </a:xfrm>
            <a:custGeom>
              <a:avLst/>
              <a:gdLst/>
              <a:ahLst/>
              <a:cxnLst/>
              <a:rect l="0" t="0" r="0" b="0"/>
              <a:pathLst>
                <a:path w="66664" h="190467">
                  <a:moveTo>
                    <a:pt x="47625" y="19016"/>
                  </a:moveTo>
                  <a:lnTo>
                    <a:pt x="47625" y="19016"/>
                  </a:lnTo>
                  <a:lnTo>
                    <a:pt x="47625" y="10815"/>
                  </a:lnTo>
                  <a:lnTo>
                    <a:pt x="48683" y="10374"/>
                  </a:lnTo>
                  <a:lnTo>
                    <a:pt x="56759" y="9525"/>
                  </a:lnTo>
                  <a:lnTo>
                    <a:pt x="47658" y="0"/>
                  </a:lnTo>
                  <a:lnTo>
                    <a:pt x="33160" y="14431"/>
                  </a:lnTo>
                  <a:lnTo>
                    <a:pt x="30613" y="19800"/>
                  </a:lnTo>
                  <a:lnTo>
                    <a:pt x="28977" y="26815"/>
                  </a:lnTo>
                  <a:lnTo>
                    <a:pt x="12772" y="45379"/>
                  </a:lnTo>
                  <a:lnTo>
                    <a:pt x="10488" y="54226"/>
                  </a:lnTo>
                  <a:lnTo>
                    <a:pt x="9953" y="60418"/>
                  </a:lnTo>
                  <a:lnTo>
                    <a:pt x="6893" y="66697"/>
                  </a:lnTo>
                  <a:lnTo>
                    <a:pt x="3063" y="73016"/>
                  </a:lnTo>
                  <a:lnTo>
                    <a:pt x="605" y="85696"/>
                  </a:lnTo>
                  <a:lnTo>
                    <a:pt x="1" y="133316"/>
                  </a:lnTo>
                  <a:lnTo>
                    <a:pt x="0" y="140960"/>
                  </a:lnTo>
                  <a:lnTo>
                    <a:pt x="8201" y="150877"/>
                  </a:lnTo>
                  <a:lnTo>
                    <a:pt x="11760" y="151704"/>
                  </a:lnTo>
                  <a:lnTo>
                    <a:pt x="17610" y="152235"/>
                  </a:lnTo>
                  <a:lnTo>
                    <a:pt x="27125" y="160556"/>
                  </a:lnTo>
                  <a:lnTo>
                    <a:pt x="27608" y="159942"/>
                  </a:lnTo>
                  <a:lnTo>
                    <a:pt x="28146" y="156439"/>
                  </a:lnTo>
                  <a:lnTo>
                    <a:pt x="29346" y="155081"/>
                  </a:lnTo>
                  <a:lnTo>
                    <a:pt x="33504" y="153573"/>
                  </a:lnTo>
                  <a:lnTo>
                    <a:pt x="45898" y="152473"/>
                  </a:lnTo>
                  <a:lnTo>
                    <a:pt x="55674" y="144175"/>
                  </a:lnTo>
                  <a:lnTo>
                    <a:pt x="61769" y="143236"/>
                  </a:lnTo>
                  <a:lnTo>
                    <a:pt x="63405" y="142046"/>
                  </a:lnTo>
                  <a:lnTo>
                    <a:pt x="64495" y="140195"/>
                  </a:lnTo>
                  <a:lnTo>
                    <a:pt x="66388" y="133164"/>
                  </a:lnTo>
                  <a:lnTo>
                    <a:pt x="66663" y="124219"/>
                  </a:lnTo>
                  <a:lnTo>
                    <a:pt x="58473" y="115628"/>
                  </a:lnTo>
                  <a:lnTo>
                    <a:pt x="52485" y="114670"/>
                  </a:lnTo>
                  <a:lnTo>
                    <a:pt x="50866" y="115593"/>
                  </a:lnTo>
                  <a:lnTo>
                    <a:pt x="49785" y="117269"/>
                  </a:lnTo>
                  <a:lnTo>
                    <a:pt x="49065" y="119442"/>
                  </a:lnTo>
                  <a:lnTo>
                    <a:pt x="47527" y="120892"/>
                  </a:lnTo>
                  <a:lnTo>
                    <a:pt x="39550" y="123409"/>
                  </a:lnTo>
                  <a:lnTo>
                    <a:pt x="33473" y="123678"/>
                  </a:lnTo>
                  <a:lnTo>
                    <a:pt x="31840" y="124774"/>
                  </a:lnTo>
                  <a:lnTo>
                    <a:pt x="30752" y="126563"/>
                  </a:lnTo>
                  <a:lnTo>
                    <a:pt x="29220" y="134136"/>
                  </a:lnTo>
                  <a:lnTo>
                    <a:pt x="29005" y="137038"/>
                  </a:lnTo>
                  <a:lnTo>
                    <a:pt x="25943" y="143084"/>
                  </a:lnTo>
                  <a:lnTo>
                    <a:pt x="22114" y="149300"/>
                  </a:lnTo>
                  <a:lnTo>
                    <a:pt x="19655" y="161912"/>
                  </a:lnTo>
                  <a:lnTo>
                    <a:pt x="19453" y="165080"/>
                  </a:lnTo>
                  <a:lnTo>
                    <a:pt x="16406" y="171422"/>
                  </a:lnTo>
                  <a:lnTo>
                    <a:pt x="12584" y="177769"/>
                  </a:lnTo>
                  <a:lnTo>
                    <a:pt x="9525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1" name="SMARTInkShape-1568"/>
            <p:cNvSpPr/>
            <p:nvPr>
              <p:custDataLst>
                <p:tags r:id="rId40"/>
              </p:custDataLst>
            </p:nvPr>
          </p:nvSpPr>
          <p:spPr>
            <a:xfrm>
              <a:off x="7505700" y="5981816"/>
              <a:ext cx="47223" cy="18935"/>
            </a:xfrm>
            <a:custGeom>
              <a:avLst/>
              <a:gdLst/>
              <a:ahLst/>
              <a:cxnLst/>
              <a:rect l="0" t="0" r="0" b="0"/>
              <a:pathLst>
                <a:path w="47223" h="18935">
                  <a:moveTo>
                    <a:pt x="0" y="9409"/>
                  </a:moveTo>
                  <a:lnTo>
                    <a:pt x="0" y="9409"/>
                  </a:lnTo>
                  <a:lnTo>
                    <a:pt x="23988" y="9409"/>
                  </a:lnTo>
                  <a:lnTo>
                    <a:pt x="25516" y="8351"/>
                  </a:lnTo>
                  <a:lnTo>
                    <a:pt x="26536" y="6587"/>
                  </a:lnTo>
                  <a:lnTo>
                    <a:pt x="27216" y="4353"/>
                  </a:lnTo>
                  <a:lnTo>
                    <a:pt x="28728" y="2864"/>
                  </a:lnTo>
                  <a:lnTo>
                    <a:pt x="37672" y="0"/>
                  </a:lnTo>
                  <a:lnTo>
                    <a:pt x="47222" y="9019"/>
                  </a:lnTo>
                  <a:lnTo>
                    <a:pt x="39388" y="9375"/>
                  </a:lnTo>
                  <a:lnTo>
                    <a:pt x="38673" y="12216"/>
                  </a:lnTo>
                  <a:lnTo>
                    <a:pt x="38482" y="14455"/>
                  </a:lnTo>
                  <a:lnTo>
                    <a:pt x="37296" y="15948"/>
                  </a:lnTo>
                  <a:lnTo>
                    <a:pt x="28575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2" name="SMARTInkShape-1569"/>
            <p:cNvSpPr/>
            <p:nvPr>
              <p:custDataLst>
                <p:tags r:id="rId41"/>
              </p:custDataLst>
            </p:nvPr>
          </p:nvSpPr>
          <p:spPr>
            <a:xfrm>
              <a:off x="7467600" y="6029325"/>
              <a:ext cx="57151" cy="47592"/>
            </a:xfrm>
            <a:custGeom>
              <a:avLst/>
              <a:gdLst/>
              <a:ahLst/>
              <a:cxnLst/>
              <a:rect l="0" t="0" r="0" b="0"/>
              <a:pathLst>
                <a:path w="57151" h="47592">
                  <a:moveTo>
                    <a:pt x="0" y="38100"/>
                  </a:moveTo>
                  <a:lnTo>
                    <a:pt x="0" y="38100"/>
                  </a:lnTo>
                  <a:lnTo>
                    <a:pt x="0" y="47591"/>
                  </a:lnTo>
                  <a:lnTo>
                    <a:pt x="0" y="42557"/>
                  </a:lnTo>
                  <a:lnTo>
                    <a:pt x="1058" y="41072"/>
                  </a:lnTo>
                  <a:lnTo>
                    <a:pt x="2822" y="40081"/>
                  </a:lnTo>
                  <a:lnTo>
                    <a:pt x="9134" y="38216"/>
                  </a:lnTo>
                  <a:lnTo>
                    <a:pt x="17691" y="29909"/>
                  </a:lnTo>
                  <a:lnTo>
                    <a:pt x="27132" y="28692"/>
                  </a:lnTo>
                  <a:lnTo>
                    <a:pt x="36650" y="20384"/>
                  </a:lnTo>
                  <a:lnTo>
                    <a:pt x="42727" y="19445"/>
                  </a:lnTo>
                  <a:lnTo>
                    <a:pt x="44360" y="18255"/>
                  </a:lnTo>
                  <a:lnTo>
                    <a:pt x="45448" y="16404"/>
                  </a:lnTo>
                  <a:lnTo>
                    <a:pt x="47195" y="10883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69" name="SMARTInkShape-Group419"/>
          <p:cNvGrpSpPr/>
          <p:nvPr/>
        </p:nvGrpSpPr>
        <p:grpSpPr>
          <a:xfrm>
            <a:off x="7820025" y="5848350"/>
            <a:ext cx="971551" cy="323851"/>
            <a:chOff x="7820025" y="5848350"/>
            <a:chExt cx="971551" cy="323851"/>
          </a:xfrm>
        </p:grpSpPr>
        <p:sp>
          <p:nvSpPr>
            <p:cNvPr id="24864" name="SMARTInkShape-1570"/>
            <p:cNvSpPr/>
            <p:nvPr>
              <p:custDataLst>
                <p:tags r:id="rId24"/>
              </p:custDataLst>
            </p:nvPr>
          </p:nvSpPr>
          <p:spPr>
            <a:xfrm>
              <a:off x="7820025" y="5881073"/>
              <a:ext cx="151877" cy="214913"/>
            </a:xfrm>
            <a:custGeom>
              <a:avLst/>
              <a:gdLst/>
              <a:ahLst/>
              <a:cxnLst/>
              <a:rect l="0" t="0" r="0" b="0"/>
              <a:pathLst>
                <a:path w="151877" h="214913">
                  <a:moveTo>
                    <a:pt x="0" y="81577"/>
                  </a:moveTo>
                  <a:lnTo>
                    <a:pt x="0" y="81577"/>
                  </a:lnTo>
                  <a:lnTo>
                    <a:pt x="0" y="76521"/>
                  </a:lnTo>
                  <a:lnTo>
                    <a:pt x="1058" y="75032"/>
                  </a:lnTo>
                  <a:lnTo>
                    <a:pt x="2822" y="74038"/>
                  </a:lnTo>
                  <a:lnTo>
                    <a:pt x="8201" y="72445"/>
                  </a:lnTo>
                  <a:lnTo>
                    <a:pt x="8937" y="69404"/>
                  </a:lnTo>
                  <a:lnTo>
                    <a:pt x="9521" y="62562"/>
                  </a:lnTo>
                  <a:lnTo>
                    <a:pt x="9525" y="108772"/>
                  </a:lnTo>
                  <a:lnTo>
                    <a:pt x="9525" y="153703"/>
                  </a:lnTo>
                  <a:lnTo>
                    <a:pt x="10583" y="180119"/>
                  </a:lnTo>
                  <a:lnTo>
                    <a:pt x="17726" y="198649"/>
                  </a:lnTo>
                  <a:lnTo>
                    <a:pt x="18659" y="208458"/>
                  </a:lnTo>
                  <a:lnTo>
                    <a:pt x="19848" y="210614"/>
                  </a:lnTo>
                  <a:lnTo>
                    <a:pt x="21698" y="212052"/>
                  </a:lnTo>
                  <a:lnTo>
                    <a:pt x="27216" y="214359"/>
                  </a:lnTo>
                  <a:lnTo>
                    <a:pt x="50929" y="214912"/>
                  </a:lnTo>
                  <a:lnTo>
                    <a:pt x="57208" y="212098"/>
                  </a:lnTo>
                  <a:lnTo>
                    <a:pt x="103481" y="173637"/>
                  </a:lnTo>
                  <a:lnTo>
                    <a:pt x="126608" y="146400"/>
                  </a:lnTo>
                  <a:lnTo>
                    <a:pt x="130354" y="136493"/>
                  </a:lnTo>
                  <a:lnTo>
                    <a:pt x="137814" y="112886"/>
                  </a:lnTo>
                  <a:lnTo>
                    <a:pt x="148423" y="94386"/>
                  </a:lnTo>
                  <a:lnTo>
                    <a:pt x="151876" y="70354"/>
                  </a:lnTo>
                  <a:lnTo>
                    <a:pt x="142670" y="38096"/>
                  </a:lnTo>
                  <a:lnTo>
                    <a:pt x="135505" y="24618"/>
                  </a:lnTo>
                  <a:lnTo>
                    <a:pt x="134786" y="21380"/>
                  </a:lnTo>
                  <a:lnTo>
                    <a:pt x="128718" y="11764"/>
                  </a:lnTo>
                  <a:lnTo>
                    <a:pt x="123178" y="8216"/>
                  </a:lnTo>
                  <a:lnTo>
                    <a:pt x="116053" y="5938"/>
                  </a:lnTo>
                  <a:lnTo>
                    <a:pt x="109763" y="486"/>
                  </a:lnTo>
                  <a:lnTo>
                    <a:pt x="107042" y="0"/>
                  </a:lnTo>
                  <a:lnTo>
                    <a:pt x="104170" y="734"/>
                  </a:lnTo>
                  <a:lnTo>
                    <a:pt x="98157" y="3314"/>
                  </a:lnTo>
                  <a:lnTo>
                    <a:pt x="79351" y="6254"/>
                  </a:lnTo>
                  <a:lnTo>
                    <a:pt x="66670" y="12880"/>
                  </a:lnTo>
                  <a:lnTo>
                    <a:pt x="63497" y="13554"/>
                  </a:lnTo>
                  <a:lnTo>
                    <a:pt x="53974" y="19559"/>
                  </a:lnTo>
                  <a:lnTo>
                    <a:pt x="44450" y="28041"/>
                  </a:lnTo>
                  <a:lnTo>
                    <a:pt x="40922" y="34147"/>
                  </a:lnTo>
                  <a:lnTo>
                    <a:pt x="38296" y="40389"/>
                  </a:lnTo>
                  <a:lnTo>
                    <a:pt x="33602" y="46691"/>
                  </a:lnTo>
                  <a:lnTo>
                    <a:pt x="30810" y="55841"/>
                  </a:lnTo>
                  <a:lnTo>
                    <a:pt x="28575" y="1006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5" name="SMARTInkShape-1571"/>
            <p:cNvSpPr/>
            <p:nvPr>
              <p:custDataLst>
                <p:tags r:id="rId25"/>
              </p:custDataLst>
            </p:nvPr>
          </p:nvSpPr>
          <p:spPr>
            <a:xfrm>
              <a:off x="8001000" y="6048375"/>
              <a:ext cx="19013" cy="123826"/>
            </a:xfrm>
            <a:custGeom>
              <a:avLst/>
              <a:gdLst/>
              <a:ahLst/>
              <a:cxnLst/>
              <a:rect l="0" t="0" r="0" b="0"/>
              <a:pathLst>
                <a:path w="19013" h="123826">
                  <a:moveTo>
                    <a:pt x="0" y="0"/>
                  </a:moveTo>
                  <a:lnTo>
                    <a:pt x="0" y="0"/>
                  </a:lnTo>
                  <a:lnTo>
                    <a:pt x="14190" y="14189"/>
                  </a:lnTo>
                  <a:lnTo>
                    <a:pt x="16890" y="19712"/>
                  </a:lnTo>
                  <a:lnTo>
                    <a:pt x="18966" y="29288"/>
                  </a:lnTo>
                  <a:lnTo>
                    <a:pt x="19012" y="33478"/>
                  </a:lnTo>
                  <a:lnTo>
                    <a:pt x="16211" y="38868"/>
                  </a:lnTo>
                  <a:lnTo>
                    <a:pt x="12496" y="44791"/>
                  </a:lnTo>
                  <a:lnTo>
                    <a:pt x="10112" y="57217"/>
                  </a:lnTo>
                  <a:lnTo>
                    <a:pt x="9640" y="69864"/>
                  </a:lnTo>
                  <a:lnTo>
                    <a:pt x="6754" y="76206"/>
                  </a:lnTo>
                  <a:lnTo>
                    <a:pt x="3002" y="82553"/>
                  </a:lnTo>
                  <a:lnTo>
                    <a:pt x="593" y="95250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6" name="SMARTInkShape-1572"/>
            <p:cNvSpPr/>
            <p:nvPr>
              <p:custDataLst>
                <p:tags r:id="rId26"/>
              </p:custDataLst>
            </p:nvPr>
          </p:nvSpPr>
          <p:spPr>
            <a:xfrm>
              <a:off x="8105775" y="5857879"/>
              <a:ext cx="76191" cy="209547"/>
            </a:xfrm>
            <a:custGeom>
              <a:avLst/>
              <a:gdLst/>
              <a:ahLst/>
              <a:cxnLst/>
              <a:rect l="0" t="0" r="0" b="0"/>
              <a:pathLst>
                <a:path w="76191" h="209547">
                  <a:moveTo>
                    <a:pt x="0" y="133346"/>
                  </a:moveTo>
                  <a:lnTo>
                    <a:pt x="0" y="133346"/>
                  </a:lnTo>
                  <a:lnTo>
                    <a:pt x="5056" y="128290"/>
                  </a:lnTo>
                  <a:lnTo>
                    <a:pt x="10361" y="125807"/>
                  </a:lnTo>
                  <a:lnTo>
                    <a:pt x="13257" y="125145"/>
                  </a:lnTo>
                  <a:lnTo>
                    <a:pt x="15188" y="123645"/>
                  </a:lnTo>
                  <a:lnTo>
                    <a:pt x="34137" y="91788"/>
                  </a:lnTo>
                  <a:lnTo>
                    <a:pt x="37985" y="80228"/>
                  </a:lnTo>
                  <a:lnTo>
                    <a:pt x="44297" y="70100"/>
                  </a:lnTo>
                  <a:lnTo>
                    <a:pt x="47698" y="60397"/>
                  </a:lnTo>
                  <a:lnTo>
                    <a:pt x="64043" y="38100"/>
                  </a:lnTo>
                  <a:lnTo>
                    <a:pt x="67386" y="22221"/>
                  </a:lnTo>
                  <a:lnTo>
                    <a:pt x="74145" y="9521"/>
                  </a:lnTo>
                  <a:lnTo>
                    <a:pt x="76190" y="44"/>
                  </a:lnTo>
                  <a:lnTo>
                    <a:pt x="67998" y="0"/>
                  </a:lnTo>
                  <a:lnTo>
                    <a:pt x="62010" y="5053"/>
                  </a:lnTo>
                  <a:lnTo>
                    <a:pt x="59310" y="10358"/>
                  </a:lnTo>
                  <a:lnTo>
                    <a:pt x="58590" y="13254"/>
                  </a:lnTo>
                  <a:lnTo>
                    <a:pt x="49801" y="28644"/>
                  </a:lnTo>
                  <a:lnTo>
                    <a:pt x="35923" y="73624"/>
                  </a:lnTo>
                  <a:lnTo>
                    <a:pt x="31840" y="82461"/>
                  </a:lnTo>
                  <a:lnTo>
                    <a:pt x="28659" y="128997"/>
                  </a:lnTo>
                  <a:lnTo>
                    <a:pt x="28576" y="165082"/>
                  </a:lnTo>
                  <a:lnTo>
                    <a:pt x="31397" y="171440"/>
                  </a:lnTo>
                  <a:lnTo>
                    <a:pt x="35122" y="177793"/>
                  </a:lnTo>
                  <a:lnTo>
                    <a:pt x="37709" y="188614"/>
                  </a:lnTo>
                  <a:lnTo>
                    <a:pt x="38066" y="203588"/>
                  </a:lnTo>
                  <a:lnTo>
                    <a:pt x="40194" y="205574"/>
                  </a:lnTo>
                  <a:lnTo>
                    <a:pt x="56365" y="209391"/>
                  </a:lnTo>
                  <a:lnTo>
                    <a:pt x="66675" y="2095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7" name="SMARTInkShape-1573"/>
            <p:cNvSpPr/>
            <p:nvPr>
              <p:custDataLst>
                <p:tags r:id="rId27"/>
              </p:custDataLst>
            </p:nvPr>
          </p:nvSpPr>
          <p:spPr>
            <a:xfrm>
              <a:off x="8315325" y="5848350"/>
              <a:ext cx="371476" cy="238076"/>
            </a:xfrm>
            <a:custGeom>
              <a:avLst/>
              <a:gdLst/>
              <a:ahLst/>
              <a:cxnLst/>
              <a:rect l="0" t="0" r="0" b="0"/>
              <a:pathLst>
                <a:path w="371476" h="238076">
                  <a:moveTo>
                    <a:pt x="0" y="38100"/>
                  </a:moveTo>
                  <a:lnTo>
                    <a:pt x="0" y="38100"/>
                  </a:lnTo>
                  <a:lnTo>
                    <a:pt x="5056" y="38100"/>
                  </a:lnTo>
                  <a:lnTo>
                    <a:pt x="10361" y="40922"/>
                  </a:lnTo>
                  <a:lnTo>
                    <a:pt x="18542" y="47232"/>
                  </a:lnTo>
                  <a:lnTo>
                    <a:pt x="19049" y="93970"/>
                  </a:lnTo>
                  <a:lnTo>
                    <a:pt x="17992" y="111303"/>
                  </a:lnTo>
                  <a:lnTo>
                    <a:pt x="10848" y="135085"/>
                  </a:lnTo>
                  <a:lnTo>
                    <a:pt x="6878" y="162572"/>
                  </a:lnTo>
                  <a:lnTo>
                    <a:pt x="1359" y="182397"/>
                  </a:lnTo>
                  <a:lnTo>
                    <a:pt x="15" y="228405"/>
                  </a:lnTo>
                  <a:lnTo>
                    <a:pt x="0" y="238075"/>
                  </a:lnTo>
                  <a:lnTo>
                    <a:pt x="16868" y="220199"/>
                  </a:lnTo>
                  <a:lnTo>
                    <a:pt x="50812" y="172848"/>
                  </a:lnTo>
                  <a:lnTo>
                    <a:pt x="87576" y="126562"/>
                  </a:lnTo>
                  <a:lnTo>
                    <a:pt x="109989" y="92225"/>
                  </a:lnTo>
                  <a:lnTo>
                    <a:pt x="114081" y="80359"/>
                  </a:lnTo>
                  <a:lnTo>
                    <a:pt x="122333" y="68686"/>
                  </a:lnTo>
                  <a:lnTo>
                    <a:pt x="125984" y="67569"/>
                  </a:lnTo>
                  <a:lnTo>
                    <a:pt x="129018" y="67072"/>
                  </a:lnTo>
                  <a:lnTo>
                    <a:pt x="124717" y="66727"/>
                  </a:lnTo>
                  <a:lnTo>
                    <a:pt x="92032" y="98475"/>
                  </a:lnTo>
                  <a:lnTo>
                    <a:pt x="63499" y="141190"/>
                  </a:lnTo>
                  <a:lnTo>
                    <a:pt x="49114" y="174498"/>
                  </a:lnTo>
                  <a:lnTo>
                    <a:pt x="47756" y="188607"/>
                  </a:lnTo>
                  <a:lnTo>
                    <a:pt x="55838" y="198535"/>
                  </a:lnTo>
                  <a:lnTo>
                    <a:pt x="59389" y="199363"/>
                  </a:lnTo>
                  <a:lnTo>
                    <a:pt x="79506" y="199987"/>
                  </a:lnTo>
                  <a:lnTo>
                    <a:pt x="122142" y="185835"/>
                  </a:lnTo>
                  <a:lnTo>
                    <a:pt x="149775" y="178793"/>
                  </a:lnTo>
                  <a:lnTo>
                    <a:pt x="192665" y="152343"/>
                  </a:lnTo>
                  <a:lnTo>
                    <a:pt x="214931" y="136518"/>
                  </a:lnTo>
                  <a:lnTo>
                    <a:pt x="225139" y="128057"/>
                  </a:lnTo>
                  <a:lnTo>
                    <a:pt x="238068" y="121839"/>
                  </a:lnTo>
                  <a:lnTo>
                    <a:pt x="256616" y="105298"/>
                  </a:lnTo>
                  <a:lnTo>
                    <a:pt x="265327" y="104820"/>
                  </a:lnTo>
                  <a:lnTo>
                    <a:pt x="258980" y="115142"/>
                  </a:lnTo>
                  <a:lnTo>
                    <a:pt x="256187" y="139733"/>
                  </a:lnTo>
                  <a:lnTo>
                    <a:pt x="249650" y="152407"/>
                  </a:lnTo>
                  <a:lnTo>
                    <a:pt x="238125" y="200014"/>
                  </a:lnTo>
                  <a:lnTo>
                    <a:pt x="238125" y="194965"/>
                  </a:lnTo>
                  <a:lnTo>
                    <a:pt x="239183" y="193477"/>
                  </a:lnTo>
                  <a:lnTo>
                    <a:pt x="240948" y="192484"/>
                  </a:lnTo>
                  <a:lnTo>
                    <a:pt x="243181" y="191823"/>
                  </a:lnTo>
                  <a:lnTo>
                    <a:pt x="244671" y="190324"/>
                  </a:lnTo>
                  <a:lnTo>
                    <a:pt x="246327" y="185835"/>
                  </a:lnTo>
                  <a:lnTo>
                    <a:pt x="247646" y="139697"/>
                  </a:lnTo>
                  <a:lnTo>
                    <a:pt x="247650" y="92140"/>
                  </a:lnTo>
                  <a:lnTo>
                    <a:pt x="247650" y="47642"/>
                  </a:lnTo>
                  <a:lnTo>
                    <a:pt x="247650" y="14435"/>
                  </a:lnTo>
                  <a:lnTo>
                    <a:pt x="248708" y="12798"/>
                  </a:lnTo>
                  <a:lnTo>
                    <a:pt x="250473" y="11707"/>
                  </a:lnTo>
                  <a:lnTo>
                    <a:pt x="255852" y="9956"/>
                  </a:lnTo>
                  <a:lnTo>
                    <a:pt x="256587" y="6895"/>
                  </a:lnTo>
                  <a:lnTo>
                    <a:pt x="256784" y="4596"/>
                  </a:lnTo>
                  <a:lnTo>
                    <a:pt x="257973" y="3065"/>
                  </a:lnTo>
                  <a:lnTo>
                    <a:pt x="265341" y="404"/>
                  </a:lnTo>
                  <a:lnTo>
                    <a:pt x="308094" y="0"/>
                  </a:lnTo>
                  <a:lnTo>
                    <a:pt x="314377" y="2822"/>
                  </a:lnTo>
                  <a:lnTo>
                    <a:pt x="317535" y="5056"/>
                  </a:lnTo>
                  <a:lnTo>
                    <a:pt x="320699" y="5488"/>
                  </a:lnTo>
                  <a:lnTo>
                    <a:pt x="327036" y="3144"/>
                  </a:lnTo>
                  <a:lnTo>
                    <a:pt x="330208" y="3155"/>
                  </a:lnTo>
                  <a:lnTo>
                    <a:pt x="349249" y="9885"/>
                  </a:lnTo>
                  <a:lnTo>
                    <a:pt x="358775" y="15864"/>
                  </a:lnTo>
                  <a:lnTo>
                    <a:pt x="3714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8" name="SMARTInkShape-1574"/>
            <p:cNvSpPr/>
            <p:nvPr>
              <p:custDataLst>
                <p:tags r:id="rId28"/>
              </p:custDataLst>
            </p:nvPr>
          </p:nvSpPr>
          <p:spPr>
            <a:xfrm>
              <a:off x="8753475" y="5895975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38100" y="0"/>
                  </a:moveTo>
                  <a:lnTo>
                    <a:pt x="38100" y="0"/>
                  </a:lnTo>
                  <a:lnTo>
                    <a:pt x="28584" y="9515"/>
                  </a:lnTo>
                  <a:lnTo>
                    <a:pt x="23522" y="9522"/>
                  </a:lnTo>
                  <a:lnTo>
                    <a:pt x="18215" y="12345"/>
                  </a:lnTo>
                  <a:lnTo>
                    <a:pt x="10033" y="18657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884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90742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деревянному шару массой 20 кг и плотностью 400 кг/м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прикрепили длинную стальную цепь и опустили в озеро так, что часть цепи лежит на дне. На какой высоте от дна находится шар, если он полностью погружён в воду? Масса 1 м цепи равна 1 кг, плотность стали 8000 кг/м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Считайте, что радиусом шара по сравнению с глубиной погружения можно пренебречь.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SMARTInkShape-Group420"/>
          <p:cNvGrpSpPr/>
          <p:nvPr/>
        </p:nvGrpSpPr>
        <p:grpSpPr>
          <a:xfrm>
            <a:off x="161925" y="1543064"/>
            <a:ext cx="1685891" cy="885373"/>
            <a:chOff x="161925" y="1543064"/>
            <a:chExt cx="1685891" cy="885373"/>
          </a:xfrm>
        </p:grpSpPr>
        <p:sp>
          <p:nvSpPr>
            <p:cNvPr id="3" name="SMARTInkShape-1575"/>
            <p:cNvSpPr/>
            <p:nvPr>
              <p:custDataLst>
                <p:tags r:id="rId191"/>
              </p:custDataLst>
            </p:nvPr>
          </p:nvSpPr>
          <p:spPr>
            <a:xfrm>
              <a:off x="1752600" y="2038351"/>
              <a:ext cx="95216" cy="104775"/>
            </a:xfrm>
            <a:custGeom>
              <a:avLst/>
              <a:gdLst/>
              <a:ahLst/>
              <a:cxnLst/>
              <a:rect l="0" t="0" r="0" b="0"/>
              <a:pathLst>
                <a:path w="95216" h="104775">
                  <a:moveTo>
                    <a:pt x="0" y="28574"/>
                  </a:moveTo>
                  <a:lnTo>
                    <a:pt x="0" y="28574"/>
                  </a:lnTo>
                  <a:lnTo>
                    <a:pt x="0" y="1442"/>
                  </a:lnTo>
                  <a:lnTo>
                    <a:pt x="1058" y="961"/>
                  </a:lnTo>
                  <a:lnTo>
                    <a:pt x="18648" y="0"/>
                  </a:lnTo>
                  <a:lnTo>
                    <a:pt x="36741" y="17691"/>
                  </a:lnTo>
                  <a:lnTo>
                    <a:pt x="37981" y="27131"/>
                  </a:lnTo>
                  <a:lnTo>
                    <a:pt x="38099" y="37971"/>
                  </a:lnTo>
                  <a:lnTo>
                    <a:pt x="28691" y="47507"/>
                  </a:lnTo>
                  <a:lnTo>
                    <a:pt x="28578" y="38488"/>
                  </a:lnTo>
                  <a:lnTo>
                    <a:pt x="36777" y="29932"/>
                  </a:lnTo>
                  <a:lnTo>
                    <a:pt x="37984" y="20492"/>
                  </a:lnTo>
                  <a:lnTo>
                    <a:pt x="39081" y="20011"/>
                  </a:lnTo>
                  <a:lnTo>
                    <a:pt x="43122" y="19477"/>
                  </a:lnTo>
                  <a:lnTo>
                    <a:pt x="44623" y="18276"/>
                  </a:lnTo>
                  <a:lnTo>
                    <a:pt x="46291" y="14119"/>
                  </a:lnTo>
                  <a:lnTo>
                    <a:pt x="47794" y="12587"/>
                  </a:lnTo>
                  <a:lnTo>
                    <a:pt x="56723" y="9644"/>
                  </a:lnTo>
                  <a:lnTo>
                    <a:pt x="71328" y="9527"/>
                  </a:lnTo>
                  <a:lnTo>
                    <a:pt x="72952" y="10584"/>
                  </a:lnTo>
                  <a:lnTo>
                    <a:pt x="74035" y="12348"/>
                  </a:lnTo>
                  <a:lnTo>
                    <a:pt x="74756" y="14581"/>
                  </a:lnTo>
                  <a:lnTo>
                    <a:pt x="76296" y="16070"/>
                  </a:lnTo>
                  <a:lnTo>
                    <a:pt x="80829" y="17725"/>
                  </a:lnTo>
                  <a:lnTo>
                    <a:pt x="82461" y="19225"/>
                  </a:lnTo>
                  <a:lnTo>
                    <a:pt x="85295" y="27134"/>
                  </a:lnTo>
                  <a:lnTo>
                    <a:pt x="85597" y="33204"/>
                  </a:lnTo>
                  <a:lnTo>
                    <a:pt x="86698" y="34835"/>
                  </a:lnTo>
                  <a:lnTo>
                    <a:pt x="88491" y="35923"/>
                  </a:lnTo>
                  <a:lnTo>
                    <a:pt x="90744" y="36649"/>
                  </a:lnTo>
                  <a:lnTo>
                    <a:pt x="92246" y="38190"/>
                  </a:lnTo>
                  <a:lnTo>
                    <a:pt x="94854" y="46173"/>
                  </a:lnTo>
                  <a:lnTo>
                    <a:pt x="95215" y="60754"/>
                  </a:lnTo>
                  <a:lnTo>
                    <a:pt x="94169" y="62727"/>
                  </a:lnTo>
                  <a:lnTo>
                    <a:pt x="92412" y="64043"/>
                  </a:lnTo>
                  <a:lnTo>
                    <a:pt x="90183" y="64920"/>
                  </a:lnTo>
                  <a:lnTo>
                    <a:pt x="88697" y="66563"/>
                  </a:lnTo>
                  <a:lnTo>
                    <a:pt x="84928" y="76272"/>
                  </a:lnTo>
                  <a:lnTo>
                    <a:pt x="69922" y="93041"/>
                  </a:lnTo>
                  <a:lnTo>
                    <a:pt x="68119" y="98854"/>
                  </a:lnTo>
                  <a:lnTo>
                    <a:pt x="66579" y="100827"/>
                  </a:lnTo>
                  <a:lnTo>
                    <a:pt x="57150" y="1047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576"/>
            <p:cNvSpPr/>
            <p:nvPr>
              <p:custDataLst>
                <p:tags r:id="rId192"/>
              </p:custDataLst>
            </p:nvPr>
          </p:nvSpPr>
          <p:spPr>
            <a:xfrm>
              <a:off x="1562100" y="2152689"/>
              <a:ext cx="180976" cy="142837"/>
            </a:xfrm>
            <a:custGeom>
              <a:avLst/>
              <a:gdLst/>
              <a:ahLst/>
              <a:cxnLst/>
              <a:rect l="0" t="0" r="0" b="0"/>
              <a:pathLst>
                <a:path w="180976" h="142837">
                  <a:moveTo>
                    <a:pt x="9525" y="142836"/>
                  </a:moveTo>
                  <a:lnTo>
                    <a:pt x="9525" y="142836"/>
                  </a:lnTo>
                  <a:lnTo>
                    <a:pt x="9525" y="120446"/>
                  </a:lnTo>
                  <a:lnTo>
                    <a:pt x="8467" y="118384"/>
                  </a:lnTo>
                  <a:lnTo>
                    <a:pt x="6703" y="117010"/>
                  </a:lnTo>
                  <a:lnTo>
                    <a:pt x="4468" y="116093"/>
                  </a:lnTo>
                  <a:lnTo>
                    <a:pt x="2979" y="114424"/>
                  </a:lnTo>
                  <a:lnTo>
                    <a:pt x="393" y="106221"/>
                  </a:lnTo>
                  <a:lnTo>
                    <a:pt x="0" y="95214"/>
                  </a:lnTo>
                  <a:lnTo>
                    <a:pt x="0" y="109400"/>
                  </a:lnTo>
                  <a:lnTo>
                    <a:pt x="1058" y="111020"/>
                  </a:lnTo>
                  <a:lnTo>
                    <a:pt x="2822" y="112101"/>
                  </a:lnTo>
                  <a:lnTo>
                    <a:pt x="5057" y="112821"/>
                  </a:lnTo>
                  <a:lnTo>
                    <a:pt x="6546" y="114359"/>
                  </a:lnTo>
                  <a:lnTo>
                    <a:pt x="8201" y="118891"/>
                  </a:lnTo>
                  <a:lnTo>
                    <a:pt x="9515" y="138214"/>
                  </a:lnTo>
                  <a:lnTo>
                    <a:pt x="10576" y="139754"/>
                  </a:lnTo>
                  <a:lnTo>
                    <a:pt x="12343" y="140782"/>
                  </a:lnTo>
                  <a:lnTo>
                    <a:pt x="18657" y="142716"/>
                  </a:lnTo>
                  <a:lnTo>
                    <a:pt x="27217" y="142825"/>
                  </a:lnTo>
                  <a:lnTo>
                    <a:pt x="35911" y="136288"/>
                  </a:lnTo>
                  <a:lnTo>
                    <a:pt x="41713" y="134634"/>
                  </a:lnTo>
                  <a:lnTo>
                    <a:pt x="43684" y="133134"/>
                  </a:lnTo>
                  <a:lnTo>
                    <a:pt x="54934" y="114065"/>
                  </a:lnTo>
                  <a:lnTo>
                    <a:pt x="55672" y="110955"/>
                  </a:lnTo>
                  <a:lnTo>
                    <a:pt x="61769" y="101522"/>
                  </a:lnTo>
                  <a:lnTo>
                    <a:pt x="70278" y="92025"/>
                  </a:lnTo>
                  <a:lnTo>
                    <a:pt x="73568" y="82859"/>
                  </a:lnTo>
                  <a:lnTo>
                    <a:pt x="76088" y="72788"/>
                  </a:lnTo>
                  <a:lnTo>
                    <a:pt x="83508" y="57699"/>
                  </a:lnTo>
                  <a:lnTo>
                    <a:pt x="95122" y="11487"/>
                  </a:lnTo>
                  <a:lnTo>
                    <a:pt x="95247" y="405"/>
                  </a:lnTo>
                  <a:lnTo>
                    <a:pt x="87048" y="0"/>
                  </a:lnTo>
                  <a:lnTo>
                    <a:pt x="86608" y="1045"/>
                  </a:lnTo>
                  <a:lnTo>
                    <a:pt x="84690" y="25472"/>
                  </a:lnTo>
                  <a:lnTo>
                    <a:pt x="79186" y="35977"/>
                  </a:lnTo>
                  <a:lnTo>
                    <a:pt x="76593" y="58967"/>
                  </a:lnTo>
                  <a:lnTo>
                    <a:pt x="79197" y="66049"/>
                  </a:lnTo>
                  <a:lnTo>
                    <a:pt x="82824" y="72725"/>
                  </a:lnTo>
                  <a:lnTo>
                    <a:pt x="85152" y="85635"/>
                  </a:lnTo>
                  <a:lnTo>
                    <a:pt x="85612" y="93319"/>
                  </a:lnTo>
                  <a:lnTo>
                    <a:pt x="93916" y="103246"/>
                  </a:lnTo>
                  <a:lnTo>
                    <a:pt x="97479" y="104073"/>
                  </a:lnTo>
                  <a:lnTo>
                    <a:pt x="112850" y="104725"/>
                  </a:lnTo>
                  <a:lnTo>
                    <a:pt x="121618" y="98188"/>
                  </a:lnTo>
                  <a:lnTo>
                    <a:pt x="130462" y="95034"/>
                  </a:lnTo>
                  <a:lnTo>
                    <a:pt x="155971" y="72555"/>
                  </a:lnTo>
                  <a:lnTo>
                    <a:pt x="159279" y="66444"/>
                  </a:lnTo>
                  <a:lnTo>
                    <a:pt x="161807" y="60201"/>
                  </a:lnTo>
                  <a:lnTo>
                    <a:pt x="168122" y="50736"/>
                  </a:lnTo>
                  <a:lnTo>
                    <a:pt x="171523" y="41229"/>
                  </a:lnTo>
                  <a:lnTo>
                    <a:pt x="177704" y="31709"/>
                  </a:lnTo>
                  <a:lnTo>
                    <a:pt x="180006" y="22185"/>
                  </a:lnTo>
                  <a:lnTo>
                    <a:pt x="180972" y="9535"/>
                  </a:lnTo>
                  <a:lnTo>
                    <a:pt x="180975" y="23677"/>
                  </a:lnTo>
                  <a:lnTo>
                    <a:pt x="178153" y="29199"/>
                  </a:lnTo>
                  <a:lnTo>
                    <a:pt x="174429" y="35181"/>
                  </a:lnTo>
                  <a:lnTo>
                    <a:pt x="172039" y="47644"/>
                  </a:lnTo>
                  <a:lnTo>
                    <a:pt x="171455" y="95037"/>
                  </a:lnTo>
                  <a:lnTo>
                    <a:pt x="171450" y="123782"/>
                  </a:lnTo>
                  <a:lnTo>
                    <a:pt x="171450" y="118728"/>
                  </a:lnTo>
                  <a:lnTo>
                    <a:pt x="172508" y="117239"/>
                  </a:lnTo>
                  <a:lnTo>
                    <a:pt x="174272" y="116246"/>
                  </a:lnTo>
                  <a:lnTo>
                    <a:pt x="176507" y="115585"/>
                  </a:lnTo>
                  <a:lnTo>
                    <a:pt x="177996" y="114085"/>
                  </a:lnTo>
                  <a:lnTo>
                    <a:pt x="180975" y="1047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577"/>
            <p:cNvSpPr/>
            <p:nvPr>
              <p:custDataLst>
                <p:tags r:id="rId193"/>
              </p:custDataLst>
            </p:nvPr>
          </p:nvSpPr>
          <p:spPr>
            <a:xfrm>
              <a:off x="1466850" y="1866900"/>
              <a:ext cx="133351" cy="342901"/>
            </a:xfrm>
            <a:custGeom>
              <a:avLst/>
              <a:gdLst/>
              <a:ahLst/>
              <a:cxnLst/>
              <a:rect l="0" t="0" r="0" b="0"/>
              <a:pathLst>
                <a:path w="133351" h="342901">
                  <a:moveTo>
                    <a:pt x="133350" y="0"/>
                  </a:moveTo>
                  <a:lnTo>
                    <a:pt x="133350" y="0"/>
                  </a:lnTo>
                  <a:lnTo>
                    <a:pt x="133350" y="14189"/>
                  </a:lnTo>
                  <a:lnTo>
                    <a:pt x="132292" y="15810"/>
                  </a:lnTo>
                  <a:lnTo>
                    <a:pt x="130528" y="16890"/>
                  </a:lnTo>
                  <a:lnTo>
                    <a:pt x="128293" y="17610"/>
                  </a:lnTo>
                  <a:lnTo>
                    <a:pt x="126804" y="19148"/>
                  </a:lnTo>
                  <a:lnTo>
                    <a:pt x="125149" y="23680"/>
                  </a:lnTo>
                  <a:lnTo>
                    <a:pt x="121177" y="41114"/>
                  </a:lnTo>
                  <a:lnTo>
                    <a:pt x="113515" y="55221"/>
                  </a:lnTo>
                  <a:lnTo>
                    <a:pt x="110602" y="59039"/>
                  </a:lnTo>
                  <a:lnTo>
                    <a:pt x="107365" y="68926"/>
                  </a:lnTo>
                  <a:lnTo>
                    <a:pt x="102180" y="97434"/>
                  </a:lnTo>
                  <a:lnTo>
                    <a:pt x="94481" y="112125"/>
                  </a:lnTo>
                  <a:lnTo>
                    <a:pt x="91562" y="116025"/>
                  </a:lnTo>
                  <a:lnTo>
                    <a:pt x="88319" y="126003"/>
                  </a:lnTo>
                  <a:lnTo>
                    <a:pt x="83671" y="143520"/>
                  </a:lnTo>
                  <a:lnTo>
                    <a:pt x="66791" y="187154"/>
                  </a:lnTo>
                  <a:lnTo>
                    <a:pt x="49387" y="230011"/>
                  </a:lnTo>
                  <a:lnTo>
                    <a:pt x="31482" y="269085"/>
                  </a:lnTo>
                  <a:lnTo>
                    <a:pt x="23204" y="281400"/>
                  </a:lnTo>
                  <a:lnTo>
                    <a:pt x="7364" y="323241"/>
                  </a:lnTo>
                  <a:lnTo>
                    <a:pt x="3272" y="329929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578"/>
            <p:cNvSpPr/>
            <p:nvPr>
              <p:custDataLst>
                <p:tags r:id="rId194"/>
              </p:custDataLst>
            </p:nvPr>
          </p:nvSpPr>
          <p:spPr>
            <a:xfrm>
              <a:off x="1315774" y="1866900"/>
              <a:ext cx="170127" cy="180973"/>
            </a:xfrm>
            <a:custGeom>
              <a:avLst/>
              <a:gdLst/>
              <a:ahLst/>
              <a:cxnLst/>
              <a:rect l="0" t="0" r="0" b="0"/>
              <a:pathLst>
                <a:path w="170127" h="180973">
                  <a:moveTo>
                    <a:pt x="8201" y="57150"/>
                  </a:moveTo>
                  <a:lnTo>
                    <a:pt x="8201" y="57150"/>
                  </a:lnTo>
                  <a:lnTo>
                    <a:pt x="8201" y="62206"/>
                  </a:lnTo>
                  <a:lnTo>
                    <a:pt x="7143" y="63696"/>
                  </a:lnTo>
                  <a:lnTo>
                    <a:pt x="5379" y="64689"/>
                  </a:lnTo>
                  <a:lnTo>
                    <a:pt x="3144" y="65351"/>
                  </a:lnTo>
                  <a:lnTo>
                    <a:pt x="1655" y="66851"/>
                  </a:lnTo>
                  <a:lnTo>
                    <a:pt x="0" y="71339"/>
                  </a:lnTo>
                  <a:lnTo>
                    <a:pt x="617" y="74018"/>
                  </a:lnTo>
                  <a:lnTo>
                    <a:pt x="6389" y="85921"/>
                  </a:lnTo>
                  <a:lnTo>
                    <a:pt x="9189" y="111133"/>
                  </a:lnTo>
                  <a:lnTo>
                    <a:pt x="15726" y="123827"/>
                  </a:lnTo>
                  <a:lnTo>
                    <a:pt x="17691" y="155575"/>
                  </a:lnTo>
                  <a:lnTo>
                    <a:pt x="18761" y="157692"/>
                  </a:lnTo>
                  <a:lnTo>
                    <a:pt x="20533" y="159103"/>
                  </a:lnTo>
                  <a:lnTo>
                    <a:pt x="22772" y="160044"/>
                  </a:lnTo>
                  <a:lnTo>
                    <a:pt x="24265" y="161729"/>
                  </a:lnTo>
                  <a:lnTo>
                    <a:pt x="26858" y="169961"/>
                  </a:lnTo>
                  <a:lnTo>
                    <a:pt x="27250" y="180937"/>
                  </a:lnTo>
                  <a:lnTo>
                    <a:pt x="35452" y="180972"/>
                  </a:lnTo>
                  <a:lnTo>
                    <a:pt x="35893" y="179914"/>
                  </a:lnTo>
                  <a:lnTo>
                    <a:pt x="37827" y="155281"/>
                  </a:lnTo>
                  <a:lnTo>
                    <a:pt x="44314" y="142817"/>
                  </a:lnTo>
                  <a:lnTo>
                    <a:pt x="47282" y="117473"/>
                  </a:lnTo>
                  <a:lnTo>
                    <a:pt x="53825" y="104774"/>
                  </a:lnTo>
                  <a:lnTo>
                    <a:pt x="56621" y="88900"/>
                  </a:lnTo>
                  <a:lnTo>
                    <a:pt x="63992" y="78081"/>
                  </a:lnTo>
                  <a:lnTo>
                    <a:pt x="65348" y="66714"/>
                  </a:lnTo>
                  <a:lnTo>
                    <a:pt x="65351" y="112015"/>
                  </a:lnTo>
                  <a:lnTo>
                    <a:pt x="65351" y="156900"/>
                  </a:lnTo>
                  <a:lnTo>
                    <a:pt x="66409" y="158575"/>
                  </a:lnTo>
                  <a:lnTo>
                    <a:pt x="68173" y="159692"/>
                  </a:lnTo>
                  <a:lnTo>
                    <a:pt x="70408" y="160436"/>
                  </a:lnTo>
                  <a:lnTo>
                    <a:pt x="71897" y="161991"/>
                  </a:lnTo>
                  <a:lnTo>
                    <a:pt x="74483" y="169995"/>
                  </a:lnTo>
                  <a:lnTo>
                    <a:pt x="77524" y="170804"/>
                  </a:lnTo>
                  <a:lnTo>
                    <a:pt x="98555" y="171447"/>
                  </a:lnTo>
                  <a:lnTo>
                    <a:pt x="100187" y="170389"/>
                  </a:lnTo>
                  <a:lnTo>
                    <a:pt x="101275" y="168626"/>
                  </a:lnTo>
                  <a:lnTo>
                    <a:pt x="102000" y="166393"/>
                  </a:lnTo>
                  <a:lnTo>
                    <a:pt x="103542" y="164904"/>
                  </a:lnTo>
                  <a:lnTo>
                    <a:pt x="108078" y="163249"/>
                  </a:lnTo>
                  <a:lnTo>
                    <a:pt x="109711" y="161749"/>
                  </a:lnTo>
                  <a:lnTo>
                    <a:pt x="111525" y="157261"/>
                  </a:lnTo>
                  <a:lnTo>
                    <a:pt x="113067" y="155640"/>
                  </a:lnTo>
                  <a:lnTo>
                    <a:pt x="117603" y="153840"/>
                  </a:lnTo>
                  <a:lnTo>
                    <a:pt x="119236" y="152302"/>
                  </a:lnTo>
                  <a:lnTo>
                    <a:pt x="127128" y="139269"/>
                  </a:lnTo>
                  <a:lnTo>
                    <a:pt x="139797" y="125669"/>
                  </a:lnTo>
                  <a:lnTo>
                    <a:pt x="140771" y="121822"/>
                  </a:lnTo>
                  <a:lnTo>
                    <a:pt x="141032" y="119315"/>
                  </a:lnTo>
                  <a:lnTo>
                    <a:pt x="142263" y="117643"/>
                  </a:lnTo>
                  <a:lnTo>
                    <a:pt x="144142" y="116529"/>
                  </a:lnTo>
                  <a:lnTo>
                    <a:pt x="146453" y="115786"/>
                  </a:lnTo>
                  <a:lnTo>
                    <a:pt x="147994" y="114232"/>
                  </a:lnTo>
                  <a:lnTo>
                    <a:pt x="150670" y="106230"/>
                  </a:lnTo>
                  <a:lnTo>
                    <a:pt x="153718" y="105421"/>
                  </a:lnTo>
                  <a:lnTo>
                    <a:pt x="160198" y="104813"/>
                  </a:lnTo>
                  <a:lnTo>
                    <a:pt x="160601" y="136956"/>
                  </a:lnTo>
                  <a:lnTo>
                    <a:pt x="161659" y="138929"/>
                  </a:lnTo>
                  <a:lnTo>
                    <a:pt x="163423" y="140244"/>
                  </a:lnTo>
                  <a:lnTo>
                    <a:pt x="165658" y="141121"/>
                  </a:lnTo>
                  <a:lnTo>
                    <a:pt x="167147" y="142764"/>
                  </a:lnTo>
                  <a:lnTo>
                    <a:pt x="170126" y="152397"/>
                  </a:lnTo>
                  <a:lnTo>
                    <a:pt x="170126" y="152400"/>
                  </a:lnTo>
                  <a:lnTo>
                    <a:pt x="170126" y="138211"/>
                  </a:lnTo>
                  <a:lnTo>
                    <a:pt x="169068" y="136590"/>
                  </a:lnTo>
                  <a:lnTo>
                    <a:pt x="167304" y="135510"/>
                  </a:lnTo>
                  <a:lnTo>
                    <a:pt x="165069" y="134790"/>
                  </a:lnTo>
                  <a:lnTo>
                    <a:pt x="163580" y="133252"/>
                  </a:lnTo>
                  <a:lnTo>
                    <a:pt x="160994" y="125275"/>
                  </a:lnTo>
                  <a:lnTo>
                    <a:pt x="160718" y="119198"/>
                  </a:lnTo>
                  <a:lnTo>
                    <a:pt x="157831" y="113655"/>
                  </a:lnTo>
                  <a:lnTo>
                    <a:pt x="154078" y="107663"/>
                  </a:lnTo>
                  <a:lnTo>
                    <a:pt x="150907" y="98340"/>
                  </a:lnTo>
                  <a:lnTo>
                    <a:pt x="144794" y="88875"/>
                  </a:lnTo>
                  <a:lnTo>
                    <a:pt x="142992" y="82539"/>
                  </a:lnTo>
                  <a:lnTo>
                    <a:pt x="141453" y="80426"/>
                  </a:lnTo>
                  <a:lnTo>
                    <a:pt x="139369" y="79017"/>
                  </a:lnTo>
                  <a:lnTo>
                    <a:pt x="136921" y="78078"/>
                  </a:lnTo>
                  <a:lnTo>
                    <a:pt x="135290" y="76394"/>
                  </a:lnTo>
                  <a:lnTo>
                    <a:pt x="129848" y="66086"/>
                  </a:lnTo>
                  <a:lnTo>
                    <a:pt x="125766" y="60063"/>
                  </a:lnTo>
                  <a:lnTo>
                    <a:pt x="122931" y="49472"/>
                  </a:lnTo>
                  <a:lnTo>
                    <a:pt x="122502" y="20529"/>
                  </a:lnTo>
                  <a:lnTo>
                    <a:pt x="130702" y="10979"/>
                  </a:lnTo>
                  <a:lnTo>
                    <a:pt x="134260" y="10171"/>
                  </a:lnTo>
                  <a:lnTo>
                    <a:pt x="154682" y="9536"/>
                  </a:lnTo>
                  <a:lnTo>
                    <a:pt x="156655" y="8474"/>
                  </a:lnTo>
                  <a:lnTo>
                    <a:pt x="157970" y="6708"/>
                  </a:lnTo>
                  <a:lnTo>
                    <a:pt x="158847" y="4472"/>
                  </a:lnTo>
                  <a:lnTo>
                    <a:pt x="160490" y="2981"/>
                  </a:lnTo>
                  <a:lnTo>
                    <a:pt x="17012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579"/>
            <p:cNvSpPr/>
            <p:nvPr>
              <p:custDataLst>
                <p:tags r:id="rId195"/>
              </p:custDataLst>
            </p:nvPr>
          </p:nvSpPr>
          <p:spPr>
            <a:xfrm>
              <a:off x="1019175" y="2047890"/>
              <a:ext cx="205488" cy="161872"/>
            </a:xfrm>
            <a:custGeom>
              <a:avLst/>
              <a:gdLst/>
              <a:ahLst/>
              <a:cxnLst/>
              <a:rect l="0" t="0" r="0" b="0"/>
              <a:pathLst>
                <a:path w="205488" h="161872">
                  <a:moveTo>
                    <a:pt x="0" y="38085"/>
                  </a:moveTo>
                  <a:lnTo>
                    <a:pt x="0" y="38085"/>
                  </a:lnTo>
                  <a:lnTo>
                    <a:pt x="0" y="84455"/>
                  </a:lnTo>
                  <a:lnTo>
                    <a:pt x="0" y="97097"/>
                  </a:lnTo>
                  <a:lnTo>
                    <a:pt x="2822" y="104177"/>
                  </a:lnTo>
                  <a:lnTo>
                    <a:pt x="6546" y="110851"/>
                  </a:lnTo>
                  <a:lnTo>
                    <a:pt x="8937" y="123759"/>
                  </a:lnTo>
                  <a:lnTo>
                    <a:pt x="9133" y="126951"/>
                  </a:lnTo>
                  <a:lnTo>
                    <a:pt x="12173" y="133320"/>
                  </a:lnTo>
                  <a:lnTo>
                    <a:pt x="15994" y="139678"/>
                  </a:lnTo>
                  <a:lnTo>
                    <a:pt x="17692" y="146032"/>
                  </a:lnTo>
                  <a:lnTo>
                    <a:pt x="19203" y="148150"/>
                  </a:lnTo>
                  <a:lnTo>
                    <a:pt x="21268" y="149561"/>
                  </a:lnTo>
                  <a:lnTo>
                    <a:pt x="23704" y="150502"/>
                  </a:lnTo>
                  <a:lnTo>
                    <a:pt x="25328" y="152188"/>
                  </a:lnTo>
                  <a:lnTo>
                    <a:pt x="28147" y="160421"/>
                  </a:lnTo>
                  <a:lnTo>
                    <a:pt x="31207" y="161248"/>
                  </a:lnTo>
                  <a:lnTo>
                    <a:pt x="42753" y="161871"/>
                  </a:lnTo>
                  <a:lnTo>
                    <a:pt x="44377" y="160826"/>
                  </a:lnTo>
                  <a:lnTo>
                    <a:pt x="45460" y="159071"/>
                  </a:lnTo>
                  <a:lnTo>
                    <a:pt x="46181" y="156842"/>
                  </a:lnTo>
                  <a:lnTo>
                    <a:pt x="54974" y="142611"/>
                  </a:lnTo>
                  <a:lnTo>
                    <a:pt x="55699" y="139519"/>
                  </a:lnTo>
                  <a:lnTo>
                    <a:pt x="57241" y="137457"/>
                  </a:lnTo>
                  <a:lnTo>
                    <a:pt x="59327" y="136083"/>
                  </a:lnTo>
                  <a:lnTo>
                    <a:pt x="61776" y="135167"/>
                  </a:lnTo>
                  <a:lnTo>
                    <a:pt x="70280" y="123765"/>
                  </a:lnTo>
                  <a:lnTo>
                    <a:pt x="74446" y="112037"/>
                  </a:lnTo>
                  <a:lnTo>
                    <a:pt x="78791" y="92535"/>
                  </a:lnTo>
                  <a:lnTo>
                    <a:pt x="83670" y="78207"/>
                  </a:lnTo>
                  <a:lnTo>
                    <a:pt x="85701" y="32020"/>
                  </a:lnTo>
                  <a:lnTo>
                    <a:pt x="85722" y="15898"/>
                  </a:lnTo>
                  <a:lnTo>
                    <a:pt x="82901" y="9527"/>
                  </a:lnTo>
                  <a:lnTo>
                    <a:pt x="77524" y="1870"/>
                  </a:lnTo>
                  <a:lnTo>
                    <a:pt x="73966" y="823"/>
                  </a:lnTo>
                  <a:lnTo>
                    <a:pt x="52612" y="0"/>
                  </a:lnTo>
                  <a:lnTo>
                    <a:pt x="47019" y="2814"/>
                  </a:lnTo>
                  <a:lnTo>
                    <a:pt x="30421" y="17319"/>
                  </a:lnTo>
                  <a:lnTo>
                    <a:pt x="27881" y="32846"/>
                  </a:lnTo>
                  <a:lnTo>
                    <a:pt x="21108" y="47202"/>
                  </a:lnTo>
                  <a:lnTo>
                    <a:pt x="19066" y="93246"/>
                  </a:lnTo>
                  <a:lnTo>
                    <a:pt x="19053" y="107542"/>
                  </a:lnTo>
                  <a:lnTo>
                    <a:pt x="21874" y="114110"/>
                  </a:lnTo>
                  <a:lnTo>
                    <a:pt x="27251" y="121894"/>
                  </a:lnTo>
                  <a:lnTo>
                    <a:pt x="28183" y="128299"/>
                  </a:lnTo>
                  <a:lnTo>
                    <a:pt x="29372" y="129978"/>
                  </a:lnTo>
                  <a:lnTo>
                    <a:pt x="31223" y="131097"/>
                  </a:lnTo>
                  <a:lnTo>
                    <a:pt x="38253" y="133040"/>
                  </a:lnTo>
                  <a:lnTo>
                    <a:pt x="55398" y="133324"/>
                  </a:lnTo>
                  <a:lnTo>
                    <a:pt x="89303" y="101178"/>
                  </a:lnTo>
                  <a:lnTo>
                    <a:pt x="92606" y="95054"/>
                  </a:lnTo>
                  <a:lnTo>
                    <a:pt x="95133" y="88805"/>
                  </a:lnTo>
                  <a:lnTo>
                    <a:pt x="111656" y="66655"/>
                  </a:lnTo>
                  <a:lnTo>
                    <a:pt x="114183" y="60308"/>
                  </a:lnTo>
                  <a:lnTo>
                    <a:pt x="120498" y="50784"/>
                  </a:lnTo>
                  <a:lnTo>
                    <a:pt x="123387" y="39966"/>
                  </a:lnTo>
                  <a:lnTo>
                    <a:pt x="123825" y="28571"/>
                  </a:lnTo>
                  <a:lnTo>
                    <a:pt x="123825" y="33620"/>
                  </a:lnTo>
                  <a:lnTo>
                    <a:pt x="121003" y="38923"/>
                  </a:lnTo>
                  <a:lnTo>
                    <a:pt x="115624" y="45894"/>
                  </a:lnTo>
                  <a:lnTo>
                    <a:pt x="114417" y="68918"/>
                  </a:lnTo>
                  <a:lnTo>
                    <a:pt x="117174" y="75777"/>
                  </a:lnTo>
                  <a:lnTo>
                    <a:pt x="120869" y="82354"/>
                  </a:lnTo>
                  <a:lnTo>
                    <a:pt x="123241" y="95199"/>
                  </a:lnTo>
                  <a:lnTo>
                    <a:pt x="123791" y="117458"/>
                  </a:lnTo>
                  <a:lnTo>
                    <a:pt x="124860" y="119575"/>
                  </a:lnTo>
                  <a:lnTo>
                    <a:pt x="126632" y="120987"/>
                  </a:lnTo>
                  <a:lnTo>
                    <a:pt x="128871" y="121928"/>
                  </a:lnTo>
                  <a:lnTo>
                    <a:pt x="130364" y="123614"/>
                  </a:lnTo>
                  <a:lnTo>
                    <a:pt x="132023" y="128309"/>
                  </a:lnTo>
                  <a:lnTo>
                    <a:pt x="133524" y="129984"/>
                  </a:lnTo>
                  <a:lnTo>
                    <a:pt x="141434" y="132894"/>
                  </a:lnTo>
                  <a:lnTo>
                    <a:pt x="166551" y="133334"/>
                  </a:lnTo>
                  <a:lnTo>
                    <a:pt x="168185" y="132276"/>
                  </a:lnTo>
                  <a:lnTo>
                    <a:pt x="169273" y="130512"/>
                  </a:lnTo>
                  <a:lnTo>
                    <a:pt x="169999" y="128279"/>
                  </a:lnTo>
                  <a:lnTo>
                    <a:pt x="176076" y="120077"/>
                  </a:lnTo>
                  <a:lnTo>
                    <a:pt x="181620" y="116859"/>
                  </a:lnTo>
                  <a:lnTo>
                    <a:pt x="184580" y="116001"/>
                  </a:lnTo>
                  <a:lnTo>
                    <a:pt x="186553" y="114371"/>
                  </a:lnTo>
                  <a:lnTo>
                    <a:pt x="197808" y="95054"/>
                  </a:lnTo>
                  <a:lnTo>
                    <a:pt x="205487" y="54820"/>
                  </a:lnTo>
                  <a:lnTo>
                    <a:pt x="204725" y="52417"/>
                  </a:lnTo>
                  <a:lnTo>
                    <a:pt x="203158" y="50815"/>
                  </a:lnTo>
                  <a:lnTo>
                    <a:pt x="201417" y="46212"/>
                  </a:lnTo>
                  <a:lnTo>
                    <a:pt x="199150" y="31551"/>
                  </a:lnTo>
                  <a:lnTo>
                    <a:pt x="191848" y="20892"/>
                  </a:lnTo>
                  <a:lnTo>
                    <a:pt x="188277" y="19860"/>
                  </a:lnTo>
                  <a:lnTo>
                    <a:pt x="176346" y="19083"/>
                  </a:lnTo>
                  <a:lnTo>
                    <a:pt x="170804" y="21879"/>
                  </a:lnTo>
                  <a:lnTo>
                    <a:pt x="167844" y="24106"/>
                  </a:lnTo>
                  <a:lnTo>
                    <a:pt x="158912" y="26580"/>
                  </a:lnTo>
                  <a:lnTo>
                    <a:pt x="148944" y="28738"/>
                  </a:lnTo>
                  <a:lnTo>
                    <a:pt x="137383" y="35904"/>
                  </a:lnTo>
                  <a:lnTo>
                    <a:pt x="123825" y="476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580"/>
            <p:cNvSpPr/>
            <p:nvPr>
              <p:custDataLst>
                <p:tags r:id="rId196"/>
              </p:custDataLst>
            </p:nvPr>
          </p:nvSpPr>
          <p:spPr>
            <a:xfrm>
              <a:off x="866891" y="2009778"/>
              <a:ext cx="133235" cy="246159"/>
            </a:xfrm>
            <a:custGeom>
              <a:avLst/>
              <a:gdLst/>
              <a:ahLst/>
              <a:cxnLst/>
              <a:rect l="0" t="0" r="0" b="0"/>
              <a:pathLst>
                <a:path w="133235" h="246159">
                  <a:moveTo>
                    <a:pt x="18934" y="9522"/>
                  </a:moveTo>
                  <a:lnTo>
                    <a:pt x="18934" y="9522"/>
                  </a:lnTo>
                  <a:lnTo>
                    <a:pt x="10733" y="9522"/>
                  </a:lnTo>
                  <a:lnTo>
                    <a:pt x="10292" y="8464"/>
                  </a:lnTo>
                  <a:lnTo>
                    <a:pt x="9409" y="0"/>
                  </a:lnTo>
                  <a:lnTo>
                    <a:pt x="9409" y="8198"/>
                  </a:lnTo>
                  <a:lnTo>
                    <a:pt x="2863" y="16865"/>
                  </a:lnTo>
                  <a:lnTo>
                    <a:pt x="767" y="25691"/>
                  </a:lnTo>
                  <a:lnTo>
                    <a:pt x="0" y="41311"/>
                  </a:lnTo>
                  <a:lnTo>
                    <a:pt x="2758" y="47639"/>
                  </a:lnTo>
                  <a:lnTo>
                    <a:pt x="4975" y="50808"/>
                  </a:lnTo>
                  <a:lnTo>
                    <a:pt x="8095" y="65382"/>
                  </a:lnTo>
                  <a:lnTo>
                    <a:pt x="10390" y="92869"/>
                  </a:lnTo>
                  <a:lnTo>
                    <a:pt x="18045" y="119741"/>
                  </a:lnTo>
                  <a:lnTo>
                    <a:pt x="18539" y="126595"/>
                  </a:lnTo>
                  <a:lnTo>
                    <a:pt x="19729" y="128845"/>
                  </a:lnTo>
                  <a:lnTo>
                    <a:pt x="21580" y="130346"/>
                  </a:lnTo>
                  <a:lnTo>
                    <a:pt x="23873" y="131346"/>
                  </a:lnTo>
                  <a:lnTo>
                    <a:pt x="25402" y="133071"/>
                  </a:lnTo>
                  <a:lnTo>
                    <a:pt x="27100" y="137811"/>
                  </a:lnTo>
                  <a:lnTo>
                    <a:pt x="28611" y="139498"/>
                  </a:lnTo>
                  <a:lnTo>
                    <a:pt x="37556" y="142740"/>
                  </a:lnTo>
                  <a:lnTo>
                    <a:pt x="46147" y="142861"/>
                  </a:lnTo>
                  <a:lnTo>
                    <a:pt x="54844" y="136324"/>
                  </a:lnTo>
                  <a:lnTo>
                    <a:pt x="60647" y="134670"/>
                  </a:lnTo>
                  <a:lnTo>
                    <a:pt x="62618" y="133170"/>
                  </a:lnTo>
                  <a:lnTo>
                    <a:pt x="73867" y="114101"/>
                  </a:lnTo>
                  <a:lnTo>
                    <a:pt x="74606" y="110991"/>
                  </a:lnTo>
                  <a:lnTo>
                    <a:pt x="83428" y="95230"/>
                  </a:lnTo>
                  <a:lnTo>
                    <a:pt x="86582" y="69846"/>
                  </a:lnTo>
                  <a:lnTo>
                    <a:pt x="93131" y="57147"/>
                  </a:lnTo>
                  <a:lnTo>
                    <a:pt x="95124" y="38538"/>
                  </a:lnTo>
                  <a:lnTo>
                    <a:pt x="86932" y="38136"/>
                  </a:lnTo>
                  <a:lnTo>
                    <a:pt x="86491" y="39181"/>
                  </a:lnTo>
                  <a:lnTo>
                    <a:pt x="85611" y="83615"/>
                  </a:lnTo>
                  <a:lnTo>
                    <a:pt x="85609" y="131187"/>
                  </a:lnTo>
                  <a:lnTo>
                    <a:pt x="86667" y="156542"/>
                  </a:lnTo>
                  <a:lnTo>
                    <a:pt x="94546" y="189718"/>
                  </a:lnTo>
                  <a:lnTo>
                    <a:pt x="94742" y="193152"/>
                  </a:lnTo>
                  <a:lnTo>
                    <a:pt x="97782" y="199791"/>
                  </a:lnTo>
                  <a:lnTo>
                    <a:pt x="101603" y="206269"/>
                  </a:lnTo>
                  <a:lnTo>
                    <a:pt x="104055" y="219052"/>
                  </a:lnTo>
                  <a:lnTo>
                    <a:pt x="104540" y="231768"/>
                  </a:lnTo>
                  <a:lnTo>
                    <a:pt x="105638" y="233886"/>
                  </a:lnTo>
                  <a:lnTo>
                    <a:pt x="107428" y="235298"/>
                  </a:lnTo>
                  <a:lnTo>
                    <a:pt x="109680" y="236239"/>
                  </a:lnTo>
                  <a:lnTo>
                    <a:pt x="111182" y="237925"/>
                  </a:lnTo>
                  <a:lnTo>
                    <a:pt x="113788" y="246158"/>
                  </a:lnTo>
                  <a:lnTo>
                    <a:pt x="116830" y="244163"/>
                  </a:lnTo>
                  <a:lnTo>
                    <a:pt x="128363" y="233419"/>
                  </a:lnTo>
                  <a:lnTo>
                    <a:pt x="131069" y="227918"/>
                  </a:lnTo>
                  <a:lnTo>
                    <a:pt x="133234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581"/>
            <p:cNvSpPr/>
            <p:nvPr>
              <p:custDataLst>
                <p:tags r:id="rId197"/>
              </p:custDataLst>
            </p:nvPr>
          </p:nvSpPr>
          <p:spPr>
            <a:xfrm>
              <a:off x="695325" y="2133600"/>
              <a:ext cx="66676" cy="28566"/>
            </a:xfrm>
            <a:custGeom>
              <a:avLst/>
              <a:gdLst/>
              <a:ahLst/>
              <a:cxnLst/>
              <a:rect l="0" t="0" r="0" b="0"/>
              <a:pathLst>
                <a:path w="66676" h="28566">
                  <a:moveTo>
                    <a:pt x="0" y="19050"/>
                  </a:moveTo>
                  <a:lnTo>
                    <a:pt x="0" y="19050"/>
                  </a:lnTo>
                  <a:lnTo>
                    <a:pt x="0" y="28459"/>
                  </a:lnTo>
                  <a:lnTo>
                    <a:pt x="8201" y="28565"/>
                  </a:lnTo>
                  <a:lnTo>
                    <a:pt x="17610" y="20373"/>
                  </a:lnTo>
                  <a:lnTo>
                    <a:pt x="62265" y="8730"/>
                  </a:lnTo>
                  <a:lnTo>
                    <a:pt x="63735" y="6878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582"/>
            <p:cNvSpPr/>
            <p:nvPr>
              <p:custDataLst>
                <p:tags r:id="rId198"/>
              </p:custDataLst>
            </p:nvPr>
          </p:nvSpPr>
          <p:spPr>
            <a:xfrm>
              <a:off x="647700" y="20669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8201" y="1324"/>
                  </a:lnTo>
                  <a:lnTo>
                    <a:pt x="17610" y="116"/>
                  </a:lnTo>
                  <a:lnTo>
                    <a:pt x="64831" y="0"/>
                  </a:lnTo>
                  <a:lnTo>
                    <a:pt x="112118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583"/>
            <p:cNvSpPr/>
            <p:nvPr>
              <p:custDataLst>
                <p:tags r:id="rId199"/>
              </p:custDataLst>
            </p:nvPr>
          </p:nvSpPr>
          <p:spPr>
            <a:xfrm>
              <a:off x="352425" y="2152660"/>
              <a:ext cx="209551" cy="123816"/>
            </a:xfrm>
            <a:custGeom>
              <a:avLst/>
              <a:gdLst/>
              <a:ahLst/>
              <a:cxnLst/>
              <a:rect l="0" t="0" r="0" b="0"/>
              <a:pathLst>
                <a:path w="209551" h="123816">
                  <a:moveTo>
                    <a:pt x="0" y="9515"/>
                  </a:moveTo>
                  <a:lnTo>
                    <a:pt x="0" y="9515"/>
                  </a:lnTo>
                  <a:lnTo>
                    <a:pt x="5056" y="9515"/>
                  </a:lnTo>
                  <a:lnTo>
                    <a:pt x="6546" y="8457"/>
                  </a:lnTo>
                  <a:lnTo>
                    <a:pt x="7539" y="6693"/>
                  </a:lnTo>
                  <a:lnTo>
                    <a:pt x="9409" y="382"/>
                  </a:lnTo>
                  <a:lnTo>
                    <a:pt x="18655" y="0"/>
                  </a:lnTo>
                  <a:lnTo>
                    <a:pt x="19040" y="14180"/>
                  </a:lnTo>
                  <a:lnTo>
                    <a:pt x="21868" y="19702"/>
                  </a:lnTo>
                  <a:lnTo>
                    <a:pt x="25594" y="25684"/>
                  </a:lnTo>
                  <a:lnTo>
                    <a:pt x="28182" y="36247"/>
                  </a:lnTo>
                  <a:lnTo>
                    <a:pt x="28565" y="69565"/>
                  </a:lnTo>
                  <a:lnTo>
                    <a:pt x="31393" y="76068"/>
                  </a:lnTo>
                  <a:lnTo>
                    <a:pt x="36775" y="83809"/>
                  </a:lnTo>
                  <a:lnTo>
                    <a:pt x="38897" y="92943"/>
                  </a:lnTo>
                  <a:lnTo>
                    <a:pt x="44568" y="101850"/>
                  </a:lnTo>
                  <a:lnTo>
                    <a:pt x="47506" y="113743"/>
                  </a:lnTo>
                  <a:lnTo>
                    <a:pt x="56755" y="123409"/>
                  </a:lnTo>
                  <a:lnTo>
                    <a:pt x="65316" y="123779"/>
                  </a:lnTo>
                  <a:lnTo>
                    <a:pt x="65769" y="122733"/>
                  </a:lnTo>
                  <a:lnTo>
                    <a:pt x="66272" y="118748"/>
                  </a:lnTo>
                  <a:lnTo>
                    <a:pt x="67465" y="117262"/>
                  </a:lnTo>
                  <a:lnTo>
                    <a:pt x="71612" y="115611"/>
                  </a:lnTo>
                  <a:lnTo>
                    <a:pt x="73141" y="114112"/>
                  </a:lnTo>
                  <a:lnTo>
                    <a:pt x="74841" y="109625"/>
                  </a:lnTo>
                  <a:lnTo>
                    <a:pt x="76081" y="96990"/>
                  </a:lnTo>
                  <a:lnTo>
                    <a:pt x="82722" y="87982"/>
                  </a:lnTo>
                  <a:lnTo>
                    <a:pt x="85894" y="79096"/>
                  </a:lnTo>
                  <a:lnTo>
                    <a:pt x="92007" y="69760"/>
                  </a:lnTo>
                  <a:lnTo>
                    <a:pt x="94289" y="60292"/>
                  </a:lnTo>
                  <a:lnTo>
                    <a:pt x="95213" y="39971"/>
                  </a:lnTo>
                  <a:lnTo>
                    <a:pt x="103448" y="30054"/>
                  </a:lnTo>
                  <a:lnTo>
                    <a:pt x="104774" y="19051"/>
                  </a:lnTo>
                  <a:lnTo>
                    <a:pt x="104775" y="63516"/>
                  </a:lnTo>
                  <a:lnTo>
                    <a:pt x="104775" y="90214"/>
                  </a:lnTo>
                  <a:lnTo>
                    <a:pt x="105833" y="91890"/>
                  </a:lnTo>
                  <a:lnTo>
                    <a:pt x="107597" y="93006"/>
                  </a:lnTo>
                  <a:lnTo>
                    <a:pt x="112976" y="94799"/>
                  </a:lnTo>
                  <a:lnTo>
                    <a:pt x="113712" y="97866"/>
                  </a:lnTo>
                  <a:lnTo>
                    <a:pt x="113908" y="100166"/>
                  </a:lnTo>
                  <a:lnTo>
                    <a:pt x="115097" y="101699"/>
                  </a:lnTo>
                  <a:lnTo>
                    <a:pt x="123706" y="104730"/>
                  </a:lnTo>
                  <a:lnTo>
                    <a:pt x="132015" y="104762"/>
                  </a:lnTo>
                  <a:lnTo>
                    <a:pt x="140691" y="98218"/>
                  </a:lnTo>
                  <a:lnTo>
                    <a:pt x="146490" y="96564"/>
                  </a:lnTo>
                  <a:lnTo>
                    <a:pt x="148460" y="95064"/>
                  </a:lnTo>
                  <a:lnTo>
                    <a:pt x="150649" y="90576"/>
                  </a:lnTo>
                  <a:lnTo>
                    <a:pt x="152291" y="88956"/>
                  </a:lnTo>
                  <a:lnTo>
                    <a:pt x="165504" y="81085"/>
                  </a:lnTo>
                  <a:lnTo>
                    <a:pt x="168807" y="75543"/>
                  </a:lnTo>
                  <a:lnTo>
                    <a:pt x="170928" y="68419"/>
                  </a:lnTo>
                  <a:lnTo>
                    <a:pt x="177893" y="59407"/>
                  </a:lnTo>
                  <a:lnTo>
                    <a:pt x="180062" y="50521"/>
                  </a:lnTo>
                  <a:lnTo>
                    <a:pt x="180569" y="44320"/>
                  </a:lnTo>
                  <a:lnTo>
                    <a:pt x="183617" y="38037"/>
                  </a:lnTo>
                  <a:lnTo>
                    <a:pt x="189140" y="30436"/>
                  </a:lnTo>
                  <a:lnTo>
                    <a:pt x="190497" y="19079"/>
                  </a:lnTo>
                  <a:lnTo>
                    <a:pt x="190500" y="36650"/>
                  </a:lnTo>
                  <a:lnTo>
                    <a:pt x="183954" y="45410"/>
                  </a:lnTo>
                  <a:lnTo>
                    <a:pt x="181858" y="54253"/>
                  </a:lnTo>
                  <a:lnTo>
                    <a:pt x="181367" y="60443"/>
                  </a:lnTo>
                  <a:lnTo>
                    <a:pt x="183972" y="66722"/>
                  </a:lnTo>
                  <a:lnTo>
                    <a:pt x="189211" y="74320"/>
                  </a:lnTo>
                  <a:lnTo>
                    <a:pt x="190330" y="86305"/>
                  </a:lnTo>
                  <a:lnTo>
                    <a:pt x="190490" y="102918"/>
                  </a:lnTo>
                  <a:lnTo>
                    <a:pt x="197044" y="112005"/>
                  </a:lnTo>
                  <a:lnTo>
                    <a:pt x="199632" y="122051"/>
                  </a:lnTo>
                  <a:lnTo>
                    <a:pt x="200821" y="122639"/>
                  </a:lnTo>
                  <a:lnTo>
                    <a:pt x="209550" y="1238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584"/>
            <p:cNvSpPr/>
            <p:nvPr>
              <p:custDataLst>
                <p:tags r:id="rId200"/>
              </p:custDataLst>
            </p:nvPr>
          </p:nvSpPr>
          <p:spPr>
            <a:xfrm>
              <a:off x="190500" y="2019300"/>
              <a:ext cx="114263" cy="180976"/>
            </a:xfrm>
            <a:custGeom>
              <a:avLst/>
              <a:gdLst/>
              <a:ahLst/>
              <a:cxnLst/>
              <a:rect l="0" t="0" r="0" b="0"/>
              <a:pathLst>
                <a:path w="114263" h="180976">
                  <a:moveTo>
                    <a:pt x="0" y="0"/>
                  </a:moveTo>
                  <a:lnTo>
                    <a:pt x="0" y="0"/>
                  </a:lnTo>
                  <a:lnTo>
                    <a:pt x="26824" y="0"/>
                  </a:lnTo>
                  <a:lnTo>
                    <a:pt x="35833" y="6546"/>
                  </a:lnTo>
                  <a:lnTo>
                    <a:pt x="44719" y="8642"/>
                  </a:lnTo>
                  <a:lnTo>
                    <a:pt x="50920" y="9133"/>
                  </a:lnTo>
                  <a:lnTo>
                    <a:pt x="57203" y="12173"/>
                  </a:lnTo>
                  <a:lnTo>
                    <a:pt x="73032" y="24690"/>
                  </a:lnTo>
                  <a:lnTo>
                    <a:pt x="85726" y="30630"/>
                  </a:lnTo>
                  <a:lnTo>
                    <a:pt x="88901" y="33120"/>
                  </a:lnTo>
                  <a:lnTo>
                    <a:pt x="92428" y="38709"/>
                  </a:lnTo>
                  <a:lnTo>
                    <a:pt x="93369" y="41681"/>
                  </a:lnTo>
                  <a:lnTo>
                    <a:pt x="95054" y="43662"/>
                  </a:lnTo>
                  <a:lnTo>
                    <a:pt x="99749" y="45864"/>
                  </a:lnTo>
                  <a:lnTo>
                    <a:pt x="101425" y="47509"/>
                  </a:lnTo>
                  <a:lnTo>
                    <a:pt x="113330" y="66559"/>
                  </a:lnTo>
                  <a:lnTo>
                    <a:pt x="114262" y="89019"/>
                  </a:lnTo>
                  <a:lnTo>
                    <a:pt x="111461" y="95303"/>
                  </a:lnTo>
                  <a:lnTo>
                    <a:pt x="107746" y="101623"/>
                  </a:lnTo>
                  <a:lnTo>
                    <a:pt x="104597" y="111132"/>
                  </a:lnTo>
                  <a:lnTo>
                    <a:pt x="98490" y="120652"/>
                  </a:lnTo>
                  <a:lnTo>
                    <a:pt x="95152" y="130176"/>
                  </a:lnTo>
                  <a:lnTo>
                    <a:pt x="72897" y="155575"/>
                  </a:lnTo>
                  <a:lnTo>
                    <a:pt x="66618" y="159103"/>
                  </a:lnTo>
                  <a:lnTo>
                    <a:pt x="63462" y="160044"/>
                  </a:lnTo>
                  <a:lnTo>
                    <a:pt x="61358" y="161729"/>
                  </a:lnTo>
                  <a:lnTo>
                    <a:pt x="57339" y="168099"/>
                  </a:lnTo>
                  <a:lnTo>
                    <a:pt x="49113" y="171009"/>
                  </a:lnTo>
                  <a:lnTo>
                    <a:pt x="48286" y="174076"/>
                  </a:lnTo>
                  <a:lnTo>
                    <a:pt x="47625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585"/>
            <p:cNvSpPr/>
            <p:nvPr>
              <p:custDataLst>
                <p:tags r:id="rId201"/>
              </p:custDataLst>
            </p:nvPr>
          </p:nvSpPr>
          <p:spPr>
            <a:xfrm>
              <a:off x="180975" y="2000288"/>
              <a:ext cx="85726" cy="428149"/>
            </a:xfrm>
            <a:custGeom>
              <a:avLst/>
              <a:gdLst/>
              <a:ahLst/>
              <a:cxnLst/>
              <a:rect l="0" t="0" r="0" b="0"/>
              <a:pathLst>
                <a:path w="85726" h="428149">
                  <a:moveTo>
                    <a:pt x="85725" y="28537"/>
                  </a:moveTo>
                  <a:lnTo>
                    <a:pt x="85725" y="28537"/>
                  </a:lnTo>
                  <a:lnTo>
                    <a:pt x="85725" y="14348"/>
                  </a:lnTo>
                  <a:lnTo>
                    <a:pt x="84667" y="12727"/>
                  </a:lnTo>
                  <a:lnTo>
                    <a:pt x="82903" y="11647"/>
                  </a:lnTo>
                  <a:lnTo>
                    <a:pt x="80669" y="10927"/>
                  </a:lnTo>
                  <a:lnTo>
                    <a:pt x="79179" y="9389"/>
                  </a:lnTo>
                  <a:lnTo>
                    <a:pt x="77524" y="4857"/>
                  </a:lnTo>
                  <a:lnTo>
                    <a:pt x="76024" y="3226"/>
                  </a:lnTo>
                  <a:lnTo>
                    <a:pt x="68115" y="392"/>
                  </a:lnTo>
                  <a:lnTo>
                    <a:pt x="58600" y="0"/>
                  </a:lnTo>
                  <a:lnTo>
                    <a:pt x="49832" y="6515"/>
                  </a:lnTo>
                  <a:lnTo>
                    <a:pt x="40988" y="8606"/>
                  </a:lnTo>
                  <a:lnTo>
                    <a:pt x="34798" y="9096"/>
                  </a:lnTo>
                  <a:lnTo>
                    <a:pt x="32723" y="10284"/>
                  </a:lnTo>
                  <a:lnTo>
                    <a:pt x="31341" y="12135"/>
                  </a:lnTo>
                  <a:lnTo>
                    <a:pt x="28746" y="17014"/>
                  </a:lnTo>
                  <a:lnTo>
                    <a:pt x="12797" y="35800"/>
                  </a:lnTo>
                  <a:lnTo>
                    <a:pt x="10495" y="44683"/>
                  </a:lnTo>
                  <a:lnTo>
                    <a:pt x="9530" y="88511"/>
                  </a:lnTo>
                  <a:lnTo>
                    <a:pt x="9525" y="117045"/>
                  </a:lnTo>
                  <a:lnTo>
                    <a:pt x="23714" y="160191"/>
                  </a:lnTo>
                  <a:lnTo>
                    <a:pt x="34161" y="177858"/>
                  </a:lnTo>
                  <a:lnTo>
                    <a:pt x="40144" y="197811"/>
                  </a:lnTo>
                  <a:lnTo>
                    <a:pt x="51204" y="217314"/>
                  </a:lnTo>
                  <a:lnTo>
                    <a:pt x="59189" y="244981"/>
                  </a:lnTo>
                  <a:lnTo>
                    <a:pt x="63348" y="253851"/>
                  </a:lnTo>
                  <a:lnTo>
                    <a:pt x="67647" y="301471"/>
                  </a:lnTo>
                  <a:lnTo>
                    <a:pt x="74865" y="330565"/>
                  </a:lnTo>
                  <a:lnTo>
                    <a:pt x="72784" y="340219"/>
                  </a:lnTo>
                  <a:lnTo>
                    <a:pt x="68485" y="351604"/>
                  </a:lnTo>
                  <a:lnTo>
                    <a:pt x="65687" y="384302"/>
                  </a:lnTo>
                  <a:lnTo>
                    <a:pt x="58483" y="397734"/>
                  </a:lnTo>
                  <a:lnTo>
                    <a:pt x="50867" y="407166"/>
                  </a:lnTo>
                  <a:lnTo>
                    <a:pt x="49066" y="413070"/>
                  </a:lnTo>
                  <a:lnTo>
                    <a:pt x="47527" y="415067"/>
                  </a:lnTo>
                  <a:lnTo>
                    <a:pt x="28383" y="426367"/>
                  </a:lnTo>
                  <a:lnTo>
                    <a:pt x="20894" y="428148"/>
                  </a:lnTo>
                  <a:lnTo>
                    <a:pt x="11011" y="420347"/>
                  </a:lnTo>
                  <a:lnTo>
                    <a:pt x="10185" y="416811"/>
                  </a:lnTo>
                  <a:lnTo>
                    <a:pt x="8760" y="410653"/>
                  </a:lnTo>
                  <a:lnTo>
                    <a:pt x="0" y="3904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586"/>
            <p:cNvSpPr/>
            <p:nvPr>
              <p:custDataLst>
                <p:tags r:id="rId202"/>
              </p:custDataLst>
            </p:nvPr>
          </p:nvSpPr>
          <p:spPr>
            <a:xfrm>
              <a:off x="1276350" y="1571625"/>
              <a:ext cx="314326" cy="209158"/>
            </a:xfrm>
            <a:custGeom>
              <a:avLst/>
              <a:gdLst/>
              <a:ahLst/>
              <a:cxnLst/>
              <a:rect l="0" t="0" r="0" b="0"/>
              <a:pathLst>
                <a:path w="314326" h="209158">
                  <a:moveTo>
                    <a:pt x="0" y="85725"/>
                  </a:moveTo>
                  <a:lnTo>
                    <a:pt x="0" y="85725"/>
                  </a:lnTo>
                  <a:lnTo>
                    <a:pt x="0" y="76234"/>
                  </a:lnTo>
                  <a:lnTo>
                    <a:pt x="0" y="121542"/>
                  </a:lnTo>
                  <a:lnTo>
                    <a:pt x="0" y="155585"/>
                  </a:lnTo>
                  <a:lnTo>
                    <a:pt x="2822" y="161930"/>
                  </a:lnTo>
                  <a:lnTo>
                    <a:pt x="6546" y="168277"/>
                  </a:lnTo>
                  <a:lnTo>
                    <a:pt x="9132" y="179094"/>
                  </a:lnTo>
                  <a:lnTo>
                    <a:pt x="9525" y="209157"/>
                  </a:lnTo>
                  <a:lnTo>
                    <a:pt x="9525" y="191937"/>
                  </a:lnTo>
                  <a:lnTo>
                    <a:pt x="16071" y="183180"/>
                  </a:lnTo>
                  <a:lnTo>
                    <a:pt x="19226" y="174337"/>
                  </a:lnTo>
                  <a:lnTo>
                    <a:pt x="25334" y="165015"/>
                  </a:lnTo>
                  <a:lnTo>
                    <a:pt x="28673" y="155550"/>
                  </a:lnTo>
                  <a:lnTo>
                    <a:pt x="34837" y="146042"/>
                  </a:lnTo>
                  <a:lnTo>
                    <a:pt x="38191" y="136523"/>
                  </a:lnTo>
                  <a:lnTo>
                    <a:pt x="54519" y="114300"/>
                  </a:lnTo>
                  <a:lnTo>
                    <a:pt x="57039" y="107950"/>
                  </a:lnTo>
                  <a:lnTo>
                    <a:pt x="61687" y="101600"/>
                  </a:lnTo>
                  <a:lnTo>
                    <a:pt x="67280" y="98072"/>
                  </a:lnTo>
                  <a:lnTo>
                    <a:pt x="70254" y="97131"/>
                  </a:lnTo>
                  <a:lnTo>
                    <a:pt x="72236" y="95446"/>
                  </a:lnTo>
                  <a:lnTo>
                    <a:pt x="74438" y="90751"/>
                  </a:lnTo>
                  <a:lnTo>
                    <a:pt x="76084" y="89076"/>
                  </a:lnTo>
                  <a:lnTo>
                    <a:pt x="85687" y="85736"/>
                  </a:lnTo>
                  <a:lnTo>
                    <a:pt x="85725" y="108391"/>
                  </a:lnTo>
                  <a:lnTo>
                    <a:pt x="82903" y="114496"/>
                  </a:lnTo>
                  <a:lnTo>
                    <a:pt x="79179" y="120737"/>
                  </a:lnTo>
                  <a:lnTo>
                    <a:pt x="76789" y="133367"/>
                  </a:lnTo>
                  <a:lnTo>
                    <a:pt x="76200" y="180820"/>
                  </a:lnTo>
                  <a:lnTo>
                    <a:pt x="81257" y="180929"/>
                  </a:lnTo>
                  <a:lnTo>
                    <a:pt x="82746" y="182003"/>
                  </a:lnTo>
                  <a:lnTo>
                    <a:pt x="84401" y="186018"/>
                  </a:lnTo>
                  <a:lnTo>
                    <a:pt x="85901" y="186454"/>
                  </a:lnTo>
                  <a:lnTo>
                    <a:pt x="95348" y="181595"/>
                  </a:lnTo>
                  <a:lnTo>
                    <a:pt x="103324" y="181057"/>
                  </a:lnTo>
                  <a:lnTo>
                    <a:pt x="124016" y="164503"/>
                  </a:lnTo>
                  <a:lnTo>
                    <a:pt x="130260" y="162012"/>
                  </a:lnTo>
                  <a:lnTo>
                    <a:pt x="136563" y="157378"/>
                  </a:lnTo>
                  <a:lnTo>
                    <a:pt x="140070" y="151790"/>
                  </a:lnTo>
                  <a:lnTo>
                    <a:pt x="142687" y="145779"/>
                  </a:lnTo>
                  <a:lnTo>
                    <a:pt x="147377" y="139579"/>
                  </a:lnTo>
                  <a:lnTo>
                    <a:pt x="152990" y="136119"/>
                  </a:lnTo>
                  <a:lnTo>
                    <a:pt x="159012" y="133522"/>
                  </a:lnTo>
                  <a:lnTo>
                    <a:pt x="165216" y="128840"/>
                  </a:lnTo>
                  <a:lnTo>
                    <a:pt x="168680" y="123232"/>
                  </a:lnTo>
                  <a:lnTo>
                    <a:pt x="169603" y="120254"/>
                  </a:lnTo>
                  <a:lnTo>
                    <a:pt x="171277" y="118270"/>
                  </a:lnTo>
                  <a:lnTo>
                    <a:pt x="175959" y="116064"/>
                  </a:lnTo>
                  <a:lnTo>
                    <a:pt x="198655" y="114304"/>
                  </a:lnTo>
                  <a:lnTo>
                    <a:pt x="199112" y="115361"/>
                  </a:lnTo>
                  <a:lnTo>
                    <a:pt x="200025" y="161809"/>
                  </a:lnTo>
                  <a:lnTo>
                    <a:pt x="200025" y="180975"/>
                  </a:lnTo>
                  <a:lnTo>
                    <a:pt x="200025" y="136440"/>
                  </a:lnTo>
                  <a:lnTo>
                    <a:pt x="200025" y="119323"/>
                  </a:lnTo>
                  <a:lnTo>
                    <a:pt x="197203" y="113710"/>
                  </a:lnTo>
                  <a:lnTo>
                    <a:pt x="193479" y="107688"/>
                  </a:lnTo>
                  <a:lnTo>
                    <a:pt x="191089" y="95198"/>
                  </a:lnTo>
                  <a:lnTo>
                    <a:pt x="190500" y="58512"/>
                  </a:lnTo>
                  <a:lnTo>
                    <a:pt x="191558" y="58058"/>
                  </a:lnTo>
                  <a:lnTo>
                    <a:pt x="198701" y="57270"/>
                  </a:lnTo>
                  <a:lnTo>
                    <a:pt x="199436" y="54381"/>
                  </a:lnTo>
                  <a:lnTo>
                    <a:pt x="199632" y="52129"/>
                  </a:lnTo>
                  <a:lnTo>
                    <a:pt x="200822" y="50628"/>
                  </a:lnTo>
                  <a:lnTo>
                    <a:pt x="209703" y="46830"/>
                  </a:lnTo>
                  <a:lnTo>
                    <a:pt x="216886" y="41157"/>
                  </a:lnTo>
                  <a:lnTo>
                    <a:pt x="225717" y="39006"/>
                  </a:lnTo>
                  <a:lnTo>
                    <a:pt x="231905" y="38503"/>
                  </a:lnTo>
                  <a:lnTo>
                    <a:pt x="238183" y="35456"/>
                  </a:lnTo>
                  <a:lnTo>
                    <a:pt x="244501" y="31633"/>
                  </a:lnTo>
                  <a:lnTo>
                    <a:pt x="257180" y="29179"/>
                  </a:lnTo>
                  <a:lnTo>
                    <a:pt x="260354" y="28978"/>
                  </a:lnTo>
                  <a:lnTo>
                    <a:pt x="266701" y="25932"/>
                  </a:lnTo>
                  <a:lnTo>
                    <a:pt x="274344" y="20409"/>
                  </a:lnTo>
                  <a:lnTo>
                    <a:pt x="283458" y="19318"/>
                  </a:lnTo>
                  <a:lnTo>
                    <a:pt x="289318" y="19169"/>
                  </a:lnTo>
                  <a:lnTo>
                    <a:pt x="291303" y="18071"/>
                  </a:lnTo>
                  <a:lnTo>
                    <a:pt x="292627" y="16281"/>
                  </a:lnTo>
                  <a:lnTo>
                    <a:pt x="293510" y="14029"/>
                  </a:lnTo>
                  <a:lnTo>
                    <a:pt x="295156" y="12528"/>
                  </a:lnTo>
                  <a:lnTo>
                    <a:pt x="299808" y="10860"/>
                  </a:lnTo>
                  <a:lnTo>
                    <a:pt x="301472" y="9356"/>
                  </a:lnTo>
                  <a:lnTo>
                    <a:pt x="303321" y="4864"/>
                  </a:lnTo>
                  <a:lnTo>
                    <a:pt x="304873" y="3243"/>
                  </a:lnTo>
                  <a:lnTo>
                    <a:pt x="3143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587"/>
            <p:cNvSpPr/>
            <p:nvPr>
              <p:custDataLst>
                <p:tags r:id="rId203"/>
              </p:custDataLst>
            </p:nvPr>
          </p:nvSpPr>
          <p:spPr>
            <a:xfrm>
              <a:off x="895350" y="1543064"/>
              <a:ext cx="274856" cy="285605"/>
            </a:xfrm>
            <a:custGeom>
              <a:avLst/>
              <a:gdLst/>
              <a:ahLst/>
              <a:cxnLst/>
              <a:rect l="0" t="0" r="0" b="0"/>
              <a:pathLst>
                <a:path w="274856" h="285605">
                  <a:moveTo>
                    <a:pt x="19050" y="9511"/>
                  </a:moveTo>
                  <a:lnTo>
                    <a:pt x="19050" y="9511"/>
                  </a:lnTo>
                  <a:lnTo>
                    <a:pt x="19050" y="23976"/>
                  </a:lnTo>
                  <a:lnTo>
                    <a:pt x="16228" y="29346"/>
                  </a:lnTo>
                  <a:lnTo>
                    <a:pt x="12504" y="35260"/>
                  </a:lnTo>
                  <a:lnTo>
                    <a:pt x="10113" y="47680"/>
                  </a:lnTo>
                  <a:lnTo>
                    <a:pt x="9528" y="88886"/>
                  </a:lnTo>
                  <a:lnTo>
                    <a:pt x="8469" y="91003"/>
                  </a:lnTo>
                  <a:lnTo>
                    <a:pt x="6704" y="92414"/>
                  </a:lnTo>
                  <a:lnTo>
                    <a:pt x="4469" y="93355"/>
                  </a:lnTo>
                  <a:lnTo>
                    <a:pt x="2980" y="95040"/>
                  </a:lnTo>
                  <a:lnTo>
                    <a:pt x="3" y="104750"/>
                  </a:lnTo>
                  <a:lnTo>
                    <a:pt x="0" y="90571"/>
                  </a:lnTo>
                  <a:lnTo>
                    <a:pt x="1058" y="88951"/>
                  </a:lnTo>
                  <a:lnTo>
                    <a:pt x="2822" y="87871"/>
                  </a:lnTo>
                  <a:lnTo>
                    <a:pt x="5057" y="87151"/>
                  </a:lnTo>
                  <a:lnTo>
                    <a:pt x="6546" y="85613"/>
                  </a:lnTo>
                  <a:lnTo>
                    <a:pt x="8201" y="81081"/>
                  </a:lnTo>
                  <a:lnTo>
                    <a:pt x="10560" y="44215"/>
                  </a:lnTo>
                  <a:lnTo>
                    <a:pt x="19846" y="19309"/>
                  </a:lnTo>
                  <a:lnTo>
                    <a:pt x="25518" y="11826"/>
                  </a:lnTo>
                  <a:lnTo>
                    <a:pt x="27216" y="5954"/>
                  </a:lnTo>
                  <a:lnTo>
                    <a:pt x="28728" y="3965"/>
                  </a:lnTo>
                  <a:lnTo>
                    <a:pt x="36657" y="510"/>
                  </a:lnTo>
                  <a:lnTo>
                    <a:pt x="47195" y="0"/>
                  </a:lnTo>
                  <a:lnTo>
                    <a:pt x="52554" y="5046"/>
                  </a:lnTo>
                  <a:lnTo>
                    <a:pt x="55107" y="10349"/>
                  </a:lnTo>
                  <a:lnTo>
                    <a:pt x="57097" y="38108"/>
                  </a:lnTo>
                  <a:lnTo>
                    <a:pt x="57115" y="41275"/>
                  </a:lnTo>
                  <a:lnTo>
                    <a:pt x="66085" y="85959"/>
                  </a:lnTo>
                  <a:lnTo>
                    <a:pt x="66652" y="133366"/>
                  </a:lnTo>
                  <a:lnTo>
                    <a:pt x="65615" y="179936"/>
                  </a:lnTo>
                  <a:lnTo>
                    <a:pt x="57738" y="226854"/>
                  </a:lnTo>
                  <a:lnTo>
                    <a:pt x="56353" y="235224"/>
                  </a:lnTo>
                  <a:lnTo>
                    <a:pt x="45407" y="266053"/>
                  </a:lnTo>
                  <a:lnTo>
                    <a:pt x="29005" y="285292"/>
                  </a:lnTo>
                  <a:lnTo>
                    <a:pt x="23646" y="285604"/>
                  </a:lnTo>
                  <a:lnTo>
                    <a:pt x="22114" y="284590"/>
                  </a:lnTo>
                  <a:lnTo>
                    <a:pt x="21093" y="282855"/>
                  </a:lnTo>
                  <a:lnTo>
                    <a:pt x="19958" y="275989"/>
                  </a:lnTo>
                  <a:lnTo>
                    <a:pt x="19103" y="231674"/>
                  </a:lnTo>
                  <a:lnTo>
                    <a:pt x="20115" y="206572"/>
                  </a:lnTo>
                  <a:lnTo>
                    <a:pt x="27252" y="187757"/>
                  </a:lnTo>
                  <a:lnTo>
                    <a:pt x="28183" y="177918"/>
                  </a:lnTo>
                  <a:lnTo>
                    <a:pt x="29372" y="175757"/>
                  </a:lnTo>
                  <a:lnTo>
                    <a:pt x="31223" y="174317"/>
                  </a:lnTo>
                  <a:lnTo>
                    <a:pt x="33515" y="173357"/>
                  </a:lnTo>
                  <a:lnTo>
                    <a:pt x="36102" y="174833"/>
                  </a:lnTo>
                  <a:lnTo>
                    <a:pt x="41798" y="182118"/>
                  </a:lnTo>
                  <a:lnTo>
                    <a:pt x="54936" y="209457"/>
                  </a:lnTo>
                  <a:lnTo>
                    <a:pt x="56713" y="217164"/>
                  </a:lnTo>
                  <a:lnTo>
                    <a:pt x="73608" y="238285"/>
                  </a:lnTo>
                  <a:lnTo>
                    <a:pt x="74472" y="241402"/>
                  </a:lnTo>
                  <a:lnTo>
                    <a:pt x="76106" y="243480"/>
                  </a:lnTo>
                  <a:lnTo>
                    <a:pt x="82405" y="247463"/>
                  </a:lnTo>
                  <a:lnTo>
                    <a:pt x="84249" y="252145"/>
                  </a:lnTo>
                  <a:lnTo>
                    <a:pt x="85288" y="260731"/>
                  </a:lnTo>
                  <a:lnTo>
                    <a:pt x="86492" y="262716"/>
                  </a:lnTo>
                  <a:lnTo>
                    <a:pt x="88353" y="264039"/>
                  </a:lnTo>
                  <a:lnTo>
                    <a:pt x="93243" y="265510"/>
                  </a:lnTo>
                  <a:lnTo>
                    <a:pt x="109680" y="266672"/>
                  </a:lnTo>
                  <a:lnTo>
                    <a:pt x="115069" y="263858"/>
                  </a:lnTo>
                  <a:lnTo>
                    <a:pt x="137863" y="243088"/>
                  </a:lnTo>
                  <a:lnTo>
                    <a:pt x="148431" y="224944"/>
                  </a:lnTo>
                  <a:lnTo>
                    <a:pt x="152282" y="213513"/>
                  </a:lnTo>
                  <a:lnTo>
                    <a:pt x="158598" y="203424"/>
                  </a:lnTo>
                  <a:lnTo>
                    <a:pt x="161998" y="193731"/>
                  </a:lnTo>
                  <a:lnTo>
                    <a:pt x="168179" y="184157"/>
                  </a:lnTo>
                  <a:lnTo>
                    <a:pt x="170481" y="174617"/>
                  </a:lnTo>
                  <a:lnTo>
                    <a:pt x="171019" y="168264"/>
                  </a:lnTo>
                  <a:lnTo>
                    <a:pt x="174081" y="161912"/>
                  </a:lnTo>
                  <a:lnTo>
                    <a:pt x="179613" y="154268"/>
                  </a:lnTo>
                  <a:lnTo>
                    <a:pt x="180855" y="144350"/>
                  </a:lnTo>
                  <a:lnTo>
                    <a:pt x="180975" y="190666"/>
                  </a:lnTo>
                  <a:lnTo>
                    <a:pt x="180975" y="217183"/>
                  </a:lnTo>
                  <a:lnTo>
                    <a:pt x="190107" y="228145"/>
                  </a:lnTo>
                  <a:lnTo>
                    <a:pt x="190383" y="233512"/>
                  </a:lnTo>
                  <a:lnTo>
                    <a:pt x="191481" y="235045"/>
                  </a:lnTo>
                  <a:lnTo>
                    <a:pt x="193270" y="236067"/>
                  </a:lnTo>
                  <a:lnTo>
                    <a:pt x="195522" y="236748"/>
                  </a:lnTo>
                  <a:lnTo>
                    <a:pt x="197023" y="236144"/>
                  </a:lnTo>
                  <a:lnTo>
                    <a:pt x="198024" y="234683"/>
                  </a:lnTo>
                  <a:lnTo>
                    <a:pt x="199630" y="229790"/>
                  </a:lnTo>
                  <a:lnTo>
                    <a:pt x="204964" y="223886"/>
                  </a:lnTo>
                  <a:lnTo>
                    <a:pt x="210334" y="221206"/>
                  </a:lnTo>
                  <a:lnTo>
                    <a:pt x="213248" y="220491"/>
                  </a:lnTo>
                  <a:lnTo>
                    <a:pt x="215190" y="218956"/>
                  </a:lnTo>
                  <a:lnTo>
                    <a:pt x="244881" y="180944"/>
                  </a:lnTo>
                  <a:lnTo>
                    <a:pt x="247478" y="174603"/>
                  </a:lnTo>
                  <a:lnTo>
                    <a:pt x="262730" y="149014"/>
                  </a:lnTo>
                  <a:lnTo>
                    <a:pt x="265524" y="136335"/>
                  </a:lnTo>
                  <a:lnTo>
                    <a:pt x="267410" y="120701"/>
                  </a:lnTo>
                  <a:lnTo>
                    <a:pt x="274170" y="102579"/>
                  </a:lnTo>
                  <a:lnTo>
                    <a:pt x="274855" y="96956"/>
                  </a:lnTo>
                  <a:lnTo>
                    <a:pt x="272794" y="87887"/>
                  </a:lnTo>
                  <a:lnTo>
                    <a:pt x="269408" y="80328"/>
                  </a:lnTo>
                  <a:lnTo>
                    <a:pt x="266444" y="70123"/>
                  </a:lnTo>
                  <a:lnTo>
                    <a:pt x="245604" y="45630"/>
                  </a:lnTo>
                  <a:lnTo>
                    <a:pt x="243111" y="43115"/>
                  </a:lnTo>
                  <a:lnTo>
                    <a:pt x="237519" y="40321"/>
                  </a:lnTo>
                  <a:lnTo>
                    <a:pt x="225305" y="38528"/>
                  </a:lnTo>
                  <a:lnTo>
                    <a:pt x="219022" y="41105"/>
                  </a:lnTo>
                  <a:lnTo>
                    <a:pt x="200020" y="54579"/>
                  </a:lnTo>
                  <a:lnTo>
                    <a:pt x="196847" y="55431"/>
                  </a:lnTo>
                  <a:lnTo>
                    <a:pt x="194731" y="57058"/>
                  </a:lnTo>
                  <a:lnTo>
                    <a:pt x="186001" y="75300"/>
                  </a:lnTo>
                  <a:lnTo>
                    <a:pt x="178815" y="94701"/>
                  </a:lnTo>
                  <a:lnTo>
                    <a:pt x="174723" y="101348"/>
                  </a:lnTo>
                  <a:lnTo>
                    <a:pt x="172420" y="112099"/>
                  </a:lnTo>
                  <a:lnTo>
                    <a:pt x="171450" y="1523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588"/>
            <p:cNvSpPr/>
            <p:nvPr>
              <p:custDataLst>
                <p:tags r:id="rId204"/>
              </p:custDataLst>
            </p:nvPr>
          </p:nvSpPr>
          <p:spPr>
            <a:xfrm>
              <a:off x="714375" y="1704975"/>
              <a:ext cx="57151" cy="28576"/>
            </a:xfrm>
            <a:custGeom>
              <a:avLst/>
              <a:gdLst/>
              <a:ahLst/>
              <a:cxnLst/>
              <a:rect l="0" t="0" r="0" b="0"/>
              <a:pathLst>
                <a:path w="57151" h="28576">
                  <a:moveTo>
                    <a:pt x="0" y="28575"/>
                  </a:moveTo>
                  <a:lnTo>
                    <a:pt x="0" y="28575"/>
                  </a:lnTo>
                  <a:lnTo>
                    <a:pt x="13258" y="28575"/>
                  </a:lnTo>
                  <a:lnTo>
                    <a:pt x="15188" y="27517"/>
                  </a:lnTo>
                  <a:lnTo>
                    <a:pt x="16475" y="25753"/>
                  </a:lnTo>
                  <a:lnTo>
                    <a:pt x="17334" y="23519"/>
                  </a:lnTo>
                  <a:lnTo>
                    <a:pt x="18964" y="22029"/>
                  </a:lnTo>
                  <a:lnTo>
                    <a:pt x="23598" y="20374"/>
                  </a:lnTo>
                  <a:lnTo>
                    <a:pt x="32157" y="19442"/>
                  </a:lnTo>
                  <a:lnTo>
                    <a:pt x="34138" y="18253"/>
                  </a:lnTo>
                  <a:lnTo>
                    <a:pt x="35459" y="16402"/>
                  </a:lnTo>
                  <a:lnTo>
                    <a:pt x="36339" y="14110"/>
                  </a:lnTo>
                  <a:lnTo>
                    <a:pt x="37984" y="12582"/>
                  </a:lnTo>
                  <a:lnTo>
                    <a:pt x="48229" y="7307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589"/>
            <p:cNvSpPr/>
            <p:nvPr>
              <p:custDataLst>
                <p:tags r:id="rId205"/>
              </p:custDataLst>
            </p:nvPr>
          </p:nvSpPr>
          <p:spPr>
            <a:xfrm>
              <a:off x="647700" y="1677724"/>
              <a:ext cx="95251" cy="27252"/>
            </a:xfrm>
            <a:custGeom>
              <a:avLst/>
              <a:gdLst/>
              <a:ahLst/>
              <a:cxnLst/>
              <a:rect l="0" t="0" r="0" b="0"/>
              <a:pathLst>
                <a:path w="95251" h="27252">
                  <a:moveTo>
                    <a:pt x="0" y="27251"/>
                  </a:moveTo>
                  <a:lnTo>
                    <a:pt x="0" y="27251"/>
                  </a:lnTo>
                  <a:lnTo>
                    <a:pt x="9133" y="18118"/>
                  </a:lnTo>
                  <a:lnTo>
                    <a:pt x="22748" y="17760"/>
                  </a:lnTo>
                  <a:lnTo>
                    <a:pt x="24690" y="16691"/>
                  </a:lnTo>
                  <a:lnTo>
                    <a:pt x="25985" y="14919"/>
                  </a:lnTo>
                  <a:lnTo>
                    <a:pt x="26849" y="12680"/>
                  </a:lnTo>
                  <a:lnTo>
                    <a:pt x="28482" y="11187"/>
                  </a:lnTo>
                  <a:lnTo>
                    <a:pt x="36624" y="8594"/>
                  </a:lnTo>
                  <a:lnTo>
                    <a:pt x="61686" y="8204"/>
                  </a:lnTo>
                  <a:lnTo>
                    <a:pt x="63349" y="7145"/>
                  </a:lnTo>
                  <a:lnTo>
                    <a:pt x="64458" y="5380"/>
                  </a:lnTo>
                  <a:lnTo>
                    <a:pt x="65197" y="3145"/>
                  </a:lnTo>
                  <a:lnTo>
                    <a:pt x="66748" y="1656"/>
                  </a:lnTo>
                  <a:lnTo>
                    <a:pt x="71293" y="0"/>
                  </a:lnTo>
                  <a:lnTo>
                    <a:pt x="73987" y="617"/>
                  </a:lnTo>
                  <a:lnTo>
                    <a:pt x="85205" y="7843"/>
                  </a:lnTo>
                  <a:lnTo>
                    <a:pt x="95250" y="177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590"/>
            <p:cNvSpPr/>
            <p:nvPr>
              <p:custDataLst>
                <p:tags r:id="rId206"/>
              </p:custDataLst>
            </p:nvPr>
          </p:nvSpPr>
          <p:spPr>
            <a:xfrm>
              <a:off x="447675" y="1733550"/>
              <a:ext cx="171451" cy="103414"/>
            </a:xfrm>
            <a:custGeom>
              <a:avLst/>
              <a:gdLst/>
              <a:ahLst/>
              <a:cxnLst/>
              <a:rect l="0" t="0" r="0" b="0"/>
              <a:pathLst>
                <a:path w="171451" h="103414">
                  <a:moveTo>
                    <a:pt x="0" y="0"/>
                  </a:moveTo>
                  <a:lnTo>
                    <a:pt x="0" y="0"/>
                  </a:lnTo>
                  <a:lnTo>
                    <a:pt x="0" y="44530"/>
                  </a:lnTo>
                  <a:lnTo>
                    <a:pt x="0" y="50836"/>
                  </a:lnTo>
                  <a:lnTo>
                    <a:pt x="1058" y="52941"/>
                  </a:lnTo>
                  <a:lnTo>
                    <a:pt x="2822" y="54344"/>
                  </a:lnTo>
                  <a:lnTo>
                    <a:pt x="5056" y="55279"/>
                  </a:lnTo>
                  <a:lnTo>
                    <a:pt x="6546" y="56961"/>
                  </a:lnTo>
                  <a:lnTo>
                    <a:pt x="8201" y="61652"/>
                  </a:lnTo>
                  <a:lnTo>
                    <a:pt x="9409" y="74435"/>
                  </a:lnTo>
                  <a:lnTo>
                    <a:pt x="17716" y="84246"/>
                  </a:lnTo>
                  <a:lnTo>
                    <a:pt x="18933" y="93796"/>
                  </a:lnTo>
                  <a:lnTo>
                    <a:pt x="20030" y="94281"/>
                  </a:lnTo>
                  <a:lnTo>
                    <a:pt x="28458" y="95239"/>
                  </a:lnTo>
                  <a:lnTo>
                    <a:pt x="36766" y="87048"/>
                  </a:lnTo>
                  <a:lnTo>
                    <a:pt x="42761" y="86117"/>
                  </a:lnTo>
                  <a:lnTo>
                    <a:pt x="44382" y="84928"/>
                  </a:lnTo>
                  <a:lnTo>
                    <a:pt x="50257" y="73982"/>
                  </a:lnTo>
                  <a:lnTo>
                    <a:pt x="52555" y="71546"/>
                  </a:lnTo>
                  <a:lnTo>
                    <a:pt x="55108" y="66018"/>
                  </a:lnTo>
                  <a:lnTo>
                    <a:pt x="56747" y="58902"/>
                  </a:lnTo>
                  <a:lnTo>
                    <a:pt x="65316" y="49103"/>
                  </a:lnTo>
                  <a:lnTo>
                    <a:pt x="66674" y="38111"/>
                  </a:lnTo>
                  <a:lnTo>
                    <a:pt x="57542" y="38100"/>
                  </a:lnTo>
                  <a:lnTo>
                    <a:pt x="65386" y="46301"/>
                  </a:lnTo>
                  <a:lnTo>
                    <a:pt x="66562" y="55710"/>
                  </a:lnTo>
                  <a:lnTo>
                    <a:pt x="66665" y="65225"/>
                  </a:lnTo>
                  <a:lnTo>
                    <a:pt x="74875" y="74749"/>
                  </a:lnTo>
                  <a:lnTo>
                    <a:pt x="76084" y="84274"/>
                  </a:lnTo>
                  <a:lnTo>
                    <a:pt x="77181" y="84757"/>
                  </a:lnTo>
                  <a:lnTo>
                    <a:pt x="84391" y="85597"/>
                  </a:lnTo>
                  <a:lnTo>
                    <a:pt x="93809" y="93915"/>
                  </a:lnTo>
                  <a:lnTo>
                    <a:pt x="99880" y="94854"/>
                  </a:lnTo>
                  <a:lnTo>
                    <a:pt x="101511" y="93928"/>
                  </a:lnTo>
                  <a:lnTo>
                    <a:pt x="102599" y="92252"/>
                  </a:lnTo>
                  <a:lnTo>
                    <a:pt x="104345" y="87014"/>
                  </a:lnTo>
                  <a:lnTo>
                    <a:pt x="107406" y="86298"/>
                  </a:lnTo>
                  <a:lnTo>
                    <a:pt x="112938" y="85838"/>
                  </a:lnTo>
                  <a:lnTo>
                    <a:pt x="122381" y="77534"/>
                  </a:lnTo>
                  <a:lnTo>
                    <a:pt x="124598" y="68859"/>
                  </a:lnTo>
                  <a:lnTo>
                    <a:pt x="131988" y="58901"/>
                  </a:lnTo>
                  <a:lnTo>
                    <a:pt x="133230" y="49103"/>
                  </a:lnTo>
                  <a:lnTo>
                    <a:pt x="133340" y="34497"/>
                  </a:lnTo>
                  <a:lnTo>
                    <a:pt x="134401" y="32523"/>
                  </a:lnTo>
                  <a:lnTo>
                    <a:pt x="136168" y="31207"/>
                  </a:lnTo>
                  <a:lnTo>
                    <a:pt x="142865" y="28579"/>
                  </a:lnTo>
                  <a:lnTo>
                    <a:pt x="142875" y="74446"/>
                  </a:lnTo>
                  <a:lnTo>
                    <a:pt x="151076" y="84247"/>
                  </a:lnTo>
                  <a:lnTo>
                    <a:pt x="152284" y="93796"/>
                  </a:lnTo>
                  <a:lnTo>
                    <a:pt x="153381" y="94281"/>
                  </a:lnTo>
                  <a:lnTo>
                    <a:pt x="157422" y="94819"/>
                  </a:lnTo>
                  <a:lnTo>
                    <a:pt x="158923" y="96021"/>
                  </a:lnTo>
                  <a:lnTo>
                    <a:pt x="160591" y="100179"/>
                  </a:lnTo>
                  <a:lnTo>
                    <a:pt x="162094" y="101711"/>
                  </a:lnTo>
                  <a:lnTo>
                    <a:pt x="166586" y="103413"/>
                  </a:lnTo>
                  <a:lnTo>
                    <a:pt x="168207" y="102809"/>
                  </a:lnTo>
                  <a:lnTo>
                    <a:pt x="169288" y="101347"/>
                  </a:lnTo>
                  <a:lnTo>
                    <a:pt x="171023" y="96454"/>
                  </a:lnTo>
                  <a:lnTo>
                    <a:pt x="1714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591"/>
            <p:cNvSpPr/>
            <p:nvPr>
              <p:custDataLst>
                <p:tags r:id="rId207"/>
              </p:custDataLst>
            </p:nvPr>
          </p:nvSpPr>
          <p:spPr>
            <a:xfrm>
              <a:off x="161925" y="1609725"/>
              <a:ext cx="238126" cy="171448"/>
            </a:xfrm>
            <a:custGeom>
              <a:avLst/>
              <a:gdLst/>
              <a:ahLst/>
              <a:cxnLst/>
              <a:rect l="0" t="0" r="0" b="0"/>
              <a:pathLst>
                <a:path w="238126" h="171448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0849"/>
                  </a:lnTo>
                  <a:lnTo>
                    <a:pt x="9559" y="37"/>
                  </a:lnTo>
                  <a:lnTo>
                    <a:pt x="3" y="0"/>
                  </a:lnTo>
                  <a:lnTo>
                    <a:pt x="0" y="17334"/>
                  </a:lnTo>
                  <a:lnTo>
                    <a:pt x="6546" y="26315"/>
                  </a:lnTo>
                  <a:lnTo>
                    <a:pt x="8201" y="32157"/>
                  </a:lnTo>
                  <a:lnTo>
                    <a:pt x="10560" y="73829"/>
                  </a:lnTo>
                  <a:lnTo>
                    <a:pt x="18165" y="100695"/>
                  </a:lnTo>
                  <a:lnTo>
                    <a:pt x="19040" y="144716"/>
                  </a:lnTo>
                  <a:lnTo>
                    <a:pt x="19050" y="171447"/>
                  </a:lnTo>
                  <a:lnTo>
                    <a:pt x="19050" y="134237"/>
                  </a:lnTo>
                  <a:lnTo>
                    <a:pt x="21872" y="125630"/>
                  </a:lnTo>
                  <a:lnTo>
                    <a:pt x="25596" y="118277"/>
                  </a:lnTo>
                  <a:lnTo>
                    <a:pt x="27987" y="102111"/>
                  </a:lnTo>
                  <a:lnTo>
                    <a:pt x="28459" y="83905"/>
                  </a:lnTo>
                  <a:lnTo>
                    <a:pt x="31345" y="76802"/>
                  </a:lnTo>
                  <a:lnTo>
                    <a:pt x="33597" y="73427"/>
                  </a:lnTo>
                  <a:lnTo>
                    <a:pt x="40329" y="49664"/>
                  </a:lnTo>
                  <a:lnTo>
                    <a:pt x="44382" y="42181"/>
                  </a:lnTo>
                  <a:lnTo>
                    <a:pt x="46184" y="35328"/>
                  </a:lnTo>
                  <a:lnTo>
                    <a:pt x="47723" y="33077"/>
                  </a:lnTo>
                  <a:lnTo>
                    <a:pt x="49807" y="31576"/>
                  </a:lnTo>
                  <a:lnTo>
                    <a:pt x="52255" y="30576"/>
                  </a:lnTo>
                  <a:lnTo>
                    <a:pt x="53886" y="28851"/>
                  </a:lnTo>
                  <a:lnTo>
                    <a:pt x="55700" y="24111"/>
                  </a:lnTo>
                  <a:lnTo>
                    <a:pt x="57241" y="22424"/>
                  </a:lnTo>
                  <a:lnTo>
                    <a:pt x="65224" y="19494"/>
                  </a:lnTo>
                  <a:lnTo>
                    <a:pt x="74749" y="19089"/>
                  </a:lnTo>
                  <a:lnTo>
                    <a:pt x="75232" y="20134"/>
                  </a:lnTo>
                  <a:lnTo>
                    <a:pt x="75770" y="24118"/>
                  </a:lnTo>
                  <a:lnTo>
                    <a:pt x="78831" y="29416"/>
                  </a:lnTo>
                  <a:lnTo>
                    <a:pt x="82661" y="35299"/>
                  </a:lnTo>
                  <a:lnTo>
                    <a:pt x="85876" y="44561"/>
                  </a:lnTo>
                  <a:lnTo>
                    <a:pt x="92002" y="54008"/>
                  </a:lnTo>
                  <a:lnTo>
                    <a:pt x="106952" y="94662"/>
                  </a:lnTo>
                  <a:lnTo>
                    <a:pt x="111035" y="101339"/>
                  </a:lnTo>
                  <a:lnTo>
                    <a:pt x="112849" y="107834"/>
                  </a:lnTo>
                  <a:lnTo>
                    <a:pt x="114391" y="109989"/>
                  </a:lnTo>
                  <a:lnTo>
                    <a:pt x="116477" y="111426"/>
                  </a:lnTo>
                  <a:lnTo>
                    <a:pt x="118926" y="112384"/>
                  </a:lnTo>
                  <a:lnTo>
                    <a:pt x="120559" y="114081"/>
                  </a:lnTo>
                  <a:lnTo>
                    <a:pt x="122374" y="118789"/>
                  </a:lnTo>
                  <a:lnTo>
                    <a:pt x="123824" y="133336"/>
                  </a:lnTo>
                  <a:lnTo>
                    <a:pt x="123825" y="125148"/>
                  </a:lnTo>
                  <a:lnTo>
                    <a:pt x="130371" y="116482"/>
                  </a:lnTo>
                  <a:lnTo>
                    <a:pt x="132958" y="106526"/>
                  </a:lnTo>
                  <a:lnTo>
                    <a:pt x="133234" y="95181"/>
                  </a:lnTo>
                  <a:lnTo>
                    <a:pt x="134331" y="92029"/>
                  </a:lnTo>
                  <a:lnTo>
                    <a:pt x="136120" y="89928"/>
                  </a:lnTo>
                  <a:lnTo>
                    <a:pt x="138372" y="88527"/>
                  </a:lnTo>
                  <a:lnTo>
                    <a:pt x="140873" y="81326"/>
                  </a:lnTo>
                  <a:lnTo>
                    <a:pt x="143670" y="61000"/>
                  </a:lnTo>
                  <a:lnTo>
                    <a:pt x="150362" y="47758"/>
                  </a:lnTo>
                  <a:lnTo>
                    <a:pt x="151041" y="44539"/>
                  </a:lnTo>
                  <a:lnTo>
                    <a:pt x="152552" y="42393"/>
                  </a:lnTo>
                  <a:lnTo>
                    <a:pt x="154618" y="40962"/>
                  </a:lnTo>
                  <a:lnTo>
                    <a:pt x="157054" y="40008"/>
                  </a:lnTo>
                  <a:lnTo>
                    <a:pt x="158678" y="38314"/>
                  </a:lnTo>
                  <a:lnTo>
                    <a:pt x="160482" y="33609"/>
                  </a:lnTo>
                  <a:lnTo>
                    <a:pt x="162021" y="31931"/>
                  </a:lnTo>
                  <a:lnTo>
                    <a:pt x="171323" y="28614"/>
                  </a:lnTo>
                  <a:lnTo>
                    <a:pt x="185636" y="42765"/>
                  </a:lnTo>
                  <a:lnTo>
                    <a:pt x="188338" y="48287"/>
                  </a:lnTo>
                  <a:lnTo>
                    <a:pt x="190073" y="55399"/>
                  </a:lnTo>
                  <a:lnTo>
                    <a:pt x="205663" y="73294"/>
                  </a:lnTo>
                  <a:lnTo>
                    <a:pt x="208398" y="82630"/>
                  </a:lnTo>
                  <a:lnTo>
                    <a:pt x="209038" y="88935"/>
                  </a:lnTo>
                  <a:lnTo>
                    <a:pt x="212145" y="95266"/>
                  </a:lnTo>
                  <a:lnTo>
                    <a:pt x="217706" y="102897"/>
                  </a:lnTo>
                  <a:lnTo>
                    <a:pt x="218805" y="112008"/>
                  </a:lnTo>
                  <a:lnTo>
                    <a:pt x="219039" y="127116"/>
                  </a:lnTo>
                  <a:lnTo>
                    <a:pt x="221881" y="133402"/>
                  </a:lnTo>
                  <a:lnTo>
                    <a:pt x="227273" y="141004"/>
                  </a:lnTo>
                  <a:lnTo>
                    <a:pt x="228338" y="150110"/>
                  </a:lnTo>
                  <a:lnTo>
                    <a:pt x="228484" y="155968"/>
                  </a:lnTo>
                  <a:lnTo>
                    <a:pt x="229581" y="157954"/>
                  </a:lnTo>
                  <a:lnTo>
                    <a:pt x="231370" y="159277"/>
                  </a:lnTo>
                  <a:lnTo>
                    <a:pt x="23812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421"/>
          <p:cNvGrpSpPr/>
          <p:nvPr/>
        </p:nvGrpSpPr>
        <p:grpSpPr>
          <a:xfrm>
            <a:off x="142875" y="2476500"/>
            <a:ext cx="1847848" cy="912946"/>
            <a:chOff x="142875" y="2476500"/>
            <a:chExt cx="1847848" cy="912946"/>
          </a:xfrm>
        </p:grpSpPr>
        <p:sp>
          <p:nvSpPr>
            <p:cNvPr id="22" name="SMARTInkShape-1592"/>
            <p:cNvSpPr/>
            <p:nvPr>
              <p:custDataLst>
                <p:tags r:id="rId169"/>
              </p:custDataLst>
            </p:nvPr>
          </p:nvSpPr>
          <p:spPr>
            <a:xfrm>
              <a:off x="1885950" y="2895600"/>
              <a:ext cx="104773" cy="114301"/>
            </a:xfrm>
            <a:custGeom>
              <a:avLst/>
              <a:gdLst/>
              <a:ahLst/>
              <a:cxnLst/>
              <a:rect l="0" t="0" r="0" b="0"/>
              <a:pathLst>
                <a:path w="104773" h="114301">
                  <a:moveTo>
                    <a:pt x="0" y="38100"/>
                  </a:moveTo>
                  <a:lnTo>
                    <a:pt x="0" y="38100"/>
                  </a:lnTo>
                  <a:lnTo>
                    <a:pt x="0" y="20490"/>
                  </a:lnTo>
                  <a:lnTo>
                    <a:pt x="8201" y="10975"/>
                  </a:lnTo>
                  <a:lnTo>
                    <a:pt x="9133" y="4898"/>
                  </a:lnTo>
                  <a:lnTo>
                    <a:pt x="10322" y="3265"/>
                  </a:lnTo>
                  <a:lnTo>
                    <a:pt x="12173" y="2177"/>
                  </a:lnTo>
                  <a:lnTo>
                    <a:pt x="18648" y="128"/>
                  </a:lnTo>
                  <a:lnTo>
                    <a:pt x="37981" y="0"/>
                  </a:lnTo>
                  <a:lnTo>
                    <a:pt x="38100" y="36738"/>
                  </a:lnTo>
                  <a:lnTo>
                    <a:pt x="37042" y="37192"/>
                  </a:lnTo>
                  <a:lnTo>
                    <a:pt x="28691" y="38089"/>
                  </a:lnTo>
                  <a:lnTo>
                    <a:pt x="33666" y="38096"/>
                  </a:lnTo>
                  <a:lnTo>
                    <a:pt x="35144" y="37039"/>
                  </a:lnTo>
                  <a:lnTo>
                    <a:pt x="37711" y="29898"/>
                  </a:lnTo>
                  <a:lnTo>
                    <a:pt x="40749" y="29163"/>
                  </a:lnTo>
                  <a:lnTo>
                    <a:pt x="43041" y="28967"/>
                  </a:lnTo>
                  <a:lnTo>
                    <a:pt x="44569" y="27778"/>
                  </a:lnTo>
                  <a:lnTo>
                    <a:pt x="46267" y="23635"/>
                  </a:lnTo>
                  <a:lnTo>
                    <a:pt x="47778" y="22106"/>
                  </a:lnTo>
                  <a:lnTo>
                    <a:pt x="57246" y="18260"/>
                  </a:lnTo>
                  <a:lnTo>
                    <a:pt x="65224" y="10885"/>
                  </a:lnTo>
                  <a:lnTo>
                    <a:pt x="71302" y="9927"/>
                  </a:lnTo>
                  <a:lnTo>
                    <a:pt x="94812" y="9526"/>
                  </a:lnTo>
                  <a:lnTo>
                    <a:pt x="103412" y="17726"/>
                  </a:lnTo>
                  <a:lnTo>
                    <a:pt x="104655" y="27135"/>
                  </a:lnTo>
                  <a:lnTo>
                    <a:pt x="104772" y="45871"/>
                  </a:lnTo>
                  <a:lnTo>
                    <a:pt x="98228" y="54883"/>
                  </a:lnTo>
                  <a:lnTo>
                    <a:pt x="96133" y="63769"/>
                  </a:lnTo>
                  <a:lnTo>
                    <a:pt x="95642" y="69970"/>
                  </a:lnTo>
                  <a:lnTo>
                    <a:pt x="94453" y="72047"/>
                  </a:lnTo>
                  <a:lnTo>
                    <a:pt x="92602" y="73431"/>
                  </a:lnTo>
                  <a:lnTo>
                    <a:pt x="90310" y="74354"/>
                  </a:lnTo>
                  <a:lnTo>
                    <a:pt x="88782" y="76028"/>
                  </a:lnTo>
                  <a:lnTo>
                    <a:pt x="87083" y="80710"/>
                  </a:lnTo>
                  <a:lnTo>
                    <a:pt x="85572" y="82381"/>
                  </a:lnTo>
                  <a:lnTo>
                    <a:pt x="81072" y="84239"/>
                  </a:lnTo>
                  <a:lnTo>
                    <a:pt x="79447" y="85792"/>
                  </a:lnTo>
                  <a:lnTo>
                    <a:pt x="71571" y="98852"/>
                  </a:lnTo>
                  <a:lnTo>
                    <a:pt x="63069" y="108077"/>
                  </a:lnTo>
                  <a:lnTo>
                    <a:pt x="56958" y="111534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593"/>
            <p:cNvSpPr/>
            <p:nvPr>
              <p:custDataLst>
                <p:tags r:id="rId170"/>
              </p:custDataLst>
            </p:nvPr>
          </p:nvSpPr>
          <p:spPr>
            <a:xfrm>
              <a:off x="1685925" y="3029081"/>
              <a:ext cx="200026" cy="170889"/>
            </a:xfrm>
            <a:custGeom>
              <a:avLst/>
              <a:gdLst/>
              <a:ahLst/>
              <a:cxnLst/>
              <a:rect l="0" t="0" r="0" b="0"/>
              <a:pathLst>
                <a:path w="200026" h="170889">
                  <a:moveTo>
                    <a:pt x="0" y="133219"/>
                  </a:moveTo>
                  <a:lnTo>
                    <a:pt x="0" y="133219"/>
                  </a:lnTo>
                  <a:lnTo>
                    <a:pt x="0" y="128163"/>
                  </a:lnTo>
                  <a:lnTo>
                    <a:pt x="1058" y="126673"/>
                  </a:lnTo>
                  <a:lnTo>
                    <a:pt x="2822" y="125680"/>
                  </a:lnTo>
                  <a:lnTo>
                    <a:pt x="5057" y="125018"/>
                  </a:lnTo>
                  <a:lnTo>
                    <a:pt x="6546" y="123518"/>
                  </a:lnTo>
                  <a:lnTo>
                    <a:pt x="9133" y="115609"/>
                  </a:lnTo>
                  <a:lnTo>
                    <a:pt x="9515" y="105074"/>
                  </a:lnTo>
                  <a:lnTo>
                    <a:pt x="9524" y="112883"/>
                  </a:lnTo>
                  <a:lnTo>
                    <a:pt x="17726" y="122257"/>
                  </a:lnTo>
                  <a:lnTo>
                    <a:pt x="18658" y="128325"/>
                  </a:lnTo>
                  <a:lnTo>
                    <a:pt x="19040" y="150426"/>
                  </a:lnTo>
                  <a:lnTo>
                    <a:pt x="27250" y="160308"/>
                  </a:lnTo>
                  <a:lnTo>
                    <a:pt x="28459" y="169864"/>
                  </a:lnTo>
                  <a:lnTo>
                    <a:pt x="29556" y="170349"/>
                  </a:lnTo>
                  <a:lnTo>
                    <a:pt x="33597" y="170888"/>
                  </a:lnTo>
                  <a:lnTo>
                    <a:pt x="35098" y="169973"/>
                  </a:lnTo>
                  <a:lnTo>
                    <a:pt x="36099" y="168305"/>
                  </a:lnTo>
                  <a:lnTo>
                    <a:pt x="36766" y="166135"/>
                  </a:lnTo>
                  <a:lnTo>
                    <a:pt x="38269" y="164688"/>
                  </a:lnTo>
                  <a:lnTo>
                    <a:pt x="42761" y="163080"/>
                  </a:lnTo>
                  <a:lnTo>
                    <a:pt x="44382" y="161593"/>
                  </a:lnTo>
                  <a:lnTo>
                    <a:pt x="54974" y="142547"/>
                  </a:lnTo>
                  <a:lnTo>
                    <a:pt x="55700" y="139437"/>
                  </a:lnTo>
                  <a:lnTo>
                    <a:pt x="61777" y="130005"/>
                  </a:lnTo>
                  <a:lnTo>
                    <a:pt x="70280" y="120508"/>
                  </a:lnTo>
                  <a:lnTo>
                    <a:pt x="73569" y="111342"/>
                  </a:lnTo>
                  <a:lnTo>
                    <a:pt x="76089" y="101271"/>
                  </a:lnTo>
                  <a:lnTo>
                    <a:pt x="82399" y="88593"/>
                  </a:lnTo>
                  <a:lnTo>
                    <a:pt x="85798" y="72959"/>
                  </a:lnTo>
                  <a:lnTo>
                    <a:pt x="93069" y="57659"/>
                  </a:lnTo>
                  <a:lnTo>
                    <a:pt x="95247" y="10919"/>
                  </a:lnTo>
                  <a:lnTo>
                    <a:pt x="95250" y="1327"/>
                  </a:lnTo>
                  <a:lnTo>
                    <a:pt x="92428" y="3339"/>
                  </a:lnTo>
                  <a:lnTo>
                    <a:pt x="87049" y="8198"/>
                  </a:lnTo>
                  <a:lnTo>
                    <a:pt x="86117" y="14096"/>
                  </a:lnTo>
                  <a:lnTo>
                    <a:pt x="85727" y="60398"/>
                  </a:lnTo>
                  <a:lnTo>
                    <a:pt x="85725" y="78853"/>
                  </a:lnTo>
                  <a:lnTo>
                    <a:pt x="88547" y="85420"/>
                  </a:lnTo>
                  <a:lnTo>
                    <a:pt x="92271" y="91867"/>
                  </a:lnTo>
                  <a:lnTo>
                    <a:pt x="93926" y="98259"/>
                  </a:lnTo>
                  <a:lnTo>
                    <a:pt x="95426" y="100388"/>
                  </a:lnTo>
                  <a:lnTo>
                    <a:pt x="97484" y="101806"/>
                  </a:lnTo>
                  <a:lnTo>
                    <a:pt x="103335" y="104083"/>
                  </a:lnTo>
                  <a:lnTo>
                    <a:pt x="104135" y="107217"/>
                  </a:lnTo>
                  <a:lnTo>
                    <a:pt x="104348" y="109534"/>
                  </a:lnTo>
                  <a:lnTo>
                    <a:pt x="105549" y="111079"/>
                  </a:lnTo>
                  <a:lnTo>
                    <a:pt x="109705" y="112796"/>
                  </a:lnTo>
                  <a:lnTo>
                    <a:pt x="112295" y="112195"/>
                  </a:lnTo>
                  <a:lnTo>
                    <a:pt x="122097" y="105848"/>
                  </a:lnTo>
                  <a:lnTo>
                    <a:pt x="131088" y="103824"/>
                  </a:lnTo>
                  <a:lnTo>
                    <a:pt x="136931" y="99693"/>
                  </a:lnTo>
                  <a:lnTo>
                    <a:pt x="140233" y="94330"/>
                  </a:lnTo>
                  <a:lnTo>
                    <a:pt x="142759" y="88418"/>
                  </a:lnTo>
                  <a:lnTo>
                    <a:pt x="168681" y="57013"/>
                  </a:lnTo>
                  <a:lnTo>
                    <a:pt x="171278" y="50666"/>
                  </a:lnTo>
                  <a:lnTo>
                    <a:pt x="177631" y="41143"/>
                  </a:lnTo>
                  <a:lnTo>
                    <a:pt x="179984" y="31619"/>
                  </a:lnTo>
                  <a:lnTo>
                    <a:pt x="180535" y="25269"/>
                  </a:lnTo>
                  <a:lnTo>
                    <a:pt x="183602" y="18919"/>
                  </a:lnTo>
                  <a:lnTo>
                    <a:pt x="189137" y="11275"/>
                  </a:lnTo>
                  <a:lnTo>
                    <a:pt x="190489" y="0"/>
                  </a:lnTo>
                  <a:lnTo>
                    <a:pt x="190497" y="4964"/>
                  </a:lnTo>
                  <a:lnTo>
                    <a:pt x="189439" y="6441"/>
                  </a:lnTo>
                  <a:lnTo>
                    <a:pt x="185442" y="8081"/>
                  </a:lnTo>
                  <a:lnTo>
                    <a:pt x="183953" y="9578"/>
                  </a:lnTo>
                  <a:lnTo>
                    <a:pt x="182298" y="14061"/>
                  </a:lnTo>
                  <a:lnTo>
                    <a:pt x="180978" y="60198"/>
                  </a:lnTo>
                  <a:lnTo>
                    <a:pt x="180975" y="105233"/>
                  </a:lnTo>
                  <a:lnTo>
                    <a:pt x="180975" y="112404"/>
                  </a:lnTo>
                  <a:lnTo>
                    <a:pt x="182033" y="112992"/>
                  </a:lnTo>
                  <a:lnTo>
                    <a:pt x="190384" y="114155"/>
                  </a:lnTo>
                  <a:lnTo>
                    <a:pt x="190477" y="119654"/>
                  </a:lnTo>
                  <a:lnTo>
                    <a:pt x="190499" y="109388"/>
                  </a:lnTo>
                  <a:lnTo>
                    <a:pt x="193322" y="103931"/>
                  </a:lnTo>
                  <a:lnTo>
                    <a:pt x="195556" y="100994"/>
                  </a:lnTo>
                  <a:lnTo>
                    <a:pt x="198039" y="92086"/>
                  </a:lnTo>
                  <a:lnTo>
                    <a:pt x="200025" y="760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594"/>
            <p:cNvSpPr/>
            <p:nvPr>
              <p:custDataLst>
                <p:tags r:id="rId171"/>
              </p:custDataLst>
            </p:nvPr>
          </p:nvSpPr>
          <p:spPr>
            <a:xfrm>
              <a:off x="1657350" y="2676525"/>
              <a:ext cx="152401" cy="352426"/>
            </a:xfrm>
            <a:custGeom>
              <a:avLst/>
              <a:gdLst/>
              <a:ahLst/>
              <a:cxnLst/>
              <a:rect l="0" t="0" r="0" b="0"/>
              <a:pathLst>
                <a:path w="152401" h="352426">
                  <a:moveTo>
                    <a:pt x="152400" y="0"/>
                  </a:moveTo>
                  <a:lnTo>
                    <a:pt x="152400" y="0"/>
                  </a:lnTo>
                  <a:lnTo>
                    <a:pt x="152400" y="40382"/>
                  </a:lnTo>
                  <a:lnTo>
                    <a:pt x="149578" y="47228"/>
                  </a:lnTo>
                  <a:lnTo>
                    <a:pt x="137212" y="64506"/>
                  </a:lnTo>
                  <a:lnTo>
                    <a:pt x="120244" y="111288"/>
                  </a:lnTo>
                  <a:lnTo>
                    <a:pt x="101564" y="157441"/>
                  </a:lnTo>
                  <a:lnTo>
                    <a:pt x="79373" y="204182"/>
                  </a:lnTo>
                  <a:lnTo>
                    <a:pt x="60325" y="244448"/>
                  </a:lnTo>
                  <a:lnTo>
                    <a:pt x="41275" y="288226"/>
                  </a:lnTo>
                  <a:lnTo>
                    <a:pt x="15875" y="331497"/>
                  </a:lnTo>
                  <a:lnTo>
                    <a:pt x="0" y="3524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595"/>
            <p:cNvSpPr/>
            <p:nvPr>
              <p:custDataLst>
                <p:tags r:id="rId172"/>
              </p:custDataLst>
            </p:nvPr>
          </p:nvSpPr>
          <p:spPr>
            <a:xfrm>
              <a:off x="1457325" y="2714625"/>
              <a:ext cx="257176" cy="209547"/>
            </a:xfrm>
            <a:custGeom>
              <a:avLst/>
              <a:gdLst/>
              <a:ahLst/>
              <a:cxnLst/>
              <a:rect l="0" t="0" r="0" b="0"/>
              <a:pathLst>
                <a:path w="257176" h="209547">
                  <a:moveTo>
                    <a:pt x="0" y="95250"/>
                  </a:moveTo>
                  <a:lnTo>
                    <a:pt x="0" y="95250"/>
                  </a:lnTo>
                  <a:lnTo>
                    <a:pt x="0" y="68150"/>
                  </a:lnTo>
                  <a:lnTo>
                    <a:pt x="10113" y="67112"/>
                  </a:lnTo>
                  <a:lnTo>
                    <a:pt x="13092" y="68025"/>
                  </a:lnTo>
                  <a:lnTo>
                    <a:pt x="15078" y="69691"/>
                  </a:lnTo>
                  <a:lnTo>
                    <a:pt x="18265" y="74914"/>
                  </a:lnTo>
                  <a:lnTo>
                    <a:pt x="19047" y="121856"/>
                  </a:lnTo>
                  <a:lnTo>
                    <a:pt x="19050" y="136136"/>
                  </a:lnTo>
                  <a:lnTo>
                    <a:pt x="21872" y="142702"/>
                  </a:lnTo>
                  <a:lnTo>
                    <a:pt x="24106" y="145935"/>
                  </a:lnTo>
                  <a:lnTo>
                    <a:pt x="27251" y="160597"/>
                  </a:lnTo>
                  <a:lnTo>
                    <a:pt x="28458" y="183754"/>
                  </a:lnTo>
                  <a:lnTo>
                    <a:pt x="31345" y="190324"/>
                  </a:lnTo>
                  <a:lnTo>
                    <a:pt x="36766" y="198109"/>
                  </a:lnTo>
                  <a:lnTo>
                    <a:pt x="38100" y="209539"/>
                  </a:lnTo>
                  <a:lnTo>
                    <a:pt x="38100" y="209546"/>
                  </a:lnTo>
                  <a:lnTo>
                    <a:pt x="38100" y="201348"/>
                  </a:lnTo>
                  <a:lnTo>
                    <a:pt x="44646" y="192682"/>
                  </a:lnTo>
                  <a:lnTo>
                    <a:pt x="46742" y="183856"/>
                  </a:lnTo>
                  <a:lnTo>
                    <a:pt x="47508" y="168236"/>
                  </a:lnTo>
                  <a:lnTo>
                    <a:pt x="50395" y="161908"/>
                  </a:lnTo>
                  <a:lnTo>
                    <a:pt x="54148" y="155567"/>
                  </a:lnTo>
                  <a:lnTo>
                    <a:pt x="57319" y="146048"/>
                  </a:lnTo>
                  <a:lnTo>
                    <a:pt x="63432" y="136524"/>
                  </a:lnTo>
                  <a:lnTo>
                    <a:pt x="65714" y="127000"/>
                  </a:lnTo>
                  <a:lnTo>
                    <a:pt x="66248" y="120650"/>
                  </a:lnTo>
                  <a:lnTo>
                    <a:pt x="69307" y="114300"/>
                  </a:lnTo>
                  <a:lnTo>
                    <a:pt x="74838" y="106656"/>
                  </a:lnTo>
                  <a:lnTo>
                    <a:pt x="75797" y="100276"/>
                  </a:lnTo>
                  <a:lnTo>
                    <a:pt x="76989" y="98601"/>
                  </a:lnTo>
                  <a:lnTo>
                    <a:pt x="78843" y="97483"/>
                  </a:lnTo>
                  <a:lnTo>
                    <a:pt x="85606" y="95289"/>
                  </a:lnTo>
                  <a:lnTo>
                    <a:pt x="85725" y="142892"/>
                  </a:lnTo>
                  <a:lnTo>
                    <a:pt x="85725" y="185474"/>
                  </a:lnTo>
                  <a:lnTo>
                    <a:pt x="86783" y="187149"/>
                  </a:lnTo>
                  <a:lnTo>
                    <a:pt x="88547" y="188267"/>
                  </a:lnTo>
                  <a:lnTo>
                    <a:pt x="93926" y="190059"/>
                  </a:lnTo>
                  <a:lnTo>
                    <a:pt x="94661" y="193126"/>
                  </a:lnTo>
                  <a:lnTo>
                    <a:pt x="94857" y="195426"/>
                  </a:lnTo>
                  <a:lnTo>
                    <a:pt x="96047" y="196959"/>
                  </a:lnTo>
                  <a:lnTo>
                    <a:pt x="103417" y="199621"/>
                  </a:lnTo>
                  <a:lnTo>
                    <a:pt x="112856" y="191788"/>
                  </a:lnTo>
                  <a:lnTo>
                    <a:pt x="118929" y="190882"/>
                  </a:lnTo>
                  <a:lnTo>
                    <a:pt x="120561" y="189696"/>
                  </a:lnTo>
                  <a:lnTo>
                    <a:pt x="121649" y="187847"/>
                  </a:lnTo>
                  <a:lnTo>
                    <a:pt x="122374" y="185557"/>
                  </a:lnTo>
                  <a:lnTo>
                    <a:pt x="123916" y="184030"/>
                  </a:lnTo>
                  <a:lnTo>
                    <a:pt x="133995" y="178756"/>
                  </a:lnTo>
                  <a:lnTo>
                    <a:pt x="139987" y="174697"/>
                  </a:lnTo>
                  <a:lnTo>
                    <a:pt x="149310" y="171354"/>
                  </a:lnTo>
                  <a:lnTo>
                    <a:pt x="155613" y="166821"/>
                  </a:lnTo>
                  <a:lnTo>
                    <a:pt x="159120" y="161279"/>
                  </a:lnTo>
                  <a:lnTo>
                    <a:pt x="161737" y="155288"/>
                  </a:lnTo>
                  <a:lnTo>
                    <a:pt x="197218" y="114298"/>
                  </a:lnTo>
                  <a:lnTo>
                    <a:pt x="199836" y="107949"/>
                  </a:lnTo>
                  <a:lnTo>
                    <a:pt x="206201" y="98425"/>
                  </a:lnTo>
                  <a:lnTo>
                    <a:pt x="209511" y="85890"/>
                  </a:lnTo>
                  <a:lnTo>
                    <a:pt x="217747" y="85740"/>
                  </a:lnTo>
                  <a:lnTo>
                    <a:pt x="218190" y="86793"/>
                  </a:lnTo>
                  <a:lnTo>
                    <a:pt x="218959" y="98984"/>
                  </a:lnTo>
                  <a:lnTo>
                    <a:pt x="216201" y="105023"/>
                  </a:lnTo>
                  <a:lnTo>
                    <a:pt x="212506" y="111235"/>
                  </a:lnTo>
                  <a:lnTo>
                    <a:pt x="210134" y="123847"/>
                  </a:lnTo>
                  <a:lnTo>
                    <a:pt x="209550" y="169961"/>
                  </a:lnTo>
                  <a:lnTo>
                    <a:pt x="209550" y="180937"/>
                  </a:lnTo>
                  <a:lnTo>
                    <a:pt x="209550" y="136440"/>
                  </a:lnTo>
                  <a:lnTo>
                    <a:pt x="209550" y="130137"/>
                  </a:lnTo>
                  <a:lnTo>
                    <a:pt x="206728" y="123808"/>
                  </a:lnTo>
                  <a:lnTo>
                    <a:pt x="203004" y="117467"/>
                  </a:lnTo>
                  <a:lnTo>
                    <a:pt x="199849" y="107948"/>
                  </a:lnTo>
                  <a:lnTo>
                    <a:pt x="193741" y="98424"/>
                  </a:lnTo>
                  <a:lnTo>
                    <a:pt x="190402" y="88900"/>
                  </a:lnTo>
                  <a:lnTo>
                    <a:pt x="184239" y="79375"/>
                  </a:lnTo>
                  <a:lnTo>
                    <a:pt x="181405" y="68556"/>
                  </a:lnTo>
                  <a:lnTo>
                    <a:pt x="172812" y="58639"/>
                  </a:lnTo>
                  <a:lnTo>
                    <a:pt x="171570" y="49080"/>
                  </a:lnTo>
                  <a:lnTo>
                    <a:pt x="171461" y="39552"/>
                  </a:lnTo>
                  <a:lnTo>
                    <a:pt x="180583" y="29005"/>
                  </a:lnTo>
                  <a:lnTo>
                    <a:pt x="185915" y="28703"/>
                  </a:lnTo>
                  <a:lnTo>
                    <a:pt x="187443" y="27601"/>
                  </a:lnTo>
                  <a:lnTo>
                    <a:pt x="188462" y="25809"/>
                  </a:lnTo>
                  <a:lnTo>
                    <a:pt x="189142" y="23557"/>
                  </a:lnTo>
                  <a:lnTo>
                    <a:pt x="190653" y="22054"/>
                  </a:lnTo>
                  <a:lnTo>
                    <a:pt x="195153" y="20385"/>
                  </a:lnTo>
                  <a:lnTo>
                    <a:pt x="225694" y="17999"/>
                  </a:lnTo>
                  <a:lnTo>
                    <a:pt x="238178" y="11512"/>
                  </a:lnTo>
                  <a:lnTo>
                    <a:pt x="241335" y="10850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596"/>
            <p:cNvSpPr/>
            <p:nvPr>
              <p:custDataLst>
                <p:tags r:id="rId173"/>
              </p:custDataLst>
            </p:nvPr>
          </p:nvSpPr>
          <p:spPr>
            <a:xfrm>
              <a:off x="1228725" y="2905174"/>
              <a:ext cx="123822" cy="152313"/>
            </a:xfrm>
            <a:custGeom>
              <a:avLst/>
              <a:gdLst/>
              <a:ahLst/>
              <a:cxnLst/>
              <a:rect l="0" t="0" r="0" b="0"/>
              <a:pathLst>
                <a:path w="123822" h="152313">
                  <a:moveTo>
                    <a:pt x="0" y="114251"/>
                  </a:moveTo>
                  <a:lnTo>
                    <a:pt x="0" y="114251"/>
                  </a:lnTo>
                  <a:lnTo>
                    <a:pt x="5057" y="109195"/>
                  </a:lnTo>
                  <a:lnTo>
                    <a:pt x="7539" y="103890"/>
                  </a:lnTo>
                  <a:lnTo>
                    <a:pt x="8201" y="100994"/>
                  </a:lnTo>
                  <a:lnTo>
                    <a:pt x="16890" y="85603"/>
                  </a:lnTo>
                  <a:lnTo>
                    <a:pt x="20024" y="60273"/>
                  </a:lnTo>
                  <a:lnTo>
                    <a:pt x="27240" y="49457"/>
                  </a:lnTo>
                  <a:lnTo>
                    <a:pt x="28572" y="38090"/>
                  </a:lnTo>
                  <a:lnTo>
                    <a:pt x="28575" y="85693"/>
                  </a:lnTo>
                  <a:lnTo>
                    <a:pt x="28575" y="107902"/>
                  </a:lnTo>
                  <a:lnTo>
                    <a:pt x="31397" y="114252"/>
                  </a:lnTo>
                  <a:lnTo>
                    <a:pt x="35121" y="120601"/>
                  </a:lnTo>
                  <a:lnTo>
                    <a:pt x="37511" y="133301"/>
                  </a:lnTo>
                  <a:lnTo>
                    <a:pt x="37707" y="136476"/>
                  </a:lnTo>
                  <a:lnTo>
                    <a:pt x="38897" y="138593"/>
                  </a:lnTo>
                  <a:lnTo>
                    <a:pt x="40748" y="140004"/>
                  </a:lnTo>
                  <a:lnTo>
                    <a:pt x="43040" y="140945"/>
                  </a:lnTo>
                  <a:lnTo>
                    <a:pt x="44569" y="142630"/>
                  </a:lnTo>
                  <a:lnTo>
                    <a:pt x="46267" y="147325"/>
                  </a:lnTo>
                  <a:lnTo>
                    <a:pt x="47778" y="149000"/>
                  </a:lnTo>
                  <a:lnTo>
                    <a:pt x="55707" y="151910"/>
                  </a:lnTo>
                  <a:lnTo>
                    <a:pt x="65224" y="152312"/>
                  </a:lnTo>
                  <a:lnTo>
                    <a:pt x="73993" y="145798"/>
                  </a:lnTo>
                  <a:lnTo>
                    <a:pt x="82837" y="142648"/>
                  </a:lnTo>
                  <a:lnTo>
                    <a:pt x="89027" y="138161"/>
                  </a:lnTo>
                  <a:lnTo>
                    <a:pt x="92485" y="132638"/>
                  </a:lnTo>
                  <a:lnTo>
                    <a:pt x="95079" y="126657"/>
                  </a:lnTo>
                  <a:lnTo>
                    <a:pt x="101432" y="117339"/>
                  </a:lnTo>
                  <a:lnTo>
                    <a:pt x="112086" y="91822"/>
                  </a:lnTo>
                  <a:lnTo>
                    <a:pt x="119876" y="79148"/>
                  </a:lnTo>
                  <a:lnTo>
                    <a:pt x="123671" y="44828"/>
                  </a:lnTo>
                  <a:lnTo>
                    <a:pt x="123821" y="15837"/>
                  </a:lnTo>
                  <a:lnTo>
                    <a:pt x="121001" y="9481"/>
                  </a:lnTo>
                  <a:lnTo>
                    <a:pt x="118767" y="6304"/>
                  </a:lnTo>
                  <a:lnTo>
                    <a:pt x="113463" y="2775"/>
                  </a:lnTo>
                  <a:lnTo>
                    <a:pt x="104861" y="323"/>
                  </a:lnTo>
                  <a:lnTo>
                    <a:pt x="91668" y="0"/>
                  </a:lnTo>
                  <a:lnTo>
                    <a:pt x="85544" y="2795"/>
                  </a:lnTo>
                  <a:lnTo>
                    <a:pt x="79295" y="6507"/>
                  </a:lnTo>
                  <a:lnTo>
                    <a:pt x="69826" y="9655"/>
                  </a:lnTo>
                  <a:lnTo>
                    <a:pt x="63489" y="14141"/>
                  </a:lnTo>
                  <a:lnTo>
                    <a:pt x="59967" y="19664"/>
                  </a:lnTo>
                  <a:lnTo>
                    <a:pt x="56463" y="34963"/>
                  </a:lnTo>
                  <a:lnTo>
                    <a:pt x="50714" y="44427"/>
                  </a:lnTo>
                  <a:lnTo>
                    <a:pt x="48235" y="57106"/>
                  </a:lnTo>
                  <a:lnTo>
                    <a:pt x="47625" y="952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597"/>
            <p:cNvSpPr/>
            <p:nvPr>
              <p:custDataLst>
                <p:tags r:id="rId174"/>
              </p:custDataLst>
            </p:nvPr>
          </p:nvSpPr>
          <p:spPr>
            <a:xfrm>
              <a:off x="1104903" y="2924306"/>
              <a:ext cx="104370" cy="161391"/>
            </a:xfrm>
            <a:custGeom>
              <a:avLst/>
              <a:gdLst/>
              <a:ahLst/>
              <a:cxnLst/>
              <a:rect l="0" t="0" r="0" b="0"/>
              <a:pathLst>
                <a:path w="104370" h="161391">
                  <a:moveTo>
                    <a:pt x="9522" y="37969"/>
                  </a:moveTo>
                  <a:lnTo>
                    <a:pt x="9522" y="37969"/>
                  </a:lnTo>
                  <a:lnTo>
                    <a:pt x="1321" y="37969"/>
                  </a:lnTo>
                  <a:lnTo>
                    <a:pt x="880" y="39027"/>
                  </a:lnTo>
                  <a:lnTo>
                    <a:pt x="0" y="61649"/>
                  </a:lnTo>
                  <a:lnTo>
                    <a:pt x="2820" y="67191"/>
                  </a:lnTo>
                  <a:lnTo>
                    <a:pt x="6544" y="73182"/>
                  </a:lnTo>
                  <a:lnTo>
                    <a:pt x="8934" y="85651"/>
                  </a:lnTo>
                  <a:lnTo>
                    <a:pt x="9406" y="98305"/>
                  </a:lnTo>
                  <a:lnTo>
                    <a:pt x="12293" y="104649"/>
                  </a:lnTo>
                  <a:lnTo>
                    <a:pt x="16045" y="110996"/>
                  </a:lnTo>
                  <a:lnTo>
                    <a:pt x="19216" y="120520"/>
                  </a:lnTo>
                  <a:lnTo>
                    <a:pt x="25329" y="130044"/>
                  </a:lnTo>
                  <a:lnTo>
                    <a:pt x="27131" y="136394"/>
                  </a:lnTo>
                  <a:lnTo>
                    <a:pt x="28670" y="138511"/>
                  </a:lnTo>
                  <a:lnTo>
                    <a:pt x="30754" y="139922"/>
                  </a:lnTo>
                  <a:lnTo>
                    <a:pt x="33201" y="140863"/>
                  </a:lnTo>
                  <a:lnTo>
                    <a:pt x="34833" y="142548"/>
                  </a:lnTo>
                  <a:lnTo>
                    <a:pt x="37667" y="150780"/>
                  </a:lnTo>
                  <a:lnTo>
                    <a:pt x="40728" y="151608"/>
                  </a:lnTo>
                  <a:lnTo>
                    <a:pt x="43026" y="151828"/>
                  </a:lnTo>
                  <a:lnTo>
                    <a:pt x="44558" y="153033"/>
                  </a:lnTo>
                  <a:lnTo>
                    <a:pt x="46260" y="157195"/>
                  </a:lnTo>
                  <a:lnTo>
                    <a:pt x="47773" y="158728"/>
                  </a:lnTo>
                  <a:lnTo>
                    <a:pt x="55703" y="161390"/>
                  </a:lnTo>
                  <a:lnTo>
                    <a:pt x="65221" y="153557"/>
                  </a:lnTo>
                  <a:lnTo>
                    <a:pt x="73990" y="151465"/>
                  </a:lnTo>
                  <a:lnTo>
                    <a:pt x="79802" y="147326"/>
                  </a:lnTo>
                  <a:lnTo>
                    <a:pt x="83091" y="141958"/>
                  </a:lnTo>
                  <a:lnTo>
                    <a:pt x="86434" y="126766"/>
                  </a:lnTo>
                  <a:lnTo>
                    <a:pt x="92165" y="117313"/>
                  </a:lnTo>
                  <a:lnTo>
                    <a:pt x="94638" y="104638"/>
                  </a:lnTo>
                  <a:lnTo>
                    <a:pt x="96035" y="97233"/>
                  </a:lnTo>
                  <a:lnTo>
                    <a:pt x="103412" y="74218"/>
                  </a:lnTo>
                  <a:lnTo>
                    <a:pt x="104369" y="63761"/>
                  </a:lnTo>
                  <a:lnTo>
                    <a:pt x="94443" y="22362"/>
                  </a:lnTo>
                  <a:lnTo>
                    <a:pt x="85569" y="9613"/>
                  </a:lnTo>
                  <a:lnTo>
                    <a:pt x="81068" y="4906"/>
                  </a:lnTo>
                  <a:lnTo>
                    <a:pt x="75539" y="2108"/>
                  </a:lnTo>
                  <a:lnTo>
                    <a:pt x="62135" y="0"/>
                  </a:lnTo>
                  <a:lnTo>
                    <a:pt x="56541" y="2749"/>
                  </a:lnTo>
                  <a:lnTo>
                    <a:pt x="50528" y="6441"/>
                  </a:lnTo>
                  <a:lnTo>
                    <a:pt x="44327" y="8081"/>
                  </a:lnTo>
                  <a:lnTo>
                    <a:pt x="42251" y="9578"/>
                  </a:lnTo>
                  <a:lnTo>
                    <a:pt x="40866" y="11633"/>
                  </a:lnTo>
                  <a:lnTo>
                    <a:pt x="38269" y="16739"/>
                  </a:lnTo>
                  <a:lnTo>
                    <a:pt x="31916" y="25564"/>
                  </a:lnTo>
                  <a:lnTo>
                    <a:pt x="29563" y="34881"/>
                  </a:lnTo>
                  <a:lnTo>
                    <a:pt x="28579" y="82158"/>
                  </a:lnTo>
                  <a:lnTo>
                    <a:pt x="28575" y="88653"/>
                  </a:lnTo>
                  <a:lnTo>
                    <a:pt x="36773" y="110953"/>
                  </a:lnTo>
                  <a:lnTo>
                    <a:pt x="51238" y="127144"/>
                  </a:lnTo>
                  <a:lnTo>
                    <a:pt x="57343" y="130519"/>
                  </a:lnTo>
                  <a:lnTo>
                    <a:pt x="69886" y="132686"/>
                  </a:lnTo>
                  <a:lnTo>
                    <a:pt x="79383" y="133061"/>
                  </a:lnTo>
                  <a:lnTo>
                    <a:pt x="85727" y="130327"/>
                  </a:lnTo>
                  <a:lnTo>
                    <a:pt x="95247" y="1236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598"/>
            <p:cNvSpPr/>
            <p:nvPr>
              <p:custDataLst>
                <p:tags r:id="rId175"/>
              </p:custDataLst>
            </p:nvPr>
          </p:nvSpPr>
          <p:spPr>
            <a:xfrm>
              <a:off x="775570" y="3057641"/>
              <a:ext cx="91206" cy="152131"/>
            </a:xfrm>
            <a:custGeom>
              <a:avLst/>
              <a:gdLst/>
              <a:ahLst/>
              <a:cxnLst/>
              <a:rect l="0" t="0" r="0" b="0"/>
              <a:pathLst>
                <a:path w="91206" h="152131">
                  <a:moveTo>
                    <a:pt x="91205" y="9409"/>
                  </a:moveTo>
                  <a:lnTo>
                    <a:pt x="91205" y="9409"/>
                  </a:lnTo>
                  <a:lnTo>
                    <a:pt x="83004" y="9409"/>
                  </a:lnTo>
                  <a:lnTo>
                    <a:pt x="82563" y="8351"/>
                  </a:lnTo>
                  <a:lnTo>
                    <a:pt x="82072" y="4353"/>
                  </a:lnTo>
                  <a:lnTo>
                    <a:pt x="80883" y="2863"/>
                  </a:lnTo>
                  <a:lnTo>
                    <a:pt x="72558" y="0"/>
                  </a:lnTo>
                  <a:lnTo>
                    <a:pt x="72190" y="8095"/>
                  </a:lnTo>
                  <a:lnTo>
                    <a:pt x="71120" y="8533"/>
                  </a:lnTo>
                  <a:lnTo>
                    <a:pt x="57967" y="9374"/>
                  </a:lnTo>
                  <a:lnTo>
                    <a:pt x="56346" y="10444"/>
                  </a:lnTo>
                  <a:lnTo>
                    <a:pt x="55266" y="12216"/>
                  </a:lnTo>
                  <a:lnTo>
                    <a:pt x="53532" y="17607"/>
                  </a:lnTo>
                  <a:lnTo>
                    <a:pt x="50473" y="18344"/>
                  </a:lnTo>
                  <a:lnTo>
                    <a:pt x="44942" y="18818"/>
                  </a:lnTo>
                  <a:lnTo>
                    <a:pt x="10378" y="52136"/>
                  </a:lnTo>
                  <a:lnTo>
                    <a:pt x="7657" y="57680"/>
                  </a:lnTo>
                  <a:lnTo>
                    <a:pt x="5518" y="83739"/>
                  </a:lnTo>
                  <a:lnTo>
                    <a:pt x="435" y="90111"/>
                  </a:lnTo>
                  <a:lnTo>
                    <a:pt x="0" y="92844"/>
                  </a:lnTo>
                  <a:lnTo>
                    <a:pt x="768" y="95724"/>
                  </a:lnTo>
                  <a:lnTo>
                    <a:pt x="3386" y="101747"/>
                  </a:lnTo>
                  <a:lnTo>
                    <a:pt x="5398" y="121838"/>
                  </a:lnTo>
                  <a:lnTo>
                    <a:pt x="32304" y="150529"/>
                  </a:lnTo>
                  <a:lnTo>
                    <a:pt x="55360" y="152130"/>
                  </a:lnTo>
                  <a:lnTo>
                    <a:pt x="62221" y="149393"/>
                  </a:lnTo>
                  <a:lnTo>
                    <a:pt x="72155" y="1427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599"/>
            <p:cNvSpPr/>
            <p:nvPr>
              <p:custDataLst>
                <p:tags r:id="rId176"/>
              </p:custDataLst>
            </p:nvPr>
          </p:nvSpPr>
          <p:spPr>
            <a:xfrm>
              <a:off x="933567" y="2952797"/>
              <a:ext cx="132803" cy="171249"/>
            </a:xfrm>
            <a:custGeom>
              <a:avLst/>
              <a:gdLst/>
              <a:ahLst/>
              <a:cxnLst/>
              <a:rect l="0" t="0" r="0" b="0"/>
              <a:pathLst>
                <a:path w="132803" h="171249">
                  <a:moveTo>
                    <a:pt x="28458" y="19003"/>
                  </a:moveTo>
                  <a:lnTo>
                    <a:pt x="28458" y="19003"/>
                  </a:lnTo>
                  <a:lnTo>
                    <a:pt x="20257" y="19003"/>
                  </a:lnTo>
                  <a:lnTo>
                    <a:pt x="19816" y="20061"/>
                  </a:lnTo>
                  <a:lnTo>
                    <a:pt x="19049" y="27204"/>
                  </a:lnTo>
                  <a:lnTo>
                    <a:pt x="16162" y="27939"/>
                  </a:lnTo>
                  <a:lnTo>
                    <a:pt x="13911" y="28136"/>
                  </a:lnTo>
                  <a:lnTo>
                    <a:pt x="12410" y="29325"/>
                  </a:lnTo>
                  <a:lnTo>
                    <a:pt x="9803" y="36695"/>
                  </a:lnTo>
                  <a:lnTo>
                    <a:pt x="9525" y="42706"/>
                  </a:lnTo>
                  <a:lnTo>
                    <a:pt x="8428" y="44331"/>
                  </a:lnTo>
                  <a:lnTo>
                    <a:pt x="6638" y="45413"/>
                  </a:lnTo>
                  <a:lnTo>
                    <a:pt x="4386" y="46134"/>
                  </a:lnTo>
                  <a:lnTo>
                    <a:pt x="2885" y="47674"/>
                  </a:lnTo>
                  <a:lnTo>
                    <a:pt x="1217" y="52207"/>
                  </a:lnTo>
                  <a:lnTo>
                    <a:pt x="0" y="69930"/>
                  </a:lnTo>
                  <a:lnTo>
                    <a:pt x="2757" y="76210"/>
                  </a:lnTo>
                  <a:lnTo>
                    <a:pt x="6452" y="82528"/>
                  </a:lnTo>
                  <a:lnTo>
                    <a:pt x="8824" y="95208"/>
                  </a:lnTo>
                  <a:lnTo>
                    <a:pt x="9293" y="107904"/>
                  </a:lnTo>
                  <a:lnTo>
                    <a:pt x="12179" y="114254"/>
                  </a:lnTo>
                  <a:lnTo>
                    <a:pt x="15931" y="120603"/>
                  </a:lnTo>
                  <a:lnTo>
                    <a:pt x="18340" y="133303"/>
                  </a:lnTo>
                  <a:lnTo>
                    <a:pt x="18538" y="136478"/>
                  </a:lnTo>
                  <a:lnTo>
                    <a:pt x="21579" y="142828"/>
                  </a:lnTo>
                  <a:lnTo>
                    <a:pt x="45756" y="169638"/>
                  </a:lnTo>
                  <a:lnTo>
                    <a:pt x="49552" y="170619"/>
                  </a:lnTo>
                  <a:lnTo>
                    <a:pt x="60612" y="171248"/>
                  </a:lnTo>
                  <a:lnTo>
                    <a:pt x="66738" y="168512"/>
                  </a:lnTo>
                  <a:lnTo>
                    <a:pt x="69853" y="166301"/>
                  </a:lnTo>
                  <a:lnTo>
                    <a:pt x="73314" y="161021"/>
                  </a:lnTo>
                  <a:lnTo>
                    <a:pt x="74237" y="158132"/>
                  </a:lnTo>
                  <a:lnTo>
                    <a:pt x="75911" y="156206"/>
                  </a:lnTo>
                  <a:lnTo>
                    <a:pt x="95309" y="142218"/>
                  </a:lnTo>
                  <a:lnTo>
                    <a:pt x="109973" y="126873"/>
                  </a:lnTo>
                  <a:lnTo>
                    <a:pt x="121476" y="97184"/>
                  </a:lnTo>
                  <a:lnTo>
                    <a:pt x="132802" y="54355"/>
                  </a:lnTo>
                  <a:lnTo>
                    <a:pt x="130219" y="47768"/>
                  </a:lnTo>
                  <a:lnTo>
                    <a:pt x="128049" y="44529"/>
                  </a:lnTo>
                  <a:lnTo>
                    <a:pt x="122904" y="20089"/>
                  </a:lnTo>
                  <a:lnTo>
                    <a:pt x="117237" y="12034"/>
                  </a:lnTo>
                  <a:lnTo>
                    <a:pt x="115540" y="6028"/>
                  </a:lnTo>
                  <a:lnTo>
                    <a:pt x="114030" y="4003"/>
                  </a:lnTo>
                  <a:lnTo>
                    <a:pt x="111964" y="2653"/>
                  </a:lnTo>
                  <a:lnTo>
                    <a:pt x="104000" y="753"/>
                  </a:lnTo>
                  <a:lnTo>
                    <a:pt x="82395" y="0"/>
                  </a:lnTo>
                  <a:lnTo>
                    <a:pt x="76066" y="2796"/>
                  </a:lnTo>
                  <a:lnTo>
                    <a:pt x="28458" y="4757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600"/>
            <p:cNvSpPr/>
            <p:nvPr>
              <p:custDataLst>
                <p:tags r:id="rId177"/>
              </p:custDataLst>
            </p:nvPr>
          </p:nvSpPr>
          <p:spPr>
            <a:xfrm>
              <a:off x="771561" y="2933700"/>
              <a:ext cx="95215" cy="238087"/>
            </a:xfrm>
            <a:custGeom>
              <a:avLst/>
              <a:gdLst/>
              <a:ahLst/>
              <a:cxnLst/>
              <a:rect l="0" t="0" r="0" b="0"/>
              <a:pathLst>
                <a:path w="95215" h="238087">
                  <a:moveTo>
                    <a:pt x="38064" y="66675"/>
                  </a:moveTo>
                  <a:lnTo>
                    <a:pt x="38064" y="66675"/>
                  </a:lnTo>
                  <a:lnTo>
                    <a:pt x="38064" y="52486"/>
                  </a:lnTo>
                  <a:lnTo>
                    <a:pt x="40886" y="46964"/>
                  </a:lnTo>
                  <a:lnTo>
                    <a:pt x="46265" y="39851"/>
                  </a:lnTo>
                  <a:lnTo>
                    <a:pt x="47197" y="33562"/>
                  </a:lnTo>
                  <a:lnTo>
                    <a:pt x="48386" y="31900"/>
                  </a:lnTo>
                  <a:lnTo>
                    <a:pt x="50237" y="30791"/>
                  </a:lnTo>
                  <a:lnTo>
                    <a:pt x="52529" y="30052"/>
                  </a:lnTo>
                  <a:lnTo>
                    <a:pt x="54058" y="28502"/>
                  </a:lnTo>
                  <a:lnTo>
                    <a:pt x="56711" y="20504"/>
                  </a:lnTo>
                  <a:lnTo>
                    <a:pt x="59757" y="19696"/>
                  </a:lnTo>
                  <a:lnTo>
                    <a:pt x="71576" y="19061"/>
                  </a:lnTo>
                  <a:lnTo>
                    <a:pt x="73105" y="20116"/>
                  </a:lnTo>
                  <a:lnTo>
                    <a:pt x="74125" y="21877"/>
                  </a:lnTo>
                  <a:lnTo>
                    <a:pt x="75761" y="27252"/>
                  </a:lnTo>
                  <a:lnTo>
                    <a:pt x="82630" y="35918"/>
                  </a:lnTo>
                  <a:lnTo>
                    <a:pt x="84783" y="44744"/>
                  </a:lnTo>
                  <a:lnTo>
                    <a:pt x="85570" y="60364"/>
                  </a:lnTo>
                  <a:lnTo>
                    <a:pt x="88458" y="66692"/>
                  </a:lnTo>
                  <a:lnTo>
                    <a:pt x="92211" y="73033"/>
                  </a:lnTo>
                  <a:lnTo>
                    <a:pt x="94621" y="85727"/>
                  </a:lnTo>
                  <a:lnTo>
                    <a:pt x="95204" y="126608"/>
                  </a:lnTo>
                  <a:lnTo>
                    <a:pt x="92387" y="133175"/>
                  </a:lnTo>
                  <a:lnTo>
                    <a:pt x="90155" y="136409"/>
                  </a:lnTo>
                  <a:lnTo>
                    <a:pt x="87012" y="151072"/>
                  </a:lnTo>
                  <a:lnTo>
                    <a:pt x="85805" y="174229"/>
                  </a:lnTo>
                  <a:lnTo>
                    <a:pt x="82918" y="180799"/>
                  </a:lnTo>
                  <a:lnTo>
                    <a:pt x="79166" y="187247"/>
                  </a:lnTo>
                  <a:lnTo>
                    <a:pt x="75995" y="196827"/>
                  </a:lnTo>
                  <a:lnTo>
                    <a:pt x="69882" y="206368"/>
                  </a:lnTo>
                  <a:lnTo>
                    <a:pt x="67600" y="215898"/>
                  </a:lnTo>
                  <a:lnTo>
                    <a:pt x="66766" y="226719"/>
                  </a:lnTo>
                  <a:lnTo>
                    <a:pt x="57149" y="238086"/>
                  </a:lnTo>
                  <a:lnTo>
                    <a:pt x="57117" y="229921"/>
                  </a:lnTo>
                  <a:lnTo>
                    <a:pt x="58174" y="229481"/>
                  </a:lnTo>
                  <a:lnTo>
                    <a:pt x="62171" y="228991"/>
                  </a:lnTo>
                  <a:lnTo>
                    <a:pt x="63661" y="227803"/>
                  </a:lnTo>
                  <a:lnTo>
                    <a:pt x="65315" y="223660"/>
                  </a:lnTo>
                  <a:lnTo>
                    <a:pt x="67436" y="212376"/>
                  </a:lnTo>
                  <a:lnTo>
                    <a:pt x="73108" y="203097"/>
                  </a:lnTo>
                  <a:lnTo>
                    <a:pt x="75560" y="190480"/>
                  </a:lnTo>
                  <a:lnTo>
                    <a:pt x="75761" y="187311"/>
                  </a:lnTo>
                  <a:lnTo>
                    <a:pt x="78807" y="180969"/>
                  </a:lnTo>
                  <a:lnTo>
                    <a:pt x="82631" y="174622"/>
                  </a:lnTo>
                  <a:lnTo>
                    <a:pt x="84783" y="164041"/>
                  </a:lnTo>
                  <a:lnTo>
                    <a:pt x="85687" y="117236"/>
                  </a:lnTo>
                  <a:lnTo>
                    <a:pt x="85689" y="96736"/>
                  </a:lnTo>
                  <a:lnTo>
                    <a:pt x="80632" y="90634"/>
                  </a:lnTo>
                  <a:lnTo>
                    <a:pt x="75328" y="87906"/>
                  </a:lnTo>
                  <a:lnTo>
                    <a:pt x="68355" y="86156"/>
                  </a:lnTo>
                  <a:lnTo>
                    <a:pt x="59374" y="79264"/>
                  </a:lnTo>
                  <a:lnTo>
                    <a:pt x="50493" y="77108"/>
                  </a:lnTo>
                  <a:lnTo>
                    <a:pt x="10009" y="76200"/>
                  </a:lnTo>
                  <a:lnTo>
                    <a:pt x="370" y="67067"/>
                  </a:lnTo>
                  <a:lnTo>
                    <a:pt x="0" y="58508"/>
                  </a:lnTo>
                  <a:lnTo>
                    <a:pt x="6517" y="49814"/>
                  </a:lnTo>
                  <a:lnTo>
                    <a:pt x="9098" y="39851"/>
                  </a:lnTo>
                  <a:lnTo>
                    <a:pt x="22712" y="24996"/>
                  </a:lnTo>
                  <a:lnTo>
                    <a:pt x="28772" y="21693"/>
                  </a:lnTo>
                  <a:lnTo>
                    <a:pt x="34992" y="19166"/>
                  </a:lnTo>
                  <a:lnTo>
                    <a:pt x="41285" y="14516"/>
                  </a:lnTo>
                  <a:lnTo>
                    <a:pt x="50432" y="11743"/>
                  </a:lnTo>
                  <a:lnTo>
                    <a:pt x="60494" y="9452"/>
                  </a:lnTo>
                  <a:lnTo>
                    <a:pt x="75577" y="2181"/>
                  </a:lnTo>
                  <a:lnTo>
                    <a:pt x="9521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601"/>
            <p:cNvSpPr/>
            <p:nvPr>
              <p:custDataLst>
                <p:tags r:id="rId178"/>
              </p:custDataLst>
            </p:nvPr>
          </p:nvSpPr>
          <p:spPr>
            <a:xfrm>
              <a:off x="619125" y="3076575"/>
              <a:ext cx="76201" cy="75809"/>
            </a:xfrm>
            <a:custGeom>
              <a:avLst/>
              <a:gdLst/>
              <a:ahLst/>
              <a:cxnLst/>
              <a:rect l="0" t="0" r="0" b="0"/>
              <a:pathLst>
                <a:path w="76201" h="75809">
                  <a:moveTo>
                    <a:pt x="0" y="66675"/>
                  </a:moveTo>
                  <a:lnTo>
                    <a:pt x="0" y="66675"/>
                  </a:lnTo>
                  <a:lnTo>
                    <a:pt x="0" y="75808"/>
                  </a:lnTo>
                  <a:lnTo>
                    <a:pt x="17052" y="60205"/>
                  </a:lnTo>
                  <a:lnTo>
                    <a:pt x="22748" y="58507"/>
                  </a:lnTo>
                  <a:lnTo>
                    <a:pt x="24690" y="56997"/>
                  </a:lnTo>
                  <a:lnTo>
                    <a:pt x="33120" y="44012"/>
                  </a:lnTo>
                  <a:lnTo>
                    <a:pt x="38709" y="40728"/>
                  </a:lnTo>
                  <a:lnTo>
                    <a:pt x="41681" y="39851"/>
                  </a:lnTo>
                  <a:lnTo>
                    <a:pt x="43662" y="38209"/>
                  </a:lnTo>
                  <a:lnTo>
                    <a:pt x="63768" y="1262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602"/>
            <p:cNvSpPr/>
            <p:nvPr>
              <p:custDataLst>
                <p:tags r:id="rId179"/>
              </p:custDataLst>
            </p:nvPr>
          </p:nvSpPr>
          <p:spPr>
            <a:xfrm>
              <a:off x="600075" y="305752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133" y="4469"/>
                  </a:lnTo>
                  <a:lnTo>
                    <a:pt x="10322" y="4037"/>
                  </a:lnTo>
                  <a:lnTo>
                    <a:pt x="14465" y="6380"/>
                  </a:lnTo>
                  <a:lnTo>
                    <a:pt x="15993" y="6370"/>
                  </a:lnTo>
                  <a:lnTo>
                    <a:pt x="17012" y="5305"/>
                  </a:lnTo>
                  <a:lnTo>
                    <a:pt x="18648" y="1048"/>
                  </a:lnTo>
                  <a:lnTo>
                    <a:pt x="27216" y="92"/>
                  </a:lnTo>
                  <a:lnTo>
                    <a:pt x="47505" y="0"/>
                  </a:lnTo>
                  <a:lnTo>
                    <a:pt x="55815" y="8201"/>
                  </a:lnTo>
                  <a:lnTo>
                    <a:pt x="571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603"/>
            <p:cNvSpPr/>
            <p:nvPr>
              <p:custDataLst>
                <p:tags r:id="rId180"/>
              </p:custDataLst>
            </p:nvPr>
          </p:nvSpPr>
          <p:spPr>
            <a:xfrm>
              <a:off x="371475" y="3152892"/>
              <a:ext cx="152401" cy="104659"/>
            </a:xfrm>
            <a:custGeom>
              <a:avLst/>
              <a:gdLst/>
              <a:ahLst/>
              <a:cxnLst/>
              <a:rect l="0" t="0" r="0" b="0"/>
              <a:pathLst>
                <a:path w="152401" h="104659">
                  <a:moveTo>
                    <a:pt x="9525" y="28458"/>
                  </a:moveTo>
                  <a:lnTo>
                    <a:pt x="9525" y="28458"/>
                  </a:lnTo>
                  <a:lnTo>
                    <a:pt x="9525" y="1218"/>
                  </a:lnTo>
                  <a:lnTo>
                    <a:pt x="8467" y="773"/>
                  </a:lnTo>
                  <a:lnTo>
                    <a:pt x="1324" y="0"/>
                  </a:lnTo>
                  <a:lnTo>
                    <a:pt x="883" y="1020"/>
                  </a:lnTo>
                  <a:lnTo>
                    <a:pt x="0" y="32071"/>
                  </a:lnTo>
                  <a:lnTo>
                    <a:pt x="1059" y="34042"/>
                  </a:lnTo>
                  <a:lnTo>
                    <a:pt x="2823" y="35355"/>
                  </a:lnTo>
                  <a:lnTo>
                    <a:pt x="5057" y="36232"/>
                  </a:lnTo>
                  <a:lnTo>
                    <a:pt x="6546" y="37874"/>
                  </a:lnTo>
                  <a:lnTo>
                    <a:pt x="9133" y="46031"/>
                  </a:lnTo>
                  <a:lnTo>
                    <a:pt x="9409" y="52127"/>
                  </a:lnTo>
                  <a:lnTo>
                    <a:pt x="10506" y="53762"/>
                  </a:lnTo>
                  <a:lnTo>
                    <a:pt x="12295" y="54853"/>
                  </a:lnTo>
                  <a:lnTo>
                    <a:pt x="14547" y="55579"/>
                  </a:lnTo>
                  <a:lnTo>
                    <a:pt x="16048" y="57122"/>
                  </a:lnTo>
                  <a:lnTo>
                    <a:pt x="18655" y="65106"/>
                  </a:lnTo>
                  <a:lnTo>
                    <a:pt x="21696" y="65912"/>
                  </a:lnTo>
                  <a:lnTo>
                    <a:pt x="37697" y="66557"/>
                  </a:lnTo>
                  <a:lnTo>
                    <a:pt x="46266" y="58357"/>
                  </a:lnTo>
                  <a:lnTo>
                    <a:pt x="47222" y="52369"/>
                  </a:lnTo>
                  <a:lnTo>
                    <a:pt x="48415" y="50749"/>
                  </a:lnTo>
                  <a:lnTo>
                    <a:pt x="52562" y="48948"/>
                  </a:lnTo>
                  <a:lnTo>
                    <a:pt x="54091" y="47410"/>
                  </a:lnTo>
                  <a:lnTo>
                    <a:pt x="56747" y="39433"/>
                  </a:lnTo>
                  <a:lnTo>
                    <a:pt x="57150" y="9443"/>
                  </a:lnTo>
                  <a:lnTo>
                    <a:pt x="62206" y="9418"/>
                  </a:lnTo>
                  <a:lnTo>
                    <a:pt x="63696" y="10473"/>
                  </a:lnTo>
                  <a:lnTo>
                    <a:pt x="64689" y="12235"/>
                  </a:lnTo>
                  <a:lnTo>
                    <a:pt x="66559" y="18541"/>
                  </a:lnTo>
                  <a:lnTo>
                    <a:pt x="71697" y="18817"/>
                  </a:lnTo>
                  <a:lnTo>
                    <a:pt x="73198" y="19914"/>
                  </a:lnTo>
                  <a:lnTo>
                    <a:pt x="78846" y="30687"/>
                  </a:lnTo>
                  <a:lnTo>
                    <a:pt x="84366" y="36542"/>
                  </a:lnTo>
                  <a:lnTo>
                    <a:pt x="85322" y="42613"/>
                  </a:lnTo>
                  <a:lnTo>
                    <a:pt x="86515" y="44244"/>
                  </a:lnTo>
                  <a:lnTo>
                    <a:pt x="88368" y="45332"/>
                  </a:lnTo>
                  <a:lnTo>
                    <a:pt x="93891" y="47078"/>
                  </a:lnTo>
                  <a:lnTo>
                    <a:pt x="94646" y="50139"/>
                  </a:lnTo>
                  <a:lnTo>
                    <a:pt x="94847" y="52437"/>
                  </a:lnTo>
                  <a:lnTo>
                    <a:pt x="96040" y="53969"/>
                  </a:lnTo>
                  <a:lnTo>
                    <a:pt x="100187" y="55671"/>
                  </a:lnTo>
                  <a:lnTo>
                    <a:pt x="101716" y="57184"/>
                  </a:lnTo>
                  <a:lnTo>
                    <a:pt x="104656" y="66130"/>
                  </a:lnTo>
                  <a:lnTo>
                    <a:pt x="109796" y="66431"/>
                  </a:lnTo>
                  <a:lnTo>
                    <a:pt x="111297" y="67532"/>
                  </a:lnTo>
                  <a:lnTo>
                    <a:pt x="114265" y="75966"/>
                  </a:lnTo>
                  <a:lnTo>
                    <a:pt x="114300" y="95098"/>
                  </a:lnTo>
                  <a:lnTo>
                    <a:pt x="104778" y="104655"/>
                  </a:lnTo>
                  <a:lnTo>
                    <a:pt x="95250" y="104658"/>
                  </a:lnTo>
                  <a:lnTo>
                    <a:pt x="95250" y="95249"/>
                  </a:lnTo>
                  <a:lnTo>
                    <a:pt x="100306" y="95168"/>
                  </a:lnTo>
                  <a:lnTo>
                    <a:pt x="101796" y="94098"/>
                  </a:lnTo>
                  <a:lnTo>
                    <a:pt x="104659" y="86001"/>
                  </a:lnTo>
                  <a:lnTo>
                    <a:pt x="104765" y="77441"/>
                  </a:lnTo>
                  <a:lnTo>
                    <a:pt x="105826" y="76988"/>
                  </a:lnTo>
                  <a:lnTo>
                    <a:pt x="112975" y="76202"/>
                  </a:lnTo>
                  <a:lnTo>
                    <a:pt x="122385" y="67892"/>
                  </a:lnTo>
                  <a:lnTo>
                    <a:pt x="131900" y="66675"/>
                  </a:lnTo>
                  <a:lnTo>
                    <a:pt x="151038" y="66558"/>
                  </a:lnTo>
                  <a:lnTo>
                    <a:pt x="151492" y="65500"/>
                  </a:lnTo>
                  <a:lnTo>
                    <a:pt x="152400" y="570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604"/>
            <p:cNvSpPr/>
            <p:nvPr>
              <p:custDataLst>
                <p:tags r:id="rId181"/>
              </p:custDataLst>
            </p:nvPr>
          </p:nvSpPr>
          <p:spPr>
            <a:xfrm>
              <a:off x="219467" y="3038591"/>
              <a:ext cx="75413" cy="123710"/>
            </a:xfrm>
            <a:custGeom>
              <a:avLst/>
              <a:gdLst/>
              <a:ahLst/>
              <a:cxnLst/>
              <a:rect l="0" t="0" r="0" b="0"/>
              <a:pathLst>
                <a:path w="75413" h="123710">
                  <a:moveTo>
                    <a:pt x="9133" y="9409"/>
                  </a:moveTo>
                  <a:lnTo>
                    <a:pt x="9133" y="9409"/>
                  </a:lnTo>
                  <a:lnTo>
                    <a:pt x="9133" y="0"/>
                  </a:lnTo>
                  <a:lnTo>
                    <a:pt x="0" y="9020"/>
                  </a:lnTo>
                  <a:lnTo>
                    <a:pt x="32812" y="9409"/>
                  </a:lnTo>
                  <a:lnTo>
                    <a:pt x="34444" y="10467"/>
                  </a:lnTo>
                  <a:lnTo>
                    <a:pt x="35532" y="12231"/>
                  </a:lnTo>
                  <a:lnTo>
                    <a:pt x="36257" y="14465"/>
                  </a:lnTo>
                  <a:lnTo>
                    <a:pt x="37799" y="15955"/>
                  </a:lnTo>
                  <a:lnTo>
                    <a:pt x="47878" y="21167"/>
                  </a:lnTo>
                  <a:lnTo>
                    <a:pt x="55004" y="27019"/>
                  </a:lnTo>
                  <a:lnTo>
                    <a:pt x="61295" y="28033"/>
                  </a:lnTo>
                  <a:lnTo>
                    <a:pt x="62958" y="29233"/>
                  </a:lnTo>
                  <a:lnTo>
                    <a:pt x="64066" y="31092"/>
                  </a:lnTo>
                  <a:lnTo>
                    <a:pt x="65991" y="38135"/>
                  </a:lnTo>
                  <a:lnTo>
                    <a:pt x="66153" y="42637"/>
                  </a:lnTo>
                  <a:lnTo>
                    <a:pt x="67255" y="44261"/>
                  </a:lnTo>
                  <a:lnTo>
                    <a:pt x="69048" y="45344"/>
                  </a:lnTo>
                  <a:lnTo>
                    <a:pt x="71301" y="46065"/>
                  </a:lnTo>
                  <a:lnTo>
                    <a:pt x="72803" y="47605"/>
                  </a:lnTo>
                  <a:lnTo>
                    <a:pt x="75412" y="55583"/>
                  </a:lnTo>
                  <a:lnTo>
                    <a:pt x="67572" y="65108"/>
                  </a:lnTo>
                  <a:lnTo>
                    <a:pt x="65479" y="73877"/>
                  </a:lnTo>
                  <a:lnTo>
                    <a:pt x="39884" y="105301"/>
                  </a:lnTo>
                  <a:lnTo>
                    <a:pt x="39159" y="108262"/>
                  </a:lnTo>
                  <a:lnTo>
                    <a:pt x="37617" y="110236"/>
                  </a:lnTo>
                  <a:lnTo>
                    <a:pt x="33081" y="112429"/>
                  </a:lnTo>
                  <a:lnTo>
                    <a:pt x="31448" y="114072"/>
                  </a:lnTo>
                  <a:lnTo>
                    <a:pt x="28613" y="122231"/>
                  </a:lnTo>
                  <a:lnTo>
                    <a:pt x="25552" y="123052"/>
                  </a:lnTo>
                  <a:lnTo>
                    <a:pt x="18658" y="1237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605"/>
            <p:cNvSpPr/>
            <p:nvPr>
              <p:custDataLst>
                <p:tags r:id="rId182"/>
              </p:custDataLst>
            </p:nvPr>
          </p:nvSpPr>
          <p:spPr>
            <a:xfrm>
              <a:off x="171453" y="3009901"/>
              <a:ext cx="114297" cy="379545"/>
            </a:xfrm>
            <a:custGeom>
              <a:avLst/>
              <a:gdLst/>
              <a:ahLst/>
              <a:cxnLst/>
              <a:rect l="0" t="0" r="0" b="0"/>
              <a:pathLst>
                <a:path w="114297" h="379545">
                  <a:moveTo>
                    <a:pt x="66672" y="57149"/>
                  </a:moveTo>
                  <a:lnTo>
                    <a:pt x="66672" y="57149"/>
                  </a:lnTo>
                  <a:lnTo>
                    <a:pt x="66672" y="43892"/>
                  </a:lnTo>
                  <a:lnTo>
                    <a:pt x="69494" y="37852"/>
                  </a:lnTo>
                  <a:lnTo>
                    <a:pt x="74873" y="30406"/>
                  </a:lnTo>
                  <a:lnTo>
                    <a:pt x="74256" y="28737"/>
                  </a:lnTo>
                  <a:lnTo>
                    <a:pt x="69389" y="21332"/>
                  </a:lnTo>
                  <a:lnTo>
                    <a:pt x="67030" y="11288"/>
                  </a:lnTo>
                  <a:lnTo>
                    <a:pt x="66681" y="437"/>
                  </a:lnTo>
                  <a:lnTo>
                    <a:pt x="42992" y="0"/>
                  </a:lnTo>
                  <a:lnTo>
                    <a:pt x="37451" y="2822"/>
                  </a:lnTo>
                  <a:lnTo>
                    <a:pt x="24035" y="14188"/>
                  </a:lnTo>
                  <a:lnTo>
                    <a:pt x="21264" y="19710"/>
                  </a:lnTo>
                  <a:lnTo>
                    <a:pt x="20525" y="22665"/>
                  </a:lnTo>
                  <a:lnTo>
                    <a:pt x="11703" y="38157"/>
                  </a:lnTo>
                  <a:lnTo>
                    <a:pt x="10976" y="41313"/>
                  </a:lnTo>
                  <a:lnTo>
                    <a:pt x="2174" y="57154"/>
                  </a:lnTo>
                  <a:lnTo>
                    <a:pt x="2" y="104774"/>
                  </a:lnTo>
                  <a:lnTo>
                    <a:pt x="0" y="107949"/>
                  </a:lnTo>
                  <a:lnTo>
                    <a:pt x="2821" y="114299"/>
                  </a:lnTo>
                  <a:lnTo>
                    <a:pt x="5054" y="117474"/>
                  </a:lnTo>
                  <a:lnTo>
                    <a:pt x="10359" y="121002"/>
                  </a:lnTo>
                  <a:lnTo>
                    <a:pt x="13255" y="121943"/>
                  </a:lnTo>
                  <a:lnTo>
                    <a:pt x="15185" y="123628"/>
                  </a:lnTo>
                  <a:lnTo>
                    <a:pt x="29182" y="143049"/>
                  </a:lnTo>
                  <a:lnTo>
                    <a:pt x="35193" y="148243"/>
                  </a:lnTo>
                  <a:lnTo>
                    <a:pt x="47676" y="154400"/>
                  </a:lnTo>
                  <a:lnTo>
                    <a:pt x="82548" y="186288"/>
                  </a:lnTo>
                  <a:lnTo>
                    <a:pt x="88897" y="188628"/>
                  </a:lnTo>
                  <a:lnTo>
                    <a:pt x="91014" y="191368"/>
                  </a:lnTo>
                  <a:lnTo>
                    <a:pt x="97233" y="208153"/>
                  </a:lnTo>
                  <a:lnTo>
                    <a:pt x="111649" y="228477"/>
                  </a:lnTo>
                  <a:lnTo>
                    <a:pt x="113948" y="244458"/>
                  </a:lnTo>
                  <a:lnTo>
                    <a:pt x="114296" y="288924"/>
                  </a:lnTo>
                  <a:lnTo>
                    <a:pt x="113238" y="308170"/>
                  </a:lnTo>
                  <a:lnTo>
                    <a:pt x="102538" y="333199"/>
                  </a:lnTo>
                  <a:lnTo>
                    <a:pt x="71687" y="366447"/>
                  </a:lnTo>
                  <a:lnTo>
                    <a:pt x="66078" y="369240"/>
                  </a:lnTo>
                  <a:lnTo>
                    <a:pt x="63101" y="369984"/>
                  </a:lnTo>
                  <a:lnTo>
                    <a:pt x="61117" y="371539"/>
                  </a:lnTo>
                  <a:lnTo>
                    <a:pt x="58911" y="376089"/>
                  </a:lnTo>
                  <a:lnTo>
                    <a:pt x="57265" y="377726"/>
                  </a:lnTo>
                  <a:lnTo>
                    <a:pt x="52613" y="379544"/>
                  </a:lnTo>
                  <a:lnTo>
                    <a:pt x="49891" y="378971"/>
                  </a:lnTo>
                  <a:lnTo>
                    <a:pt x="39859" y="372670"/>
                  </a:lnTo>
                  <a:lnTo>
                    <a:pt x="24994" y="358322"/>
                  </a:lnTo>
                  <a:lnTo>
                    <a:pt x="21690" y="352223"/>
                  </a:lnTo>
                  <a:lnTo>
                    <a:pt x="19569" y="339684"/>
                  </a:lnTo>
                  <a:lnTo>
                    <a:pt x="19047" y="2952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606"/>
            <p:cNvSpPr/>
            <p:nvPr>
              <p:custDataLst>
                <p:tags r:id="rId183"/>
              </p:custDataLst>
            </p:nvPr>
          </p:nvSpPr>
          <p:spPr>
            <a:xfrm>
              <a:off x="1266825" y="2476500"/>
              <a:ext cx="9523" cy="19051"/>
            </a:xfrm>
            <a:custGeom>
              <a:avLst/>
              <a:gdLst/>
              <a:ahLst/>
              <a:cxnLst/>
              <a:rect l="0" t="0" r="0" b="0"/>
              <a:pathLst>
                <a:path w="9523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9132" y="9641"/>
                  </a:lnTo>
                  <a:lnTo>
                    <a:pt x="9522" y="11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607"/>
            <p:cNvSpPr/>
            <p:nvPr>
              <p:custDataLst>
                <p:tags r:id="rId184"/>
              </p:custDataLst>
            </p:nvPr>
          </p:nvSpPr>
          <p:spPr>
            <a:xfrm>
              <a:off x="971550" y="2524126"/>
              <a:ext cx="228601" cy="170088"/>
            </a:xfrm>
            <a:custGeom>
              <a:avLst/>
              <a:gdLst/>
              <a:ahLst/>
              <a:cxnLst/>
              <a:rect l="0" t="0" r="0" b="0"/>
              <a:pathLst>
                <a:path w="228601" h="170088">
                  <a:moveTo>
                    <a:pt x="0" y="66674"/>
                  </a:moveTo>
                  <a:lnTo>
                    <a:pt x="0" y="66674"/>
                  </a:lnTo>
                  <a:lnTo>
                    <a:pt x="0" y="57541"/>
                  </a:lnTo>
                  <a:lnTo>
                    <a:pt x="0" y="66292"/>
                  </a:lnTo>
                  <a:lnTo>
                    <a:pt x="6546" y="74203"/>
                  </a:lnTo>
                  <a:lnTo>
                    <a:pt x="9133" y="83998"/>
                  </a:lnTo>
                  <a:lnTo>
                    <a:pt x="9515" y="99868"/>
                  </a:lnTo>
                  <a:lnTo>
                    <a:pt x="12343" y="105416"/>
                  </a:lnTo>
                  <a:lnTo>
                    <a:pt x="16069" y="111409"/>
                  </a:lnTo>
                  <a:lnTo>
                    <a:pt x="18461" y="123880"/>
                  </a:lnTo>
                  <a:lnTo>
                    <a:pt x="19049" y="157014"/>
                  </a:lnTo>
                  <a:lnTo>
                    <a:pt x="20108" y="158651"/>
                  </a:lnTo>
                  <a:lnTo>
                    <a:pt x="21872" y="159742"/>
                  </a:lnTo>
                  <a:lnTo>
                    <a:pt x="27251" y="161493"/>
                  </a:lnTo>
                  <a:lnTo>
                    <a:pt x="27986" y="164555"/>
                  </a:lnTo>
                  <a:lnTo>
                    <a:pt x="28459" y="170087"/>
                  </a:lnTo>
                  <a:lnTo>
                    <a:pt x="28574" y="156973"/>
                  </a:lnTo>
                  <a:lnTo>
                    <a:pt x="29633" y="155448"/>
                  </a:lnTo>
                  <a:lnTo>
                    <a:pt x="31397" y="154432"/>
                  </a:lnTo>
                  <a:lnTo>
                    <a:pt x="33631" y="153755"/>
                  </a:lnTo>
                  <a:lnTo>
                    <a:pt x="35121" y="152244"/>
                  </a:lnTo>
                  <a:lnTo>
                    <a:pt x="40334" y="142216"/>
                  </a:lnTo>
                  <a:lnTo>
                    <a:pt x="44384" y="136232"/>
                  </a:lnTo>
                  <a:lnTo>
                    <a:pt x="46185" y="130044"/>
                  </a:lnTo>
                  <a:lnTo>
                    <a:pt x="47723" y="127971"/>
                  </a:lnTo>
                  <a:lnTo>
                    <a:pt x="49807" y="126589"/>
                  </a:lnTo>
                  <a:lnTo>
                    <a:pt x="52255" y="125667"/>
                  </a:lnTo>
                  <a:lnTo>
                    <a:pt x="53887" y="123994"/>
                  </a:lnTo>
                  <a:lnTo>
                    <a:pt x="59328" y="113705"/>
                  </a:lnTo>
                  <a:lnTo>
                    <a:pt x="72253" y="98346"/>
                  </a:lnTo>
                  <a:lnTo>
                    <a:pt x="74446" y="92039"/>
                  </a:lnTo>
                  <a:lnTo>
                    <a:pt x="76089" y="89935"/>
                  </a:lnTo>
                  <a:lnTo>
                    <a:pt x="82399" y="85913"/>
                  </a:lnTo>
                  <a:lnTo>
                    <a:pt x="85722" y="76210"/>
                  </a:lnTo>
                  <a:lnTo>
                    <a:pt x="85725" y="76200"/>
                  </a:lnTo>
                  <a:lnTo>
                    <a:pt x="85725" y="109312"/>
                  </a:lnTo>
                  <a:lnTo>
                    <a:pt x="84667" y="110974"/>
                  </a:lnTo>
                  <a:lnTo>
                    <a:pt x="82903" y="112083"/>
                  </a:lnTo>
                  <a:lnTo>
                    <a:pt x="80668" y="112822"/>
                  </a:lnTo>
                  <a:lnTo>
                    <a:pt x="79179" y="114372"/>
                  </a:lnTo>
                  <a:lnTo>
                    <a:pt x="76592" y="122370"/>
                  </a:lnTo>
                  <a:lnTo>
                    <a:pt x="84436" y="131897"/>
                  </a:lnTo>
                  <a:lnTo>
                    <a:pt x="85343" y="137975"/>
                  </a:lnTo>
                  <a:lnTo>
                    <a:pt x="86528" y="139608"/>
                  </a:lnTo>
                  <a:lnTo>
                    <a:pt x="88377" y="140697"/>
                  </a:lnTo>
                  <a:lnTo>
                    <a:pt x="95131" y="142836"/>
                  </a:lnTo>
                  <a:lnTo>
                    <a:pt x="118929" y="142874"/>
                  </a:lnTo>
                  <a:lnTo>
                    <a:pt x="120561" y="141816"/>
                  </a:lnTo>
                  <a:lnTo>
                    <a:pt x="121649" y="140052"/>
                  </a:lnTo>
                  <a:lnTo>
                    <a:pt x="122374" y="137818"/>
                  </a:lnTo>
                  <a:lnTo>
                    <a:pt x="123916" y="136328"/>
                  </a:lnTo>
                  <a:lnTo>
                    <a:pt x="133441" y="132552"/>
                  </a:lnTo>
                  <a:lnTo>
                    <a:pt x="140668" y="126880"/>
                  </a:lnTo>
                  <a:lnTo>
                    <a:pt x="146480" y="125182"/>
                  </a:lnTo>
                  <a:lnTo>
                    <a:pt x="148453" y="123671"/>
                  </a:lnTo>
                  <a:lnTo>
                    <a:pt x="150646" y="119170"/>
                  </a:lnTo>
                  <a:lnTo>
                    <a:pt x="152289" y="117546"/>
                  </a:lnTo>
                  <a:lnTo>
                    <a:pt x="156937" y="115742"/>
                  </a:lnTo>
                  <a:lnTo>
                    <a:pt x="169688" y="114426"/>
                  </a:lnTo>
                  <a:lnTo>
                    <a:pt x="170275" y="113325"/>
                  </a:lnTo>
                  <a:lnTo>
                    <a:pt x="170928" y="109280"/>
                  </a:lnTo>
                  <a:lnTo>
                    <a:pt x="172160" y="107778"/>
                  </a:lnTo>
                  <a:lnTo>
                    <a:pt x="179605" y="105170"/>
                  </a:lnTo>
                  <a:lnTo>
                    <a:pt x="180062" y="106096"/>
                  </a:lnTo>
                  <a:lnTo>
                    <a:pt x="180569" y="109948"/>
                  </a:lnTo>
                  <a:lnTo>
                    <a:pt x="181763" y="111398"/>
                  </a:lnTo>
                  <a:lnTo>
                    <a:pt x="190465" y="114289"/>
                  </a:lnTo>
                  <a:lnTo>
                    <a:pt x="200024" y="123823"/>
                  </a:lnTo>
                  <a:lnTo>
                    <a:pt x="182415" y="106214"/>
                  </a:lnTo>
                  <a:lnTo>
                    <a:pt x="181402" y="100144"/>
                  </a:lnTo>
                  <a:lnTo>
                    <a:pt x="180201" y="98512"/>
                  </a:lnTo>
                  <a:lnTo>
                    <a:pt x="176045" y="96699"/>
                  </a:lnTo>
                  <a:lnTo>
                    <a:pt x="174513" y="95158"/>
                  </a:lnTo>
                  <a:lnTo>
                    <a:pt x="172812" y="90622"/>
                  </a:lnTo>
                  <a:lnTo>
                    <a:pt x="170661" y="79087"/>
                  </a:lnTo>
                  <a:lnTo>
                    <a:pt x="159707" y="64671"/>
                  </a:lnTo>
                  <a:lnTo>
                    <a:pt x="157272" y="62164"/>
                  </a:lnTo>
                  <a:lnTo>
                    <a:pt x="154565" y="56555"/>
                  </a:lnTo>
                  <a:lnTo>
                    <a:pt x="152828" y="49388"/>
                  </a:lnTo>
                  <a:lnTo>
                    <a:pt x="144237" y="39578"/>
                  </a:lnTo>
                  <a:lnTo>
                    <a:pt x="142995" y="30028"/>
                  </a:lnTo>
                  <a:lnTo>
                    <a:pt x="142876" y="14120"/>
                  </a:lnTo>
                  <a:lnTo>
                    <a:pt x="143934" y="12588"/>
                  </a:lnTo>
                  <a:lnTo>
                    <a:pt x="145698" y="11567"/>
                  </a:lnTo>
                  <a:lnTo>
                    <a:pt x="151076" y="9928"/>
                  </a:lnTo>
                  <a:lnTo>
                    <a:pt x="151811" y="6881"/>
                  </a:lnTo>
                  <a:lnTo>
                    <a:pt x="152007" y="4587"/>
                  </a:lnTo>
                  <a:lnTo>
                    <a:pt x="153197" y="3058"/>
                  </a:lnTo>
                  <a:lnTo>
                    <a:pt x="160567" y="401"/>
                  </a:lnTo>
                  <a:lnTo>
                    <a:pt x="179613" y="0"/>
                  </a:lnTo>
                  <a:lnTo>
                    <a:pt x="189056" y="8200"/>
                  </a:lnTo>
                  <a:lnTo>
                    <a:pt x="195129" y="9132"/>
                  </a:lnTo>
                  <a:lnTo>
                    <a:pt x="203631" y="9408"/>
                  </a:lnTo>
                  <a:lnTo>
                    <a:pt x="205604" y="10505"/>
                  </a:lnTo>
                  <a:lnTo>
                    <a:pt x="206919" y="12295"/>
                  </a:lnTo>
                  <a:lnTo>
                    <a:pt x="207796" y="14546"/>
                  </a:lnTo>
                  <a:lnTo>
                    <a:pt x="209439" y="16047"/>
                  </a:lnTo>
                  <a:lnTo>
                    <a:pt x="217597" y="18654"/>
                  </a:lnTo>
                  <a:lnTo>
                    <a:pt x="228600" y="190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608"/>
            <p:cNvSpPr/>
            <p:nvPr>
              <p:custDataLst>
                <p:tags r:id="rId185"/>
              </p:custDataLst>
            </p:nvPr>
          </p:nvSpPr>
          <p:spPr>
            <a:xfrm>
              <a:off x="800100" y="269557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9525" y="19050"/>
                  </a:moveTo>
                  <a:lnTo>
                    <a:pt x="9525" y="19050"/>
                  </a:ln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48267" y="19050"/>
                  </a:lnTo>
                  <a:lnTo>
                    <a:pt x="65197" y="19050"/>
                  </a:lnTo>
                  <a:lnTo>
                    <a:pt x="73987" y="12504"/>
                  </a:lnTo>
                  <a:lnTo>
                    <a:pt x="83970" y="9917"/>
                  </a:lnTo>
                  <a:lnTo>
                    <a:pt x="98828" y="9560"/>
                  </a:lnTo>
                  <a:lnTo>
                    <a:pt x="100811" y="8490"/>
                  </a:lnTo>
                  <a:lnTo>
                    <a:pt x="102132" y="6718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609"/>
            <p:cNvSpPr/>
            <p:nvPr>
              <p:custDataLst>
                <p:tags r:id="rId186"/>
              </p:custDataLst>
            </p:nvPr>
          </p:nvSpPr>
          <p:spPr>
            <a:xfrm>
              <a:off x="809625" y="2495670"/>
              <a:ext cx="66676" cy="209431"/>
            </a:xfrm>
            <a:custGeom>
              <a:avLst/>
              <a:gdLst/>
              <a:ahLst/>
              <a:cxnLst/>
              <a:rect l="0" t="0" r="0" b="0"/>
              <a:pathLst>
                <a:path w="66676" h="209431">
                  <a:moveTo>
                    <a:pt x="0" y="123705"/>
                  </a:moveTo>
                  <a:lnTo>
                    <a:pt x="0" y="123705"/>
                  </a:lnTo>
                  <a:lnTo>
                    <a:pt x="0" y="133195"/>
                  </a:lnTo>
                  <a:lnTo>
                    <a:pt x="17692" y="115538"/>
                  </a:lnTo>
                  <a:lnTo>
                    <a:pt x="23704" y="114582"/>
                  </a:lnTo>
                  <a:lnTo>
                    <a:pt x="25328" y="113390"/>
                  </a:lnTo>
                  <a:lnTo>
                    <a:pt x="36649" y="96856"/>
                  </a:lnTo>
                  <a:lnTo>
                    <a:pt x="44360" y="87867"/>
                  </a:lnTo>
                  <a:lnTo>
                    <a:pt x="47195" y="77841"/>
                  </a:lnTo>
                  <a:lnTo>
                    <a:pt x="54086" y="68824"/>
                  </a:lnTo>
                  <a:lnTo>
                    <a:pt x="56747" y="58792"/>
                  </a:lnTo>
                  <a:lnTo>
                    <a:pt x="63616" y="49774"/>
                  </a:lnTo>
                  <a:lnTo>
                    <a:pt x="65769" y="40887"/>
                  </a:lnTo>
                  <a:lnTo>
                    <a:pt x="66674" y="9846"/>
                  </a:lnTo>
                  <a:lnTo>
                    <a:pt x="57266" y="0"/>
                  </a:lnTo>
                  <a:lnTo>
                    <a:pt x="57184" y="4972"/>
                  </a:lnTo>
                  <a:lnTo>
                    <a:pt x="56115" y="6450"/>
                  </a:lnTo>
                  <a:lnTo>
                    <a:pt x="48952" y="9016"/>
                  </a:lnTo>
                  <a:lnTo>
                    <a:pt x="48215" y="12054"/>
                  </a:lnTo>
                  <a:lnTo>
                    <a:pt x="47625" y="59033"/>
                  </a:lnTo>
                  <a:lnTo>
                    <a:pt x="47625" y="83758"/>
                  </a:lnTo>
                  <a:lnTo>
                    <a:pt x="54171" y="92844"/>
                  </a:lnTo>
                  <a:lnTo>
                    <a:pt x="56267" y="101744"/>
                  </a:lnTo>
                  <a:lnTo>
                    <a:pt x="57149" y="145965"/>
                  </a:lnTo>
                  <a:lnTo>
                    <a:pt x="59972" y="152295"/>
                  </a:lnTo>
                  <a:lnTo>
                    <a:pt x="63696" y="158637"/>
                  </a:lnTo>
                  <a:lnTo>
                    <a:pt x="66283" y="169449"/>
                  </a:lnTo>
                  <a:lnTo>
                    <a:pt x="66675" y="209302"/>
                  </a:lnTo>
                  <a:lnTo>
                    <a:pt x="57150" y="2094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610"/>
            <p:cNvSpPr/>
            <p:nvPr>
              <p:custDataLst>
                <p:tags r:id="rId187"/>
              </p:custDataLst>
            </p:nvPr>
          </p:nvSpPr>
          <p:spPr>
            <a:xfrm>
              <a:off x="533403" y="2676525"/>
              <a:ext cx="66673" cy="28576"/>
            </a:xfrm>
            <a:custGeom>
              <a:avLst/>
              <a:gdLst/>
              <a:ahLst/>
              <a:cxnLst/>
              <a:rect l="0" t="0" r="0" b="0"/>
              <a:pathLst>
                <a:path w="66673" h="28576">
                  <a:moveTo>
                    <a:pt x="9522" y="19050"/>
                  </a:moveTo>
                  <a:lnTo>
                    <a:pt x="9522" y="19050"/>
                  </a:lnTo>
                  <a:lnTo>
                    <a:pt x="0" y="28572"/>
                  </a:lnTo>
                  <a:lnTo>
                    <a:pt x="33201" y="28575"/>
                  </a:lnTo>
                  <a:lnTo>
                    <a:pt x="34833" y="27517"/>
                  </a:lnTo>
                  <a:lnTo>
                    <a:pt x="35921" y="25753"/>
                  </a:lnTo>
                  <a:lnTo>
                    <a:pt x="37667" y="20374"/>
                  </a:lnTo>
                  <a:lnTo>
                    <a:pt x="40728" y="19639"/>
                  </a:lnTo>
                  <a:lnTo>
                    <a:pt x="43026" y="19442"/>
                  </a:lnTo>
                  <a:lnTo>
                    <a:pt x="44558" y="18253"/>
                  </a:lnTo>
                  <a:lnTo>
                    <a:pt x="47219" y="10883"/>
                  </a:lnTo>
                  <a:lnTo>
                    <a:pt x="50265" y="10129"/>
                  </a:lnTo>
                  <a:lnTo>
                    <a:pt x="55788" y="9644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611"/>
            <p:cNvSpPr/>
            <p:nvPr>
              <p:custDataLst>
                <p:tags r:id="rId188"/>
              </p:custDataLst>
            </p:nvPr>
          </p:nvSpPr>
          <p:spPr>
            <a:xfrm>
              <a:off x="523875" y="2600325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18655" y="9133"/>
                  </a:lnTo>
                  <a:lnTo>
                    <a:pt x="61803" y="9525"/>
                  </a:lnTo>
                  <a:lnTo>
                    <a:pt x="63427" y="10583"/>
                  </a:lnTo>
                  <a:lnTo>
                    <a:pt x="64510" y="12347"/>
                  </a:lnTo>
                  <a:lnTo>
                    <a:pt x="66638" y="18934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612"/>
            <p:cNvSpPr/>
            <p:nvPr>
              <p:custDataLst>
                <p:tags r:id="rId189"/>
              </p:custDataLst>
            </p:nvPr>
          </p:nvSpPr>
          <p:spPr>
            <a:xfrm>
              <a:off x="381000" y="2705135"/>
              <a:ext cx="57151" cy="123780"/>
            </a:xfrm>
            <a:custGeom>
              <a:avLst/>
              <a:gdLst/>
              <a:ahLst/>
              <a:cxnLst/>
              <a:rect l="0" t="0" r="0" b="0"/>
              <a:pathLst>
                <a:path w="57151" h="123780">
                  <a:moveTo>
                    <a:pt x="0" y="85690"/>
                  </a:moveTo>
                  <a:lnTo>
                    <a:pt x="0" y="85690"/>
                  </a:lnTo>
                  <a:lnTo>
                    <a:pt x="0" y="77489"/>
                  </a:lnTo>
                  <a:lnTo>
                    <a:pt x="1058" y="77048"/>
                  </a:lnTo>
                  <a:lnTo>
                    <a:pt x="5056" y="76557"/>
                  </a:lnTo>
                  <a:lnTo>
                    <a:pt x="6546" y="75368"/>
                  </a:lnTo>
                  <a:lnTo>
                    <a:pt x="9409" y="67042"/>
                  </a:lnTo>
                  <a:lnTo>
                    <a:pt x="17716" y="58474"/>
                  </a:lnTo>
                  <a:lnTo>
                    <a:pt x="18655" y="52462"/>
                  </a:lnTo>
                  <a:lnTo>
                    <a:pt x="19845" y="50837"/>
                  </a:lnTo>
                  <a:lnTo>
                    <a:pt x="23989" y="49033"/>
                  </a:lnTo>
                  <a:lnTo>
                    <a:pt x="25518" y="47494"/>
                  </a:lnTo>
                  <a:lnTo>
                    <a:pt x="29365" y="37974"/>
                  </a:lnTo>
                  <a:lnTo>
                    <a:pt x="35041" y="30747"/>
                  </a:lnTo>
                  <a:lnTo>
                    <a:pt x="37697" y="20769"/>
                  </a:lnTo>
                  <a:lnTo>
                    <a:pt x="47222" y="9928"/>
                  </a:lnTo>
                  <a:lnTo>
                    <a:pt x="47624" y="0"/>
                  </a:lnTo>
                  <a:lnTo>
                    <a:pt x="47625" y="22713"/>
                  </a:lnTo>
                  <a:lnTo>
                    <a:pt x="44803" y="28773"/>
                  </a:lnTo>
                  <a:lnTo>
                    <a:pt x="41079" y="34993"/>
                  </a:lnTo>
                  <a:lnTo>
                    <a:pt x="38688" y="47610"/>
                  </a:lnTo>
                  <a:lnTo>
                    <a:pt x="38101" y="95019"/>
                  </a:lnTo>
                  <a:lnTo>
                    <a:pt x="38100" y="118799"/>
                  </a:lnTo>
                  <a:lnTo>
                    <a:pt x="39158" y="120462"/>
                  </a:lnTo>
                  <a:lnTo>
                    <a:pt x="40922" y="121572"/>
                  </a:lnTo>
                  <a:lnTo>
                    <a:pt x="47591" y="123779"/>
                  </a:lnTo>
                  <a:lnTo>
                    <a:pt x="47624" y="109600"/>
                  </a:lnTo>
                  <a:lnTo>
                    <a:pt x="50447" y="104078"/>
                  </a:lnTo>
                  <a:lnTo>
                    <a:pt x="57150" y="952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613"/>
            <p:cNvSpPr/>
            <p:nvPr>
              <p:custDataLst>
                <p:tags r:id="rId190"/>
              </p:custDataLst>
            </p:nvPr>
          </p:nvSpPr>
          <p:spPr>
            <a:xfrm>
              <a:off x="142875" y="2581310"/>
              <a:ext cx="180976" cy="180941"/>
            </a:xfrm>
            <a:custGeom>
              <a:avLst/>
              <a:gdLst/>
              <a:ahLst/>
              <a:cxnLst/>
              <a:rect l="0" t="0" r="0" b="0"/>
              <a:pathLst>
                <a:path w="180976" h="180941">
                  <a:moveTo>
                    <a:pt x="28575" y="28540"/>
                  </a:moveTo>
                  <a:lnTo>
                    <a:pt x="28575" y="28540"/>
                  </a:lnTo>
                  <a:lnTo>
                    <a:pt x="23519" y="23484"/>
                  </a:lnTo>
                  <a:lnTo>
                    <a:pt x="21036" y="18179"/>
                  </a:lnTo>
                  <a:lnTo>
                    <a:pt x="19442" y="11206"/>
                  </a:lnTo>
                  <a:lnTo>
                    <a:pt x="18253" y="10634"/>
                  </a:lnTo>
                  <a:lnTo>
                    <a:pt x="14110" y="9998"/>
                  </a:lnTo>
                  <a:lnTo>
                    <a:pt x="12581" y="8771"/>
                  </a:lnTo>
                  <a:lnTo>
                    <a:pt x="9927" y="1333"/>
                  </a:lnTo>
                  <a:lnTo>
                    <a:pt x="6882" y="573"/>
                  </a:lnTo>
                  <a:lnTo>
                    <a:pt x="403" y="0"/>
                  </a:lnTo>
                  <a:lnTo>
                    <a:pt x="0" y="45504"/>
                  </a:lnTo>
                  <a:lnTo>
                    <a:pt x="0" y="88338"/>
                  </a:lnTo>
                  <a:lnTo>
                    <a:pt x="0" y="131119"/>
                  </a:lnTo>
                  <a:lnTo>
                    <a:pt x="0" y="161889"/>
                  </a:lnTo>
                  <a:lnTo>
                    <a:pt x="0" y="156833"/>
                  </a:lnTo>
                  <a:lnTo>
                    <a:pt x="2822" y="151529"/>
                  </a:lnTo>
                  <a:lnTo>
                    <a:pt x="6546" y="145644"/>
                  </a:lnTo>
                  <a:lnTo>
                    <a:pt x="8937" y="133242"/>
                  </a:lnTo>
                  <a:lnTo>
                    <a:pt x="10322" y="125874"/>
                  </a:lnTo>
                  <a:lnTo>
                    <a:pt x="21268" y="95802"/>
                  </a:lnTo>
                  <a:lnTo>
                    <a:pt x="32188" y="77574"/>
                  </a:lnTo>
                  <a:lnTo>
                    <a:pt x="40144" y="57719"/>
                  </a:lnTo>
                  <a:lnTo>
                    <a:pt x="44300" y="51033"/>
                  </a:lnTo>
                  <a:lnTo>
                    <a:pt x="46147" y="44534"/>
                  </a:lnTo>
                  <a:lnTo>
                    <a:pt x="47698" y="42378"/>
                  </a:lnTo>
                  <a:lnTo>
                    <a:pt x="49790" y="40940"/>
                  </a:lnTo>
                  <a:lnTo>
                    <a:pt x="52243" y="39982"/>
                  </a:lnTo>
                  <a:lnTo>
                    <a:pt x="53879" y="38284"/>
                  </a:lnTo>
                  <a:lnTo>
                    <a:pt x="55696" y="33577"/>
                  </a:lnTo>
                  <a:lnTo>
                    <a:pt x="57239" y="31898"/>
                  </a:lnTo>
                  <a:lnTo>
                    <a:pt x="65223" y="28982"/>
                  </a:lnTo>
                  <a:lnTo>
                    <a:pt x="71301" y="28671"/>
                  </a:lnTo>
                  <a:lnTo>
                    <a:pt x="72934" y="29686"/>
                  </a:lnTo>
                  <a:lnTo>
                    <a:pt x="74023" y="31420"/>
                  </a:lnTo>
                  <a:lnTo>
                    <a:pt x="75555" y="38918"/>
                  </a:lnTo>
                  <a:lnTo>
                    <a:pt x="75770" y="41809"/>
                  </a:lnTo>
                  <a:lnTo>
                    <a:pt x="78831" y="47843"/>
                  </a:lnTo>
                  <a:lnTo>
                    <a:pt x="84363" y="55284"/>
                  </a:lnTo>
                  <a:lnTo>
                    <a:pt x="94847" y="98033"/>
                  </a:lnTo>
                  <a:lnTo>
                    <a:pt x="95250" y="142802"/>
                  </a:lnTo>
                  <a:lnTo>
                    <a:pt x="95250" y="110959"/>
                  </a:lnTo>
                  <a:lnTo>
                    <a:pt x="98072" y="104682"/>
                  </a:lnTo>
                  <a:lnTo>
                    <a:pt x="101796" y="98364"/>
                  </a:lnTo>
                  <a:lnTo>
                    <a:pt x="104187" y="85685"/>
                  </a:lnTo>
                  <a:lnTo>
                    <a:pt x="104383" y="82512"/>
                  </a:lnTo>
                  <a:lnTo>
                    <a:pt x="107423" y="76163"/>
                  </a:lnTo>
                  <a:lnTo>
                    <a:pt x="111244" y="69814"/>
                  </a:lnTo>
                  <a:lnTo>
                    <a:pt x="113696" y="57115"/>
                  </a:lnTo>
                  <a:lnTo>
                    <a:pt x="113898" y="53940"/>
                  </a:lnTo>
                  <a:lnTo>
                    <a:pt x="115090" y="51823"/>
                  </a:lnTo>
                  <a:lnTo>
                    <a:pt x="116943" y="50412"/>
                  </a:lnTo>
                  <a:lnTo>
                    <a:pt x="119237" y="49471"/>
                  </a:lnTo>
                  <a:lnTo>
                    <a:pt x="120766" y="47786"/>
                  </a:lnTo>
                  <a:lnTo>
                    <a:pt x="122466" y="43091"/>
                  </a:lnTo>
                  <a:lnTo>
                    <a:pt x="123977" y="41416"/>
                  </a:lnTo>
                  <a:lnTo>
                    <a:pt x="131906" y="38506"/>
                  </a:lnTo>
                  <a:lnTo>
                    <a:pt x="142445" y="38076"/>
                  </a:lnTo>
                  <a:lnTo>
                    <a:pt x="166554" y="61745"/>
                  </a:lnTo>
                  <a:lnTo>
                    <a:pt x="169274" y="67287"/>
                  </a:lnTo>
                  <a:lnTo>
                    <a:pt x="172222" y="82600"/>
                  </a:lnTo>
                  <a:lnTo>
                    <a:pt x="178933" y="95232"/>
                  </a:lnTo>
                  <a:lnTo>
                    <a:pt x="180973" y="139926"/>
                  </a:lnTo>
                  <a:lnTo>
                    <a:pt x="180975" y="1809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SMARTInkShape-Group422"/>
          <p:cNvGrpSpPr/>
          <p:nvPr/>
        </p:nvGrpSpPr>
        <p:grpSpPr>
          <a:xfrm>
            <a:off x="171450" y="1657466"/>
            <a:ext cx="2085976" cy="2238260"/>
            <a:chOff x="171450" y="1657466"/>
            <a:chExt cx="2085976" cy="2238260"/>
          </a:xfrm>
        </p:grpSpPr>
        <p:sp>
          <p:nvSpPr>
            <p:cNvPr id="45" name="SMARTInkShape-1614"/>
            <p:cNvSpPr/>
            <p:nvPr>
              <p:custDataLst>
                <p:tags r:id="rId162"/>
              </p:custDataLst>
            </p:nvPr>
          </p:nvSpPr>
          <p:spPr>
            <a:xfrm>
              <a:off x="2162175" y="1657466"/>
              <a:ext cx="95251" cy="2238260"/>
            </a:xfrm>
            <a:custGeom>
              <a:avLst/>
              <a:gdLst/>
              <a:ahLst/>
              <a:cxnLst/>
              <a:rect l="0" t="0" r="0" b="0"/>
              <a:pathLst>
                <a:path w="95251" h="2238260">
                  <a:moveTo>
                    <a:pt x="95250" y="9409"/>
                  </a:moveTo>
                  <a:lnTo>
                    <a:pt x="95250" y="9409"/>
                  </a:lnTo>
                  <a:lnTo>
                    <a:pt x="95250" y="0"/>
                  </a:lnTo>
                  <a:lnTo>
                    <a:pt x="87049" y="8095"/>
                  </a:lnTo>
                  <a:lnTo>
                    <a:pt x="84928" y="16754"/>
                  </a:lnTo>
                  <a:lnTo>
                    <a:pt x="79256" y="25579"/>
                  </a:lnTo>
                  <a:lnTo>
                    <a:pt x="77105" y="35955"/>
                  </a:lnTo>
                  <a:lnTo>
                    <a:pt x="76235" y="82603"/>
                  </a:lnTo>
                  <a:lnTo>
                    <a:pt x="68666" y="124567"/>
                  </a:lnTo>
                  <a:lnTo>
                    <a:pt x="67068" y="167035"/>
                  </a:lnTo>
                  <a:lnTo>
                    <a:pt x="65694" y="209643"/>
                  </a:lnTo>
                  <a:lnTo>
                    <a:pt x="60152" y="245362"/>
                  </a:lnTo>
                  <a:lnTo>
                    <a:pt x="58039" y="283815"/>
                  </a:lnTo>
                  <a:lnTo>
                    <a:pt x="57414" y="327193"/>
                  </a:lnTo>
                  <a:lnTo>
                    <a:pt x="57228" y="368386"/>
                  </a:lnTo>
                  <a:lnTo>
                    <a:pt x="56115" y="414693"/>
                  </a:lnTo>
                  <a:lnTo>
                    <a:pt x="52104" y="449885"/>
                  </a:lnTo>
                  <a:lnTo>
                    <a:pt x="49616" y="483871"/>
                  </a:lnTo>
                  <a:lnTo>
                    <a:pt x="48510" y="517673"/>
                  </a:lnTo>
                  <a:lnTo>
                    <a:pt x="48018" y="553862"/>
                  </a:lnTo>
                  <a:lnTo>
                    <a:pt x="47800" y="588291"/>
                  </a:lnTo>
                  <a:lnTo>
                    <a:pt x="47703" y="622290"/>
                  </a:lnTo>
                  <a:lnTo>
                    <a:pt x="47660" y="658567"/>
                  </a:lnTo>
                  <a:lnTo>
                    <a:pt x="47640" y="698679"/>
                  </a:lnTo>
                  <a:lnTo>
                    <a:pt x="47632" y="740143"/>
                  </a:lnTo>
                  <a:lnTo>
                    <a:pt x="47628" y="779738"/>
                  </a:lnTo>
                  <a:lnTo>
                    <a:pt x="47626" y="818503"/>
                  </a:lnTo>
                  <a:lnTo>
                    <a:pt x="47626" y="857956"/>
                  </a:lnTo>
                  <a:lnTo>
                    <a:pt x="47625" y="900185"/>
                  </a:lnTo>
                  <a:lnTo>
                    <a:pt x="47625" y="943649"/>
                  </a:lnTo>
                  <a:lnTo>
                    <a:pt x="47625" y="986601"/>
                  </a:lnTo>
                  <a:lnTo>
                    <a:pt x="47625" y="1026859"/>
                  </a:lnTo>
                  <a:lnTo>
                    <a:pt x="47625" y="1068739"/>
                  </a:lnTo>
                  <a:lnTo>
                    <a:pt x="47625" y="1112048"/>
                  </a:lnTo>
                  <a:lnTo>
                    <a:pt x="47625" y="1155990"/>
                  </a:lnTo>
                  <a:lnTo>
                    <a:pt x="47625" y="1200214"/>
                  </a:lnTo>
                  <a:lnTo>
                    <a:pt x="47625" y="1244564"/>
                  </a:lnTo>
                  <a:lnTo>
                    <a:pt x="47625" y="1288970"/>
                  </a:lnTo>
                  <a:lnTo>
                    <a:pt x="50447" y="1333400"/>
                  </a:lnTo>
                  <a:lnTo>
                    <a:pt x="54171" y="1377841"/>
                  </a:lnTo>
                  <a:lnTo>
                    <a:pt x="55826" y="1422288"/>
                  </a:lnTo>
                  <a:lnTo>
                    <a:pt x="56561" y="1469558"/>
                  </a:lnTo>
                  <a:lnTo>
                    <a:pt x="56758" y="1494016"/>
                  </a:lnTo>
                  <a:lnTo>
                    <a:pt x="56975" y="1540948"/>
                  </a:lnTo>
                  <a:lnTo>
                    <a:pt x="57072" y="1586502"/>
                  </a:lnTo>
                  <a:lnTo>
                    <a:pt x="57115" y="1631442"/>
                  </a:lnTo>
                  <a:lnTo>
                    <a:pt x="57135" y="1676110"/>
                  </a:lnTo>
                  <a:lnTo>
                    <a:pt x="57143" y="1721715"/>
                  </a:lnTo>
                  <a:lnTo>
                    <a:pt x="57145" y="1745730"/>
                  </a:lnTo>
                  <a:lnTo>
                    <a:pt x="57147" y="1770206"/>
                  </a:lnTo>
                  <a:lnTo>
                    <a:pt x="54327" y="1817158"/>
                  </a:lnTo>
                  <a:lnTo>
                    <a:pt x="49545" y="1863778"/>
                  </a:lnTo>
                  <a:lnTo>
                    <a:pt x="46788" y="1888063"/>
                  </a:lnTo>
                  <a:lnTo>
                    <a:pt x="43892" y="1912720"/>
                  </a:lnTo>
                  <a:lnTo>
                    <a:pt x="40674" y="1959873"/>
                  </a:lnTo>
                  <a:lnTo>
                    <a:pt x="38186" y="2006582"/>
                  </a:lnTo>
                  <a:lnTo>
                    <a:pt x="36041" y="2030891"/>
                  </a:lnTo>
                  <a:lnTo>
                    <a:pt x="33552" y="2055564"/>
                  </a:lnTo>
                  <a:lnTo>
                    <a:pt x="27965" y="2102733"/>
                  </a:lnTo>
                  <a:lnTo>
                    <a:pt x="20896" y="2148392"/>
                  </a:lnTo>
                  <a:lnTo>
                    <a:pt x="10698" y="2193379"/>
                  </a:lnTo>
                  <a:lnTo>
                    <a:pt x="0" y="22382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615"/>
            <p:cNvSpPr/>
            <p:nvPr>
              <p:custDataLst>
                <p:tags r:id="rId163"/>
              </p:custDataLst>
            </p:nvPr>
          </p:nvSpPr>
          <p:spPr>
            <a:xfrm>
              <a:off x="171450" y="3343275"/>
              <a:ext cx="1828801" cy="104776"/>
            </a:xfrm>
            <a:custGeom>
              <a:avLst/>
              <a:gdLst/>
              <a:ahLst/>
              <a:cxnLst/>
              <a:rect l="0" t="0" r="0" b="0"/>
              <a:pathLst>
                <a:path w="1828801" h="104776">
                  <a:moveTo>
                    <a:pt x="0" y="104775"/>
                  </a:moveTo>
                  <a:lnTo>
                    <a:pt x="0" y="104775"/>
                  </a:lnTo>
                  <a:lnTo>
                    <a:pt x="0" y="99718"/>
                  </a:lnTo>
                  <a:lnTo>
                    <a:pt x="1058" y="98229"/>
                  </a:lnTo>
                  <a:lnTo>
                    <a:pt x="2822" y="97236"/>
                  </a:lnTo>
                  <a:lnTo>
                    <a:pt x="8201" y="95643"/>
                  </a:lnTo>
                  <a:lnTo>
                    <a:pt x="18623" y="86127"/>
                  </a:lnTo>
                  <a:lnTo>
                    <a:pt x="23980" y="85844"/>
                  </a:lnTo>
                  <a:lnTo>
                    <a:pt x="25512" y="84746"/>
                  </a:lnTo>
                  <a:lnTo>
                    <a:pt x="26533" y="82956"/>
                  </a:lnTo>
                  <a:lnTo>
                    <a:pt x="27213" y="80704"/>
                  </a:lnTo>
                  <a:lnTo>
                    <a:pt x="28726" y="79203"/>
                  </a:lnTo>
                  <a:lnTo>
                    <a:pt x="33228" y="77534"/>
                  </a:lnTo>
                  <a:lnTo>
                    <a:pt x="79378" y="76203"/>
                  </a:lnTo>
                  <a:lnTo>
                    <a:pt x="126059" y="76200"/>
                  </a:lnTo>
                  <a:lnTo>
                    <a:pt x="173462" y="76200"/>
                  </a:lnTo>
                  <a:lnTo>
                    <a:pt x="220576" y="76200"/>
                  </a:lnTo>
                  <a:lnTo>
                    <a:pt x="259359" y="73378"/>
                  </a:lnTo>
                  <a:lnTo>
                    <a:pt x="305087" y="67558"/>
                  </a:lnTo>
                  <a:lnTo>
                    <a:pt x="352463" y="66792"/>
                  </a:lnTo>
                  <a:lnTo>
                    <a:pt x="391591" y="65640"/>
                  </a:lnTo>
                  <a:lnTo>
                    <a:pt x="436165" y="59141"/>
                  </a:lnTo>
                  <a:lnTo>
                    <a:pt x="480915" y="57543"/>
                  </a:lnTo>
                  <a:lnTo>
                    <a:pt x="517966" y="57267"/>
                  </a:lnTo>
                  <a:lnTo>
                    <a:pt x="561866" y="57173"/>
                  </a:lnTo>
                  <a:lnTo>
                    <a:pt x="597809" y="57157"/>
                  </a:lnTo>
                  <a:lnTo>
                    <a:pt x="635269" y="57152"/>
                  </a:lnTo>
                  <a:lnTo>
                    <a:pt x="673180" y="57150"/>
                  </a:lnTo>
                  <a:lnTo>
                    <a:pt x="712282" y="57150"/>
                  </a:lnTo>
                  <a:lnTo>
                    <a:pt x="755853" y="57150"/>
                  </a:lnTo>
                  <a:lnTo>
                    <a:pt x="796044" y="57150"/>
                  </a:lnTo>
                  <a:lnTo>
                    <a:pt x="834764" y="57150"/>
                  </a:lnTo>
                  <a:lnTo>
                    <a:pt x="874106" y="56092"/>
                  </a:lnTo>
                  <a:lnTo>
                    <a:pt x="917748" y="50604"/>
                  </a:lnTo>
                  <a:lnTo>
                    <a:pt x="959019" y="48508"/>
                  </a:lnTo>
                  <a:lnTo>
                    <a:pt x="1004291" y="47887"/>
                  </a:lnTo>
                  <a:lnTo>
                    <a:pt x="1051218" y="47703"/>
                  </a:lnTo>
                  <a:lnTo>
                    <a:pt x="1097578" y="47648"/>
                  </a:lnTo>
                  <a:lnTo>
                    <a:pt x="1139655" y="46574"/>
                  </a:lnTo>
                  <a:lnTo>
                    <a:pt x="1185165" y="41081"/>
                  </a:lnTo>
                  <a:lnTo>
                    <a:pt x="1231105" y="38983"/>
                  </a:lnTo>
                  <a:lnTo>
                    <a:pt x="1273057" y="38362"/>
                  </a:lnTo>
                  <a:lnTo>
                    <a:pt x="1317473" y="37119"/>
                  </a:lnTo>
                  <a:lnTo>
                    <a:pt x="1358973" y="31577"/>
                  </a:lnTo>
                  <a:lnTo>
                    <a:pt x="1403254" y="29464"/>
                  </a:lnTo>
                  <a:lnTo>
                    <a:pt x="1444714" y="27780"/>
                  </a:lnTo>
                  <a:lnTo>
                    <a:pt x="1488984" y="22107"/>
                  </a:lnTo>
                  <a:lnTo>
                    <a:pt x="1529382" y="19956"/>
                  </a:lnTo>
                  <a:lnTo>
                    <a:pt x="1568163" y="19318"/>
                  </a:lnTo>
                  <a:lnTo>
                    <a:pt x="1605407" y="18071"/>
                  </a:lnTo>
                  <a:lnTo>
                    <a:pt x="1649794" y="11526"/>
                  </a:lnTo>
                  <a:lnTo>
                    <a:pt x="1693958" y="9921"/>
                  </a:lnTo>
                  <a:lnTo>
                    <a:pt x="1733255" y="9603"/>
                  </a:lnTo>
                  <a:lnTo>
                    <a:pt x="1776080" y="9535"/>
                  </a:lnTo>
                  <a:lnTo>
                    <a:pt x="1822317" y="883"/>
                  </a:lnTo>
                  <a:lnTo>
                    <a:pt x="1828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616"/>
            <p:cNvSpPr/>
            <p:nvPr>
              <p:custDataLst>
                <p:tags r:id="rId164"/>
              </p:custDataLst>
            </p:nvPr>
          </p:nvSpPr>
          <p:spPr>
            <a:xfrm>
              <a:off x="781050" y="3781425"/>
              <a:ext cx="9526" cy="47588"/>
            </a:xfrm>
            <a:custGeom>
              <a:avLst/>
              <a:gdLst/>
              <a:ahLst/>
              <a:cxnLst/>
              <a:rect l="0" t="0" r="0" b="0"/>
              <a:pathLst>
                <a:path w="9526" h="47588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8467" y="15809"/>
                  </a:lnTo>
                  <a:lnTo>
                    <a:pt x="6703" y="16890"/>
                  </a:lnTo>
                  <a:lnTo>
                    <a:pt x="1324" y="18624"/>
                  </a:lnTo>
                  <a:lnTo>
                    <a:pt x="588" y="21683"/>
                  </a:lnTo>
                  <a:lnTo>
                    <a:pt x="0" y="47587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617"/>
            <p:cNvSpPr/>
            <p:nvPr>
              <p:custDataLst>
                <p:tags r:id="rId165"/>
              </p:custDataLst>
            </p:nvPr>
          </p:nvSpPr>
          <p:spPr>
            <a:xfrm>
              <a:off x="628650" y="3467101"/>
              <a:ext cx="123816" cy="304800"/>
            </a:xfrm>
            <a:custGeom>
              <a:avLst/>
              <a:gdLst/>
              <a:ahLst/>
              <a:cxnLst/>
              <a:rect l="0" t="0" r="0" b="0"/>
              <a:pathLst>
                <a:path w="123816" h="304800">
                  <a:moveTo>
                    <a:pt x="0" y="57149"/>
                  </a:moveTo>
                  <a:lnTo>
                    <a:pt x="0" y="57149"/>
                  </a:lnTo>
                  <a:lnTo>
                    <a:pt x="0" y="39816"/>
                  </a:lnTo>
                  <a:lnTo>
                    <a:pt x="1058" y="39243"/>
                  </a:lnTo>
                  <a:lnTo>
                    <a:pt x="8201" y="38250"/>
                  </a:lnTo>
                  <a:lnTo>
                    <a:pt x="8937" y="35344"/>
                  </a:lnTo>
                  <a:lnTo>
                    <a:pt x="9133" y="33087"/>
                  </a:lnTo>
                  <a:lnTo>
                    <a:pt x="10322" y="31583"/>
                  </a:lnTo>
                  <a:lnTo>
                    <a:pt x="14465" y="29912"/>
                  </a:lnTo>
                  <a:lnTo>
                    <a:pt x="15993" y="28407"/>
                  </a:lnTo>
                  <a:lnTo>
                    <a:pt x="21268" y="18389"/>
                  </a:lnTo>
                  <a:lnTo>
                    <a:pt x="23704" y="15434"/>
                  </a:lnTo>
                  <a:lnTo>
                    <a:pt x="29232" y="12151"/>
                  </a:lnTo>
                  <a:lnTo>
                    <a:pt x="32188" y="11275"/>
                  </a:lnTo>
                  <a:lnTo>
                    <a:pt x="34159" y="9633"/>
                  </a:lnTo>
                  <a:lnTo>
                    <a:pt x="36348" y="4986"/>
                  </a:lnTo>
                  <a:lnTo>
                    <a:pt x="37991" y="3324"/>
                  </a:lnTo>
                  <a:lnTo>
                    <a:pt x="42638" y="1476"/>
                  </a:lnTo>
                  <a:lnTo>
                    <a:pt x="83961" y="0"/>
                  </a:lnTo>
                  <a:lnTo>
                    <a:pt x="92981" y="6545"/>
                  </a:lnTo>
                  <a:lnTo>
                    <a:pt x="98828" y="8200"/>
                  </a:lnTo>
                  <a:lnTo>
                    <a:pt x="100810" y="9700"/>
                  </a:lnTo>
                  <a:lnTo>
                    <a:pt x="112821" y="26823"/>
                  </a:lnTo>
                  <a:lnTo>
                    <a:pt x="115066" y="35832"/>
                  </a:lnTo>
                  <a:lnTo>
                    <a:pt x="120759" y="44718"/>
                  </a:lnTo>
                  <a:lnTo>
                    <a:pt x="123219" y="57202"/>
                  </a:lnTo>
                  <a:lnTo>
                    <a:pt x="123815" y="98033"/>
                  </a:lnTo>
                  <a:lnTo>
                    <a:pt x="120998" y="104600"/>
                  </a:lnTo>
                  <a:lnTo>
                    <a:pt x="117277" y="111047"/>
                  </a:lnTo>
                  <a:lnTo>
                    <a:pt x="114888" y="123809"/>
                  </a:lnTo>
                  <a:lnTo>
                    <a:pt x="114310" y="164706"/>
                  </a:lnTo>
                  <a:lnTo>
                    <a:pt x="111482" y="171274"/>
                  </a:lnTo>
                  <a:lnTo>
                    <a:pt x="109247" y="174507"/>
                  </a:lnTo>
                  <a:lnTo>
                    <a:pt x="106100" y="189171"/>
                  </a:lnTo>
                  <a:lnTo>
                    <a:pt x="104782" y="235984"/>
                  </a:lnTo>
                  <a:lnTo>
                    <a:pt x="104775" y="279282"/>
                  </a:lnTo>
                  <a:lnTo>
                    <a:pt x="107597" y="285697"/>
                  </a:lnTo>
                  <a:lnTo>
                    <a:pt x="112976" y="293382"/>
                  </a:lnTo>
                  <a:lnTo>
                    <a:pt x="114300" y="3047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618"/>
            <p:cNvSpPr/>
            <p:nvPr>
              <p:custDataLst>
                <p:tags r:id="rId166"/>
              </p:custDataLst>
            </p:nvPr>
          </p:nvSpPr>
          <p:spPr>
            <a:xfrm>
              <a:off x="477577" y="3686175"/>
              <a:ext cx="93924" cy="57151"/>
            </a:xfrm>
            <a:custGeom>
              <a:avLst/>
              <a:gdLst/>
              <a:ahLst/>
              <a:cxnLst/>
              <a:rect l="0" t="0" r="0" b="0"/>
              <a:pathLst>
                <a:path w="93924" h="57151">
                  <a:moveTo>
                    <a:pt x="17723" y="47625"/>
                  </a:moveTo>
                  <a:lnTo>
                    <a:pt x="17723" y="47625"/>
                  </a:lnTo>
                  <a:lnTo>
                    <a:pt x="9522" y="47625"/>
                  </a:lnTo>
                  <a:lnTo>
                    <a:pt x="9081" y="48683"/>
                  </a:lnTo>
                  <a:lnTo>
                    <a:pt x="8232" y="56757"/>
                  </a:lnTo>
                  <a:lnTo>
                    <a:pt x="0" y="57116"/>
                  </a:lnTo>
                  <a:lnTo>
                    <a:pt x="13149" y="57150"/>
                  </a:lnTo>
                  <a:lnTo>
                    <a:pt x="18512" y="54328"/>
                  </a:lnTo>
                  <a:lnTo>
                    <a:pt x="25522" y="48949"/>
                  </a:lnTo>
                  <a:lnTo>
                    <a:pt x="34511" y="46828"/>
                  </a:lnTo>
                  <a:lnTo>
                    <a:pt x="44537" y="39458"/>
                  </a:lnTo>
                  <a:lnTo>
                    <a:pt x="53555" y="37310"/>
                  </a:lnTo>
                  <a:lnTo>
                    <a:pt x="62442" y="31633"/>
                  </a:lnTo>
                  <a:lnTo>
                    <a:pt x="71778" y="28423"/>
                  </a:lnTo>
                  <a:lnTo>
                    <a:pt x="87584" y="15437"/>
                  </a:lnTo>
                  <a:lnTo>
                    <a:pt x="91105" y="9330"/>
                  </a:lnTo>
                  <a:lnTo>
                    <a:pt x="9392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619"/>
            <p:cNvSpPr/>
            <p:nvPr>
              <p:custDataLst>
                <p:tags r:id="rId167"/>
              </p:custDataLst>
            </p:nvPr>
          </p:nvSpPr>
          <p:spPr>
            <a:xfrm>
              <a:off x="438150" y="3657600"/>
              <a:ext cx="91188" cy="19051"/>
            </a:xfrm>
            <a:custGeom>
              <a:avLst/>
              <a:gdLst/>
              <a:ahLst/>
              <a:cxnLst/>
              <a:rect l="0" t="0" r="0" b="0"/>
              <a:pathLst>
                <a:path w="91188" h="19051">
                  <a:moveTo>
                    <a:pt x="0" y="9525"/>
                  </a:moveTo>
                  <a:lnTo>
                    <a:pt x="0" y="9525"/>
                  </a:lnTo>
                  <a:lnTo>
                    <a:pt x="42729" y="9525"/>
                  </a:lnTo>
                  <a:lnTo>
                    <a:pt x="44361" y="8467"/>
                  </a:lnTo>
                  <a:lnTo>
                    <a:pt x="45449" y="6703"/>
                  </a:lnTo>
                  <a:lnTo>
                    <a:pt x="46174" y="4468"/>
                  </a:lnTo>
                  <a:lnTo>
                    <a:pt x="47716" y="2979"/>
                  </a:lnTo>
                  <a:lnTo>
                    <a:pt x="55699" y="393"/>
                  </a:lnTo>
                  <a:lnTo>
                    <a:pt x="84247" y="0"/>
                  </a:lnTo>
                  <a:lnTo>
                    <a:pt x="84740" y="1058"/>
                  </a:lnTo>
                  <a:lnTo>
                    <a:pt x="85595" y="8201"/>
                  </a:lnTo>
                  <a:lnTo>
                    <a:pt x="90743" y="14189"/>
                  </a:lnTo>
                  <a:lnTo>
                    <a:pt x="91187" y="15809"/>
                  </a:lnTo>
                  <a:lnTo>
                    <a:pt x="90425" y="16890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620"/>
            <p:cNvSpPr/>
            <p:nvPr>
              <p:custDataLst>
                <p:tags r:id="rId168"/>
              </p:custDataLst>
            </p:nvPr>
          </p:nvSpPr>
          <p:spPr>
            <a:xfrm>
              <a:off x="268024" y="3519024"/>
              <a:ext cx="122502" cy="281441"/>
            </a:xfrm>
            <a:custGeom>
              <a:avLst/>
              <a:gdLst/>
              <a:ahLst/>
              <a:cxnLst/>
              <a:rect l="0" t="0" r="0" b="0"/>
              <a:pathLst>
                <a:path w="122502" h="281441">
                  <a:moveTo>
                    <a:pt x="8201" y="14751"/>
                  </a:moveTo>
                  <a:lnTo>
                    <a:pt x="8201" y="14751"/>
                  </a:lnTo>
                  <a:lnTo>
                    <a:pt x="8201" y="0"/>
                  </a:lnTo>
                  <a:lnTo>
                    <a:pt x="8201" y="5219"/>
                  </a:lnTo>
                  <a:lnTo>
                    <a:pt x="3145" y="10281"/>
                  </a:lnTo>
                  <a:lnTo>
                    <a:pt x="662" y="15586"/>
                  </a:lnTo>
                  <a:lnTo>
                    <a:pt x="0" y="18483"/>
                  </a:lnTo>
                  <a:lnTo>
                    <a:pt x="617" y="21472"/>
                  </a:lnTo>
                  <a:lnTo>
                    <a:pt x="6993" y="31969"/>
                  </a:lnTo>
                  <a:lnTo>
                    <a:pt x="8187" y="74601"/>
                  </a:lnTo>
                  <a:lnTo>
                    <a:pt x="9259" y="114164"/>
                  </a:lnTo>
                  <a:lnTo>
                    <a:pt x="16843" y="144817"/>
                  </a:lnTo>
                  <a:lnTo>
                    <a:pt x="17703" y="189280"/>
                  </a:lnTo>
                  <a:lnTo>
                    <a:pt x="17725" y="226024"/>
                  </a:lnTo>
                  <a:lnTo>
                    <a:pt x="16667" y="228625"/>
                  </a:lnTo>
                  <a:lnTo>
                    <a:pt x="14903" y="230358"/>
                  </a:lnTo>
                  <a:lnTo>
                    <a:pt x="12669" y="231514"/>
                  </a:lnTo>
                  <a:lnTo>
                    <a:pt x="11180" y="233343"/>
                  </a:lnTo>
                  <a:lnTo>
                    <a:pt x="9525" y="238197"/>
                  </a:lnTo>
                  <a:lnTo>
                    <a:pt x="8202" y="262271"/>
                  </a:lnTo>
                  <a:lnTo>
                    <a:pt x="8201" y="240007"/>
                  </a:lnTo>
                  <a:lnTo>
                    <a:pt x="9259" y="237947"/>
                  </a:lnTo>
                  <a:lnTo>
                    <a:pt x="11023" y="236573"/>
                  </a:lnTo>
                  <a:lnTo>
                    <a:pt x="13257" y="235657"/>
                  </a:lnTo>
                  <a:lnTo>
                    <a:pt x="14747" y="232930"/>
                  </a:lnTo>
                  <a:lnTo>
                    <a:pt x="17552" y="205663"/>
                  </a:lnTo>
                  <a:lnTo>
                    <a:pt x="18761" y="182885"/>
                  </a:lnTo>
                  <a:lnTo>
                    <a:pt x="25261" y="164928"/>
                  </a:lnTo>
                  <a:lnTo>
                    <a:pt x="27425" y="154521"/>
                  </a:lnTo>
                  <a:lnTo>
                    <a:pt x="31914" y="146368"/>
                  </a:lnTo>
                  <a:lnTo>
                    <a:pt x="37437" y="142039"/>
                  </a:lnTo>
                  <a:lnTo>
                    <a:pt x="40392" y="140885"/>
                  </a:lnTo>
                  <a:lnTo>
                    <a:pt x="42362" y="139057"/>
                  </a:lnTo>
                  <a:lnTo>
                    <a:pt x="50839" y="125521"/>
                  </a:lnTo>
                  <a:lnTo>
                    <a:pt x="56432" y="122191"/>
                  </a:lnTo>
                  <a:lnTo>
                    <a:pt x="65235" y="119877"/>
                  </a:lnTo>
                  <a:lnTo>
                    <a:pt x="73397" y="119572"/>
                  </a:lnTo>
                  <a:lnTo>
                    <a:pt x="89027" y="133716"/>
                  </a:lnTo>
                  <a:lnTo>
                    <a:pt x="91749" y="142061"/>
                  </a:lnTo>
                  <a:lnTo>
                    <a:pt x="94698" y="163181"/>
                  </a:lnTo>
                  <a:lnTo>
                    <a:pt x="101409" y="176519"/>
                  </a:lnTo>
                  <a:lnTo>
                    <a:pt x="103435" y="223711"/>
                  </a:lnTo>
                  <a:lnTo>
                    <a:pt x="103448" y="236884"/>
                  </a:lnTo>
                  <a:lnTo>
                    <a:pt x="106272" y="243299"/>
                  </a:lnTo>
                  <a:lnTo>
                    <a:pt x="109996" y="249678"/>
                  </a:lnTo>
                  <a:lnTo>
                    <a:pt x="112584" y="260517"/>
                  </a:lnTo>
                  <a:lnTo>
                    <a:pt x="112976" y="281440"/>
                  </a:lnTo>
                  <a:lnTo>
                    <a:pt x="112976" y="258785"/>
                  </a:lnTo>
                  <a:lnTo>
                    <a:pt x="122501" y="2338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423"/>
          <p:cNvGrpSpPr/>
          <p:nvPr/>
        </p:nvGrpSpPr>
        <p:grpSpPr>
          <a:xfrm>
            <a:off x="2667001" y="2771775"/>
            <a:ext cx="2876550" cy="381001"/>
            <a:chOff x="2667001" y="2771775"/>
            <a:chExt cx="2876550" cy="381001"/>
          </a:xfrm>
        </p:grpSpPr>
        <p:sp>
          <p:nvSpPr>
            <p:cNvPr id="53" name="SMARTInkShape-1621"/>
            <p:cNvSpPr/>
            <p:nvPr>
              <p:custDataLst>
                <p:tags r:id="rId155"/>
              </p:custDataLst>
            </p:nvPr>
          </p:nvSpPr>
          <p:spPr>
            <a:xfrm>
              <a:off x="4476750" y="2981325"/>
              <a:ext cx="95251" cy="123826"/>
            </a:xfrm>
            <a:custGeom>
              <a:avLst/>
              <a:gdLst/>
              <a:ahLst/>
              <a:cxnLst/>
              <a:rect l="0" t="0" r="0" b="0"/>
              <a:pathLst>
                <a:path w="95251" h="123826">
                  <a:moveTo>
                    <a:pt x="95250" y="0"/>
                  </a:moveTo>
                  <a:lnTo>
                    <a:pt x="95250" y="0"/>
                  </a:lnTo>
                  <a:lnTo>
                    <a:pt x="95250" y="5056"/>
                  </a:lnTo>
                  <a:lnTo>
                    <a:pt x="90194" y="18314"/>
                  </a:lnTo>
                  <a:lnTo>
                    <a:pt x="75952" y="37585"/>
                  </a:lnTo>
                  <a:lnTo>
                    <a:pt x="36245" y="84030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622"/>
            <p:cNvSpPr/>
            <p:nvPr>
              <p:custDataLst>
                <p:tags r:id="rId156"/>
              </p:custDataLst>
            </p:nvPr>
          </p:nvSpPr>
          <p:spPr>
            <a:xfrm>
              <a:off x="4438650" y="2877058"/>
              <a:ext cx="102693" cy="104268"/>
            </a:xfrm>
            <a:custGeom>
              <a:avLst/>
              <a:gdLst/>
              <a:ahLst/>
              <a:cxnLst/>
              <a:rect l="0" t="0" r="0" b="0"/>
              <a:pathLst>
                <a:path w="102693" h="104268">
                  <a:moveTo>
                    <a:pt x="9525" y="18542"/>
                  </a:moveTo>
                  <a:lnTo>
                    <a:pt x="9525" y="18542"/>
                  </a:lnTo>
                  <a:lnTo>
                    <a:pt x="49298" y="5284"/>
                  </a:lnTo>
                  <a:lnTo>
                    <a:pt x="86608" y="0"/>
                  </a:lnTo>
                  <a:lnTo>
                    <a:pt x="94231" y="2540"/>
                  </a:lnTo>
                  <a:lnTo>
                    <a:pt x="97746" y="4699"/>
                  </a:lnTo>
                  <a:lnTo>
                    <a:pt x="100088" y="7196"/>
                  </a:lnTo>
                  <a:lnTo>
                    <a:pt x="102692" y="12794"/>
                  </a:lnTo>
                  <a:lnTo>
                    <a:pt x="102328" y="15768"/>
                  </a:lnTo>
                  <a:lnTo>
                    <a:pt x="99101" y="21895"/>
                  </a:lnTo>
                  <a:lnTo>
                    <a:pt x="96759" y="23953"/>
                  </a:lnTo>
                  <a:lnTo>
                    <a:pt x="91335" y="26238"/>
                  </a:lnTo>
                  <a:lnTo>
                    <a:pt x="85396" y="32899"/>
                  </a:lnTo>
                  <a:lnTo>
                    <a:pt x="72960" y="49365"/>
                  </a:lnTo>
                  <a:lnTo>
                    <a:pt x="27115" y="78843"/>
                  </a:lnTo>
                  <a:lnTo>
                    <a:pt x="0" y="10426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623"/>
            <p:cNvSpPr/>
            <p:nvPr>
              <p:custDataLst>
                <p:tags r:id="rId157"/>
              </p:custDataLst>
            </p:nvPr>
          </p:nvSpPr>
          <p:spPr>
            <a:xfrm>
              <a:off x="3943350" y="2924175"/>
              <a:ext cx="188057" cy="200026"/>
            </a:xfrm>
            <a:custGeom>
              <a:avLst/>
              <a:gdLst/>
              <a:ahLst/>
              <a:cxnLst/>
              <a:rect l="0" t="0" r="0" b="0"/>
              <a:pathLst>
                <a:path w="188057" h="200026">
                  <a:moveTo>
                    <a:pt x="114300" y="0"/>
                  </a:moveTo>
                  <a:lnTo>
                    <a:pt x="114300" y="0"/>
                  </a:lnTo>
                  <a:lnTo>
                    <a:pt x="155435" y="1058"/>
                  </a:lnTo>
                  <a:lnTo>
                    <a:pt x="173525" y="7604"/>
                  </a:lnTo>
                  <a:lnTo>
                    <a:pt x="182250" y="13257"/>
                  </a:lnTo>
                  <a:lnTo>
                    <a:pt x="186833" y="19297"/>
                  </a:lnTo>
                  <a:lnTo>
                    <a:pt x="188056" y="22390"/>
                  </a:lnTo>
                  <a:lnTo>
                    <a:pt x="186591" y="31471"/>
                  </a:lnTo>
                  <a:lnTo>
                    <a:pt x="184719" y="36856"/>
                  </a:lnTo>
                  <a:lnTo>
                    <a:pt x="176994" y="45661"/>
                  </a:lnTo>
                  <a:lnTo>
                    <a:pt x="167564" y="54160"/>
                  </a:lnTo>
                  <a:lnTo>
                    <a:pt x="137604" y="89195"/>
                  </a:lnTo>
                  <a:lnTo>
                    <a:pt x="91808" y="127026"/>
                  </a:lnTo>
                  <a:lnTo>
                    <a:pt x="45402" y="158556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624"/>
            <p:cNvSpPr/>
            <p:nvPr>
              <p:custDataLst>
                <p:tags r:id="rId158"/>
              </p:custDataLst>
            </p:nvPr>
          </p:nvSpPr>
          <p:spPr>
            <a:xfrm>
              <a:off x="3457575" y="2943225"/>
              <a:ext cx="207141" cy="209551"/>
            </a:xfrm>
            <a:custGeom>
              <a:avLst/>
              <a:gdLst/>
              <a:ahLst/>
              <a:cxnLst/>
              <a:rect l="0" t="0" r="0" b="0"/>
              <a:pathLst>
                <a:path w="207141" h="209551">
                  <a:moveTo>
                    <a:pt x="142875" y="0"/>
                  </a:moveTo>
                  <a:lnTo>
                    <a:pt x="142875" y="0"/>
                  </a:lnTo>
                  <a:lnTo>
                    <a:pt x="175368" y="1058"/>
                  </a:lnTo>
                  <a:lnTo>
                    <a:pt x="204127" y="9701"/>
                  </a:lnTo>
                  <a:lnTo>
                    <a:pt x="205935" y="11758"/>
                  </a:lnTo>
                  <a:lnTo>
                    <a:pt x="207140" y="14189"/>
                  </a:lnTo>
                  <a:lnTo>
                    <a:pt x="206885" y="16868"/>
                  </a:lnTo>
                  <a:lnTo>
                    <a:pt x="203779" y="22666"/>
                  </a:lnTo>
                  <a:lnTo>
                    <a:pt x="163821" y="70229"/>
                  </a:lnTo>
                  <a:lnTo>
                    <a:pt x="120176" y="114529"/>
                  </a:lnTo>
                  <a:lnTo>
                    <a:pt x="72901" y="155316"/>
                  </a:lnTo>
                  <a:lnTo>
                    <a:pt x="26365" y="192594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625"/>
            <p:cNvSpPr/>
            <p:nvPr>
              <p:custDataLst>
                <p:tags r:id="rId159"/>
              </p:custDataLst>
            </p:nvPr>
          </p:nvSpPr>
          <p:spPr>
            <a:xfrm>
              <a:off x="3095625" y="3009900"/>
              <a:ext cx="151919" cy="133351"/>
            </a:xfrm>
            <a:custGeom>
              <a:avLst/>
              <a:gdLst/>
              <a:ahLst/>
              <a:cxnLst/>
              <a:rect l="0" t="0" r="0" b="0"/>
              <a:pathLst>
                <a:path w="151919" h="133351">
                  <a:moveTo>
                    <a:pt x="104775" y="0"/>
                  </a:moveTo>
                  <a:lnTo>
                    <a:pt x="104775" y="0"/>
                  </a:lnTo>
                  <a:lnTo>
                    <a:pt x="146914" y="0"/>
                  </a:lnTo>
                  <a:lnTo>
                    <a:pt x="148743" y="1058"/>
                  </a:lnTo>
                  <a:lnTo>
                    <a:pt x="149962" y="2822"/>
                  </a:lnTo>
                  <a:lnTo>
                    <a:pt x="151918" y="8201"/>
                  </a:lnTo>
                  <a:lnTo>
                    <a:pt x="135067" y="32240"/>
                  </a:lnTo>
                  <a:lnTo>
                    <a:pt x="87917" y="73131"/>
                  </a:lnTo>
                  <a:lnTo>
                    <a:pt x="45060" y="107180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626"/>
            <p:cNvSpPr/>
            <p:nvPr>
              <p:custDataLst>
                <p:tags r:id="rId160"/>
              </p:custDataLst>
            </p:nvPr>
          </p:nvSpPr>
          <p:spPr>
            <a:xfrm>
              <a:off x="2762250" y="3019425"/>
              <a:ext cx="142760" cy="133351"/>
            </a:xfrm>
            <a:custGeom>
              <a:avLst/>
              <a:gdLst/>
              <a:ahLst/>
              <a:cxnLst/>
              <a:rect l="0" t="0" r="0" b="0"/>
              <a:pathLst>
                <a:path w="142760" h="133351">
                  <a:moveTo>
                    <a:pt x="133350" y="0"/>
                  </a:moveTo>
                  <a:lnTo>
                    <a:pt x="133350" y="0"/>
                  </a:lnTo>
                  <a:lnTo>
                    <a:pt x="142759" y="0"/>
                  </a:lnTo>
                  <a:lnTo>
                    <a:pt x="137784" y="0"/>
                  </a:lnTo>
                  <a:lnTo>
                    <a:pt x="136306" y="1058"/>
                  </a:lnTo>
                  <a:lnTo>
                    <a:pt x="128683" y="13257"/>
                  </a:lnTo>
                  <a:lnTo>
                    <a:pt x="123161" y="16476"/>
                  </a:lnTo>
                  <a:lnTo>
                    <a:pt x="117180" y="18964"/>
                  </a:lnTo>
                  <a:lnTo>
                    <a:pt x="110994" y="23598"/>
                  </a:lnTo>
                  <a:lnTo>
                    <a:pt x="87834" y="53173"/>
                  </a:lnTo>
                  <a:lnTo>
                    <a:pt x="72827" y="64321"/>
                  </a:lnTo>
                  <a:lnTo>
                    <a:pt x="54915" y="83692"/>
                  </a:lnTo>
                  <a:lnTo>
                    <a:pt x="44515" y="92230"/>
                  </a:lnTo>
                  <a:lnTo>
                    <a:pt x="21451" y="119688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627"/>
            <p:cNvSpPr/>
            <p:nvPr>
              <p:custDataLst>
                <p:tags r:id="rId161"/>
              </p:custDataLst>
            </p:nvPr>
          </p:nvSpPr>
          <p:spPr>
            <a:xfrm>
              <a:off x="2667001" y="2771775"/>
              <a:ext cx="2876550" cy="171451"/>
            </a:xfrm>
            <a:custGeom>
              <a:avLst/>
              <a:gdLst/>
              <a:ahLst/>
              <a:cxnLst/>
              <a:rect l="0" t="0" r="0" b="0"/>
              <a:pathLst>
                <a:path w="2876550" h="171451">
                  <a:moveTo>
                    <a:pt x="9524" y="104775"/>
                  </a:moveTo>
                  <a:lnTo>
                    <a:pt x="9524" y="104775"/>
                  </a:lnTo>
                  <a:lnTo>
                    <a:pt x="0" y="104775"/>
                  </a:lnTo>
                  <a:lnTo>
                    <a:pt x="5055" y="104775"/>
                  </a:lnTo>
                  <a:lnTo>
                    <a:pt x="6545" y="105833"/>
                  </a:lnTo>
                  <a:lnTo>
                    <a:pt x="7538" y="107597"/>
                  </a:lnTo>
                  <a:lnTo>
                    <a:pt x="9132" y="112976"/>
                  </a:lnTo>
                  <a:lnTo>
                    <a:pt x="12171" y="113711"/>
                  </a:lnTo>
                  <a:lnTo>
                    <a:pt x="23702" y="114265"/>
                  </a:lnTo>
                  <a:lnTo>
                    <a:pt x="29231" y="117107"/>
                  </a:lnTo>
                  <a:lnTo>
                    <a:pt x="35216" y="120839"/>
                  </a:lnTo>
                  <a:lnTo>
                    <a:pt x="45781" y="123432"/>
                  </a:lnTo>
                  <a:lnTo>
                    <a:pt x="52134" y="123709"/>
                  </a:lnTo>
                  <a:lnTo>
                    <a:pt x="57743" y="126595"/>
                  </a:lnTo>
                  <a:lnTo>
                    <a:pt x="63763" y="130348"/>
                  </a:lnTo>
                  <a:lnTo>
                    <a:pt x="74160" y="132461"/>
                  </a:lnTo>
                  <a:lnTo>
                    <a:pt x="89118" y="134145"/>
                  </a:lnTo>
                  <a:lnTo>
                    <a:pt x="107560" y="141516"/>
                  </a:lnTo>
                  <a:lnTo>
                    <a:pt x="136697" y="143854"/>
                  </a:lnTo>
                  <a:lnTo>
                    <a:pt x="155179" y="151066"/>
                  </a:lnTo>
                  <a:lnTo>
                    <a:pt x="198328" y="152365"/>
                  </a:lnTo>
                  <a:lnTo>
                    <a:pt x="207384" y="155207"/>
                  </a:lnTo>
                  <a:lnTo>
                    <a:pt x="215995" y="158939"/>
                  </a:lnTo>
                  <a:lnTo>
                    <a:pt x="261316" y="162906"/>
                  </a:lnTo>
                  <a:lnTo>
                    <a:pt x="302033" y="170857"/>
                  </a:lnTo>
                  <a:lnTo>
                    <a:pt x="346338" y="171427"/>
                  </a:lnTo>
                  <a:lnTo>
                    <a:pt x="388683" y="171449"/>
                  </a:lnTo>
                  <a:lnTo>
                    <a:pt x="433767" y="171450"/>
                  </a:lnTo>
                  <a:lnTo>
                    <a:pt x="479353" y="171450"/>
                  </a:lnTo>
                  <a:lnTo>
                    <a:pt x="498453" y="170392"/>
                  </a:lnTo>
                  <a:lnTo>
                    <a:pt x="543118" y="162808"/>
                  </a:lnTo>
                  <a:lnTo>
                    <a:pt x="590484" y="162003"/>
                  </a:lnTo>
                  <a:lnTo>
                    <a:pt x="621306" y="159118"/>
                  </a:lnTo>
                  <a:lnTo>
                    <a:pt x="668927" y="152990"/>
                  </a:lnTo>
                  <a:lnTo>
                    <a:pt x="714660" y="151419"/>
                  </a:lnTo>
                  <a:lnTo>
                    <a:pt x="762037" y="144209"/>
                  </a:lnTo>
                  <a:lnTo>
                    <a:pt x="809629" y="143051"/>
                  </a:lnTo>
                  <a:lnTo>
                    <a:pt x="857249" y="141840"/>
                  </a:lnTo>
                  <a:lnTo>
                    <a:pt x="904874" y="134677"/>
                  </a:lnTo>
                  <a:lnTo>
                    <a:pt x="952499" y="130703"/>
                  </a:lnTo>
                  <a:lnTo>
                    <a:pt x="1000124" y="124730"/>
                  </a:lnTo>
                  <a:lnTo>
                    <a:pt x="1041046" y="124004"/>
                  </a:lnTo>
                  <a:lnTo>
                    <a:pt x="1084525" y="118804"/>
                  </a:lnTo>
                  <a:lnTo>
                    <a:pt x="1123687" y="115189"/>
                  </a:lnTo>
                  <a:lnTo>
                    <a:pt x="1161997" y="111654"/>
                  </a:lnTo>
                  <a:lnTo>
                    <a:pt x="1205195" y="106134"/>
                  </a:lnTo>
                  <a:lnTo>
                    <a:pt x="1246889" y="105043"/>
                  </a:lnTo>
                  <a:lnTo>
                    <a:pt x="1288522" y="102006"/>
                  </a:lnTo>
                  <a:lnTo>
                    <a:pt x="1332141" y="96584"/>
                  </a:lnTo>
                  <a:lnTo>
                    <a:pt x="1372389" y="95514"/>
                  </a:lnTo>
                  <a:lnTo>
                    <a:pt x="1417185" y="95302"/>
                  </a:lnTo>
                  <a:lnTo>
                    <a:pt x="1447195" y="92443"/>
                  </a:lnTo>
                  <a:lnTo>
                    <a:pt x="1490836" y="87052"/>
                  </a:lnTo>
                  <a:lnTo>
                    <a:pt x="1533676" y="85987"/>
                  </a:lnTo>
                  <a:lnTo>
                    <a:pt x="1569435" y="84744"/>
                  </a:lnTo>
                  <a:lnTo>
                    <a:pt x="1606841" y="79202"/>
                  </a:lnTo>
                  <a:lnTo>
                    <a:pt x="1643677" y="77089"/>
                  </a:lnTo>
                  <a:lnTo>
                    <a:pt x="1687927" y="76376"/>
                  </a:lnTo>
                  <a:lnTo>
                    <a:pt x="1724617" y="73430"/>
                  </a:lnTo>
                  <a:lnTo>
                    <a:pt x="1762300" y="68676"/>
                  </a:lnTo>
                  <a:lnTo>
                    <a:pt x="1807903" y="62014"/>
                  </a:lnTo>
                  <a:lnTo>
                    <a:pt x="1855088" y="58111"/>
                  </a:lnTo>
                  <a:lnTo>
                    <a:pt x="1892563" y="57435"/>
                  </a:lnTo>
                  <a:lnTo>
                    <a:pt x="1929419" y="56176"/>
                  </a:lnTo>
                  <a:lnTo>
                    <a:pt x="1976498" y="49628"/>
                  </a:lnTo>
                  <a:lnTo>
                    <a:pt x="2015084" y="48219"/>
                  </a:lnTo>
                  <a:lnTo>
                    <a:pt x="2052269" y="44979"/>
                  </a:lnTo>
                  <a:lnTo>
                    <a:pt x="2093979" y="40138"/>
                  </a:lnTo>
                  <a:lnTo>
                    <a:pt x="2140942" y="38502"/>
                  </a:lnTo>
                  <a:lnTo>
                    <a:pt x="2188397" y="31633"/>
                  </a:lnTo>
                  <a:lnTo>
                    <a:pt x="2226976" y="29481"/>
                  </a:lnTo>
                  <a:lnTo>
                    <a:pt x="2270392" y="27785"/>
                  </a:lnTo>
                  <a:lnTo>
                    <a:pt x="2310537" y="22108"/>
                  </a:lnTo>
                  <a:lnTo>
                    <a:pt x="2349243" y="19956"/>
                  </a:lnTo>
                  <a:lnTo>
                    <a:pt x="2387523" y="19319"/>
                  </a:lnTo>
                  <a:lnTo>
                    <a:pt x="2425677" y="19129"/>
                  </a:lnTo>
                  <a:lnTo>
                    <a:pt x="2463793" y="18015"/>
                  </a:lnTo>
                  <a:lnTo>
                    <a:pt x="2501897" y="12511"/>
                  </a:lnTo>
                  <a:lnTo>
                    <a:pt x="2539999" y="10410"/>
                  </a:lnTo>
                  <a:lnTo>
                    <a:pt x="2578099" y="8729"/>
                  </a:lnTo>
                  <a:lnTo>
                    <a:pt x="2616199" y="3057"/>
                  </a:lnTo>
                  <a:lnTo>
                    <a:pt x="2654299" y="905"/>
                  </a:lnTo>
                  <a:lnTo>
                    <a:pt x="2691341" y="268"/>
                  </a:lnTo>
                  <a:lnTo>
                    <a:pt x="2732838" y="53"/>
                  </a:lnTo>
                  <a:lnTo>
                    <a:pt x="2776666" y="10"/>
                  </a:lnTo>
                  <a:lnTo>
                    <a:pt x="2818484" y="2"/>
                  </a:lnTo>
                  <a:lnTo>
                    <a:pt x="2861847" y="0"/>
                  </a:lnTo>
                  <a:lnTo>
                    <a:pt x="28765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SMARTInkShape-1628"/>
          <p:cNvSpPr/>
          <p:nvPr>
            <p:custDataLst>
              <p:tags r:id="rId1"/>
            </p:custDataLst>
          </p:nvPr>
        </p:nvSpPr>
        <p:spPr>
          <a:xfrm>
            <a:off x="3495675" y="1828810"/>
            <a:ext cx="428623" cy="380991"/>
          </a:xfrm>
          <a:custGeom>
            <a:avLst/>
            <a:gdLst/>
            <a:ahLst/>
            <a:cxnLst/>
            <a:rect l="0" t="0" r="0" b="0"/>
            <a:pathLst>
              <a:path w="428623" h="380991">
                <a:moveTo>
                  <a:pt x="142875" y="19040"/>
                </a:moveTo>
                <a:lnTo>
                  <a:pt x="142875" y="19040"/>
                </a:lnTo>
                <a:lnTo>
                  <a:pt x="142875" y="9631"/>
                </a:lnTo>
                <a:lnTo>
                  <a:pt x="133743" y="385"/>
                </a:lnTo>
                <a:lnTo>
                  <a:pt x="124228" y="0"/>
                </a:lnTo>
                <a:lnTo>
                  <a:pt x="116300" y="6538"/>
                </a:lnTo>
                <a:lnTo>
                  <a:pt x="106502" y="9123"/>
                </a:lnTo>
                <a:lnTo>
                  <a:pt x="87937" y="25318"/>
                </a:lnTo>
                <a:lnTo>
                  <a:pt x="82123" y="27122"/>
                </a:lnTo>
                <a:lnTo>
                  <a:pt x="80148" y="28661"/>
                </a:lnTo>
                <a:lnTo>
                  <a:pt x="42065" y="73279"/>
                </a:lnTo>
                <a:lnTo>
                  <a:pt x="26410" y="113706"/>
                </a:lnTo>
                <a:lnTo>
                  <a:pt x="22321" y="120381"/>
                </a:lnTo>
                <a:lnTo>
                  <a:pt x="18961" y="130088"/>
                </a:lnTo>
                <a:lnTo>
                  <a:pt x="12791" y="139667"/>
                </a:lnTo>
                <a:lnTo>
                  <a:pt x="9434" y="149208"/>
                </a:lnTo>
                <a:lnTo>
                  <a:pt x="3266" y="159797"/>
                </a:lnTo>
                <a:lnTo>
                  <a:pt x="25" y="206287"/>
                </a:lnTo>
                <a:lnTo>
                  <a:pt x="0" y="250931"/>
                </a:lnTo>
                <a:lnTo>
                  <a:pt x="0" y="260374"/>
                </a:lnTo>
                <a:lnTo>
                  <a:pt x="1058" y="262480"/>
                </a:lnTo>
                <a:lnTo>
                  <a:pt x="2822" y="263883"/>
                </a:lnTo>
                <a:lnTo>
                  <a:pt x="5056" y="264819"/>
                </a:lnTo>
                <a:lnTo>
                  <a:pt x="6546" y="266501"/>
                </a:lnTo>
                <a:lnTo>
                  <a:pt x="11759" y="276805"/>
                </a:lnTo>
                <a:lnTo>
                  <a:pt x="15810" y="282827"/>
                </a:lnTo>
                <a:lnTo>
                  <a:pt x="17609" y="289031"/>
                </a:lnTo>
                <a:lnTo>
                  <a:pt x="19148" y="291109"/>
                </a:lnTo>
                <a:lnTo>
                  <a:pt x="21232" y="292494"/>
                </a:lnTo>
                <a:lnTo>
                  <a:pt x="23680" y="293418"/>
                </a:lnTo>
                <a:lnTo>
                  <a:pt x="25312" y="295092"/>
                </a:lnTo>
                <a:lnTo>
                  <a:pt x="30753" y="305383"/>
                </a:lnTo>
                <a:lnTo>
                  <a:pt x="42726" y="318849"/>
                </a:lnTo>
                <a:lnTo>
                  <a:pt x="48270" y="321622"/>
                </a:lnTo>
                <a:lnTo>
                  <a:pt x="51230" y="322361"/>
                </a:lnTo>
                <a:lnTo>
                  <a:pt x="53203" y="323912"/>
                </a:lnTo>
                <a:lnTo>
                  <a:pt x="55396" y="328458"/>
                </a:lnTo>
                <a:lnTo>
                  <a:pt x="58097" y="330094"/>
                </a:lnTo>
                <a:lnTo>
                  <a:pt x="69896" y="333454"/>
                </a:lnTo>
                <a:lnTo>
                  <a:pt x="71998" y="335541"/>
                </a:lnTo>
                <a:lnTo>
                  <a:pt x="80426" y="346495"/>
                </a:lnTo>
                <a:lnTo>
                  <a:pt x="86192" y="349784"/>
                </a:lnTo>
                <a:lnTo>
                  <a:pt x="92283" y="352304"/>
                </a:lnTo>
                <a:lnTo>
                  <a:pt x="101662" y="358614"/>
                </a:lnTo>
                <a:lnTo>
                  <a:pt x="111143" y="360955"/>
                </a:lnTo>
                <a:lnTo>
                  <a:pt x="117484" y="361502"/>
                </a:lnTo>
                <a:lnTo>
                  <a:pt x="119597" y="362706"/>
                </a:lnTo>
                <a:lnTo>
                  <a:pt x="121007" y="364568"/>
                </a:lnTo>
                <a:lnTo>
                  <a:pt x="121946" y="366867"/>
                </a:lnTo>
                <a:lnTo>
                  <a:pt x="123631" y="368399"/>
                </a:lnTo>
                <a:lnTo>
                  <a:pt x="133938" y="373682"/>
                </a:lnTo>
                <a:lnTo>
                  <a:pt x="139962" y="377742"/>
                </a:lnTo>
                <a:lnTo>
                  <a:pt x="149303" y="380028"/>
                </a:lnTo>
                <a:lnTo>
                  <a:pt x="196850" y="380988"/>
                </a:lnTo>
                <a:lnTo>
                  <a:pt x="244475" y="380990"/>
                </a:lnTo>
                <a:lnTo>
                  <a:pt x="250825" y="380990"/>
                </a:lnTo>
                <a:lnTo>
                  <a:pt x="257175" y="378168"/>
                </a:lnTo>
                <a:lnTo>
                  <a:pt x="264819" y="372789"/>
                </a:lnTo>
                <a:lnTo>
                  <a:pt x="273933" y="370668"/>
                </a:lnTo>
                <a:lnTo>
                  <a:pt x="282837" y="364996"/>
                </a:lnTo>
                <a:lnTo>
                  <a:pt x="292178" y="361787"/>
                </a:lnTo>
                <a:lnTo>
                  <a:pt x="314914" y="345066"/>
                </a:lnTo>
                <a:lnTo>
                  <a:pt x="317893" y="344341"/>
                </a:lnTo>
                <a:lnTo>
                  <a:pt x="327142" y="338263"/>
                </a:lnTo>
                <a:lnTo>
                  <a:pt x="355993" y="310737"/>
                </a:lnTo>
                <a:lnTo>
                  <a:pt x="359302" y="304611"/>
                </a:lnTo>
                <a:lnTo>
                  <a:pt x="361831" y="298360"/>
                </a:lnTo>
                <a:lnTo>
                  <a:pt x="366483" y="292055"/>
                </a:lnTo>
                <a:lnTo>
                  <a:pt x="372079" y="288546"/>
                </a:lnTo>
                <a:lnTo>
                  <a:pt x="375053" y="287611"/>
                </a:lnTo>
                <a:lnTo>
                  <a:pt x="377035" y="285929"/>
                </a:lnTo>
                <a:lnTo>
                  <a:pt x="397406" y="257113"/>
                </a:lnTo>
                <a:lnTo>
                  <a:pt x="399933" y="250792"/>
                </a:lnTo>
                <a:lnTo>
                  <a:pt x="406247" y="241283"/>
                </a:lnTo>
                <a:lnTo>
                  <a:pt x="409137" y="230471"/>
                </a:lnTo>
                <a:lnTo>
                  <a:pt x="416035" y="221357"/>
                </a:lnTo>
                <a:lnTo>
                  <a:pt x="418191" y="212453"/>
                </a:lnTo>
                <a:lnTo>
                  <a:pt x="418980" y="196806"/>
                </a:lnTo>
                <a:lnTo>
                  <a:pt x="421869" y="190475"/>
                </a:lnTo>
                <a:lnTo>
                  <a:pt x="425622" y="184133"/>
                </a:lnTo>
                <a:lnTo>
                  <a:pt x="428032" y="171439"/>
                </a:lnTo>
                <a:lnTo>
                  <a:pt x="428622" y="130165"/>
                </a:lnTo>
                <a:lnTo>
                  <a:pt x="425802" y="123815"/>
                </a:lnTo>
                <a:lnTo>
                  <a:pt x="422079" y="117465"/>
                </a:lnTo>
                <a:lnTo>
                  <a:pt x="419688" y="104765"/>
                </a:lnTo>
                <a:lnTo>
                  <a:pt x="419110" y="78071"/>
                </a:lnTo>
                <a:lnTo>
                  <a:pt x="412556" y="68957"/>
                </a:lnTo>
                <a:lnTo>
                  <a:pt x="410900" y="63098"/>
                </a:lnTo>
                <a:lnTo>
                  <a:pt x="409400" y="61112"/>
                </a:lnTo>
                <a:lnTo>
                  <a:pt x="403291" y="57258"/>
                </a:lnTo>
                <a:lnTo>
                  <a:pt x="395420" y="44038"/>
                </a:lnTo>
                <a:lnTo>
                  <a:pt x="389878" y="40733"/>
                </a:lnTo>
                <a:lnTo>
                  <a:pt x="386919" y="39852"/>
                </a:lnTo>
                <a:lnTo>
                  <a:pt x="384946" y="38206"/>
                </a:lnTo>
                <a:lnTo>
                  <a:pt x="382753" y="33556"/>
                </a:lnTo>
                <a:lnTo>
                  <a:pt x="381110" y="31892"/>
                </a:lnTo>
                <a:lnTo>
                  <a:pt x="363712" y="20494"/>
                </a:lnTo>
                <a:lnTo>
                  <a:pt x="354693" y="12781"/>
                </a:lnTo>
                <a:lnTo>
                  <a:pt x="345806" y="10483"/>
                </a:lnTo>
                <a:lnTo>
                  <a:pt x="320455" y="8542"/>
                </a:lnTo>
                <a:lnTo>
                  <a:pt x="302014" y="1325"/>
                </a:lnTo>
                <a:lnTo>
                  <a:pt x="274408" y="107"/>
                </a:lnTo>
                <a:lnTo>
                  <a:pt x="230321" y="9126"/>
                </a:lnTo>
                <a:lnTo>
                  <a:pt x="207146" y="10496"/>
                </a:lnTo>
                <a:lnTo>
                  <a:pt x="188457" y="17039"/>
                </a:lnTo>
                <a:lnTo>
                  <a:pt x="177951" y="19209"/>
                </a:lnTo>
                <a:lnTo>
                  <a:pt x="145055" y="38286"/>
                </a:lnTo>
                <a:lnTo>
                  <a:pt x="127287" y="52932"/>
                </a:lnTo>
                <a:lnTo>
                  <a:pt x="114357" y="59131"/>
                </a:lnTo>
                <a:lnTo>
                  <a:pt x="104775" y="6666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384" name="SMARTInkShape-Group425"/>
          <p:cNvGrpSpPr/>
          <p:nvPr/>
        </p:nvGrpSpPr>
        <p:grpSpPr>
          <a:xfrm>
            <a:off x="3686175" y="2266950"/>
            <a:ext cx="981076" cy="666751"/>
            <a:chOff x="3686175" y="2266950"/>
            <a:chExt cx="981076" cy="666751"/>
          </a:xfrm>
        </p:grpSpPr>
        <p:sp>
          <p:nvSpPr>
            <p:cNvPr id="62" name="SMARTInkShape-1629"/>
            <p:cNvSpPr/>
            <p:nvPr>
              <p:custDataLst>
                <p:tags r:id="rId153"/>
              </p:custDataLst>
            </p:nvPr>
          </p:nvSpPr>
          <p:spPr>
            <a:xfrm>
              <a:off x="3714750" y="2809878"/>
              <a:ext cx="952501" cy="123823"/>
            </a:xfrm>
            <a:custGeom>
              <a:avLst/>
              <a:gdLst/>
              <a:ahLst/>
              <a:cxnLst/>
              <a:rect l="0" t="0" r="0" b="0"/>
              <a:pathLst>
                <a:path w="952501" h="123823">
                  <a:moveTo>
                    <a:pt x="9525" y="123822"/>
                  </a:moveTo>
                  <a:lnTo>
                    <a:pt x="9525" y="123822"/>
                  </a:lnTo>
                  <a:lnTo>
                    <a:pt x="34" y="114332"/>
                  </a:lnTo>
                  <a:lnTo>
                    <a:pt x="0" y="90226"/>
                  </a:lnTo>
                  <a:lnTo>
                    <a:pt x="1058" y="88724"/>
                  </a:lnTo>
                  <a:lnTo>
                    <a:pt x="2822" y="87723"/>
                  </a:lnTo>
                  <a:lnTo>
                    <a:pt x="9132" y="85839"/>
                  </a:lnTo>
                  <a:lnTo>
                    <a:pt x="27216" y="68031"/>
                  </a:lnTo>
                  <a:lnTo>
                    <a:pt x="33229" y="67074"/>
                  </a:lnTo>
                  <a:lnTo>
                    <a:pt x="45874" y="66707"/>
                  </a:lnTo>
                  <a:lnTo>
                    <a:pt x="46458" y="65637"/>
                  </a:lnTo>
                  <a:lnTo>
                    <a:pt x="47106" y="61626"/>
                  </a:lnTo>
                  <a:lnTo>
                    <a:pt x="48337" y="60133"/>
                  </a:lnTo>
                  <a:lnTo>
                    <a:pt x="55780" y="57540"/>
                  </a:lnTo>
                  <a:lnTo>
                    <a:pt x="65231" y="65383"/>
                  </a:lnTo>
                  <a:lnTo>
                    <a:pt x="74749" y="66559"/>
                  </a:lnTo>
                  <a:lnTo>
                    <a:pt x="90351" y="66669"/>
                  </a:lnTo>
                  <a:lnTo>
                    <a:pt x="91984" y="67729"/>
                  </a:lnTo>
                  <a:lnTo>
                    <a:pt x="93073" y="69493"/>
                  </a:lnTo>
                  <a:lnTo>
                    <a:pt x="93799" y="71728"/>
                  </a:lnTo>
                  <a:lnTo>
                    <a:pt x="95341" y="73218"/>
                  </a:lnTo>
                  <a:lnTo>
                    <a:pt x="103324" y="75805"/>
                  </a:lnTo>
                  <a:lnTo>
                    <a:pt x="137894" y="76197"/>
                  </a:lnTo>
                  <a:lnTo>
                    <a:pt x="139555" y="75139"/>
                  </a:lnTo>
                  <a:lnTo>
                    <a:pt x="140662" y="73375"/>
                  </a:lnTo>
                  <a:lnTo>
                    <a:pt x="142438" y="67996"/>
                  </a:lnTo>
                  <a:lnTo>
                    <a:pt x="145503" y="67261"/>
                  </a:lnTo>
                  <a:lnTo>
                    <a:pt x="147802" y="67064"/>
                  </a:lnTo>
                  <a:lnTo>
                    <a:pt x="149335" y="65875"/>
                  </a:lnTo>
                  <a:lnTo>
                    <a:pt x="151038" y="61732"/>
                  </a:lnTo>
                  <a:lnTo>
                    <a:pt x="152550" y="60203"/>
                  </a:lnTo>
                  <a:lnTo>
                    <a:pt x="160481" y="57549"/>
                  </a:lnTo>
                  <a:lnTo>
                    <a:pt x="166553" y="57266"/>
                  </a:lnTo>
                  <a:lnTo>
                    <a:pt x="168185" y="56168"/>
                  </a:lnTo>
                  <a:lnTo>
                    <a:pt x="169274" y="54378"/>
                  </a:lnTo>
                  <a:lnTo>
                    <a:pt x="169999" y="52126"/>
                  </a:lnTo>
                  <a:lnTo>
                    <a:pt x="171541" y="50624"/>
                  </a:lnTo>
                  <a:lnTo>
                    <a:pt x="180545" y="47739"/>
                  </a:lnTo>
                  <a:lnTo>
                    <a:pt x="190380" y="47623"/>
                  </a:lnTo>
                  <a:lnTo>
                    <a:pt x="190465" y="52678"/>
                  </a:lnTo>
                  <a:lnTo>
                    <a:pt x="191534" y="54168"/>
                  </a:lnTo>
                  <a:lnTo>
                    <a:pt x="198698" y="56755"/>
                  </a:lnTo>
                  <a:lnTo>
                    <a:pt x="204688" y="57031"/>
                  </a:lnTo>
                  <a:lnTo>
                    <a:pt x="206309" y="58128"/>
                  </a:lnTo>
                  <a:lnTo>
                    <a:pt x="207390" y="59917"/>
                  </a:lnTo>
                  <a:lnTo>
                    <a:pt x="209123" y="65338"/>
                  </a:lnTo>
                  <a:lnTo>
                    <a:pt x="212182" y="66079"/>
                  </a:lnTo>
                  <a:lnTo>
                    <a:pt x="236674" y="66671"/>
                  </a:lnTo>
                  <a:lnTo>
                    <a:pt x="246199" y="58471"/>
                  </a:lnTo>
                  <a:lnTo>
                    <a:pt x="252276" y="57539"/>
                  </a:lnTo>
                  <a:lnTo>
                    <a:pt x="260780" y="57263"/>
                  </a:lnTo>
                  <a:lnTo>
                    <a:pt x="262753" y="56166"/>
                  </a:lnTo>
                  <a:lnTo>
                    <a:pt x="264069" y="54377"/>
                  </a:lnTo>
                  <a:lnTo>
                    <a:pt x="264946" y="52125"/>
                  </a:lnTo>
                  <a:lnTo>
                    <a:pt x="266589" y="50624"/>
                  </a:lnTo>
                  <a:lnTo>
                    <a:pt x="271237" y="48956"/>
                  </a:lnTo>
                  <a:lnTo>
                    <a:pt x="272900" y="47453"/>
                  </a:lnTo>
                  <a:lnTo>
                    <a:pt x="274747" y="42961"/>
                  </a:lnTo>
                  <a:lnTo>
                    <a:pt x="276298" y="41339"/>
                  </a:lnTo>
                  <a:lnTo>
                    <a:pt x="285839" y="37323"/>
                  </a:lnTo>
                  <a:lnTo>
                    <a:pt x="293824" y="29934"/>
                  </a:lnTo>
                  <a:lnTo>
                    <a:pt x="299901" y="28976"/>
                  </a:lnTo>
                  <a:lnTo>
                    <a:pt x="301534" y="27782"/>
                  </a:lnTo>
                  <a:lnTo>
                    <a:pt x="302623" y="25929"/>
                  </a:lnTo>
                  <a:lnTo>
                    <a:pt x="304370" y="20407"/>
                  </a:lnTo>
                  <a:lnTo>
                    <a:pt x="307431" y="19651"/>
                  </a:lnTo>
                  <a:lnTo>
                    <a:pt x="319346" y="19050"/>
                  </a:lnTo>
                  <a:lnTo>
                    <a:pt x="320847" y="20107"/>
                  </a:lnTo>
                  <a:lnTo>
                    <a:pt x="321848" y="21870"/>
                  </a:lnTo>
                  <a:lnTo>
                    <a:pt x="323455" y="27248"/>
                  </a:lnTo>
                  <a:lnTo>
                    <a:pt x="326496" y="27984"/>
                  </a:lnTo>
                  <a:lnTo>
                    <a:pt x="332017" y="28456"/>
                  </a:lnTo>
                  <a:lnTo>
                    <a:pt x="332469" y="29553"/>
                  </a:lnTo>
                  <a:lnTo>
                    <a:pt x="332972" y="33594"/>
                  </a:lnTo>
                  <a:lnTo>
                    <a:pt x="334165" y="35095"/>
                  </a:lnTo>
                  <a:lnTo>
                    <a:pt x="338312" y="36763"/>
                  </a:lnTo>
                  <a:lnTo>
                    <a:pt x="385618" y="38097"/>
                  </a:lnTo>
                  <a:lnTo>
                    <a:pt x="403352" y="38097"/>
                  </a:lnTo>
                  <a:lnTo>
                    <a:pt x="405426" y="37039"/>
                  </a:lnTo>
                  <a:lnTo>
                    <a:pt x="406810" y="35275"/>
                  </a:lnTo>
                  <a:lnTo>
                    <a:pt x="407731" y="33041"/>
                  </a:lnTo>
                  <a:lnTo>
                    <a:pt x="409404" y="31551"/>
                  </a:lnTo>
                  <a:lnTo>
                    <a:pt x="414085" y="29896"/>
                  </a:lnTo>
                  <a:lnTo>
                    <a:pt x="435053" y="27591"/>
                  </a:lnTo>
                  <a:lnTo>
                    <a:pt x="447485" y="18878"/>
                  </a:lnTo>
                  <a:lnTo>
                    <a:pt x="454909" y="12764"/>
                  </a:lnTo>
                  <a:lnTo>
                    <a:pt x="463812" y="10483"/>
                  </a:lnTo>
                  <a:lnTo>
                    <a:pt x="480759" y="9559"/>
                  </a:lnTo>
                  <a:lnTo>
                    <a:pt x="482431" y="8489"/>
                  </a:lnTo>
                  <a:lnTo>
                    <a:pt x="483545" y="6717"/>
                  </a:lnTo>
                  <a:lnTo>
                    <a:pt x="485335" y="1324"/>
                  </a:lnTo>
                  <a:lnTo>
                    <a:pt x="488401" y="587"/>
                  </a:lnTo>
                  <a:lnTo>
                    <a:pt x="503465" y="0"/>
                  </a:lnTo>
                  <a:lnTo>
                    <a:pt x="503918" y="1057"/>
                  </a:lnTo>
                  <a:lnTo>
                    <a:pt x="504422" y="5054"/>
                  </a:lnTo>
                  <a:lnTo>
                    <a:pt x="505614" y="6544"/>
                  </a:lnTo>
                  <a:lnTo>
                    <a:pt x="509762" y="8198"/>
                  </a:lnTo>
                  <a:lnTo>
                    <a:pt x="523363" y="9488"/>
                  </a:lnTo>
                  <a:lnTo>
                    <a:pt x="531379" y="16061"/>
                  </a:lnTo>
                  <a:lnTo>
                    <a:pt x="540092" y="18162"/>
                  </a:lnTo>
                  <a:lnTo>
                    <a:pt x="555670" y="18931"/>
                  </a:lnTo>
                  <a:lnTo>
                    <a:pt x="561995" y="21817"/>
                  </a:lnTo>
                  <a:lnTo>
                    <a:pt x="568334" y="25570"/>
                  </a:lnTo>
                  <a:lnTo>
                    <a:pt x="578911" y="27683"/>
                  </a:lnTo>
                  <a:lnTo>
                    <a:pt x="606601" y="29552"/>
                  </a:lnTo>
                  <a:lnTo>
                    <a:pt x="630385" y="36763"/>
                  </a:lnTo>
                  <a:lnTo>
                    <a:pt x="676467" y="38045"/>
                  </a:lnTo>
                  <a:lnTo>
                    <a:pt x="717214" y="38092"/>
                  </a:lnTo>
                  <a:lnTo>
                    <a:pt x="764236" y="40919"/>
                  </a:lnTo>
                  <a:lnTo>
                    <a:pt x="811807" y="47033"/>
                  </a:lnTo>
                  <a:lnTo>
                    <a:pt x="857538" y="47544"/>
                  </a:lnTo>
                  <a:lnTo>
                    <a:pt x="904913" y="47612"/>
                  </a:lnTo>
                  <a:lnTo>
                    <a:pt x="952500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630"/>
            <p:cNvSpPr/>
            <p:nvPr>
              <p:custDataLst>
                <p:tags r:id="rId154"/>
              </p:custDataLst>
            </p:nvPr>
          </p:nvSpPr>
          <p:spPr>
            <a:xfrm>
              <a:off x="3686175" y="2266950"/>
              <a:ext cx="38101" cy="647700"/>
            </a:xfrm>
            <a:custGeom>
              <a:avLst/>
              <a:gdLst/>
              <a:ahLst/>
              <a:cxnLst/>
              <a:rect l="0" t="0" r="0" b="0"/>
              <a:pathLst>
                <a:path w="38101" h="647700">
                  <a:moveTo>
                    <a:pt x="9525" y="0"/>
                  </a:moveTo>
                  <a:lnTo>
                    <a:pt x="9525" y="0"/>
                  </a:lnTo>
                  <a:lnTo>
                    <a:pt x="9525" y="47591"/>
                  </a:lnTo>
                  <a:lnTo>
                    <a:pt x="9525" y="74875"/>
                  </a:lnTo>
                  <a:lnTo>
                    <a:pt x="8467" y="75317"/>
                  </a:lnTo>
                  <a:lnTo>
                    <a:pt x="116" y="76190"/>
                  </a:lnTo>
                  <a:lnTo>
                    <a:pt x="0" y="114184"/>
                  </a:lnTo>
                  <a:lnTo>
                    <a:pt x="8201" y="114290"/>
                  </a:lnTo>
                  <a:lnTo>
                    <a:pt x="8642" y="115351"/>
                  </a:lnTo>
                  <a:lnTo>
                    <a:pt x="9525" y="161922"/>
                  </a:lnTo>
                  <a:lnTo>
                    <a:pt x="9525" y="199629"/>
                  </a:lnTo>
                  <a:lnTo>
                    <a:pt x="17726" y="208191"/>
                  </a:lnTo>
                  <a:lnTo>
                    <a:pt x="19016" y="218647"/>
                  </a:lnTo>
                  <a:lnTo>
                    <a:pt x="19050" y="252669"/>
                  </a:lnTo>
                  <a:lnTo>
                    <a:pt x="20108" y="254171"/>
                  </a:lnTo>
                  <a:lnTo>
                    <a:pt x="21872" y="255172"/>
                  </a:lnTo>
                  <a:lnTo>
                    <a:pt x="27251" y="256779"/>
                  </a:lnTo>
                  <a:lnTo>
                    <a:pt x="25164" y="259821"/>
                  </a:lnTo>
                  <a:lnTo>
                    <a:pt x="19059" y="266690"/>
                  </a:lnTo>
                  <a:lnTo>
                    <a:pt x="19050" y="304684"/>
                  </a:lnTo>
                  <a:lnTo>
                    <a:pt x="27251" y="304790"/>
                  </a:lnTo>
                  <a:lnTo>
                    <a:pt x="27692" y="305851"/>
                  </a:lnTo>
                  <a:lnTo>
                    <a:pt x="28575" y="328872"/>
                  </a:lnTo>
                  <a:lnTo>
                    <a:pt x="27517" y="330373"/>
                  </a:lnTo>
                  <a:lnTo>
                    <a:pt x="25753" y="331374"/>
                  </a:lnTo>
                  <a:lnTo>
                    <a:pt x="20374" y="332980"/>
                  </a:lnTo>
                  <a:lnTo>
                    <a:pt x="19638" y="336021"/>
                  </a:lnTo>
                  <a:lnTo>
                    <a:pt x="19050" y="383177"/>
                  </a:lnTo>
                  <a:lnTo>
                    <a:pt x="19050" y="404979"/>
                  </a:lnTo>
                  <a:lnTo>
                    <a:pt x="20108" y="406511"/>
                  </a:lnTo>
                  <a:lnTo>
                    <a:pt x="21872" y="407532"/>
                  </a:lnTo>
                  <a:lnTo>
                    <a:pt x="27251" y="409171"/>
                  </a:lnTo>
                  <a:lnTo>
                    <a:pt x="27987" y="412218"/>
                  </a:lnTo>
                  <a:lnTo>
                    <a:pt x="28182" y="414512"/>
                  </a:lnTo>
                  <a:lnTo>
                    <a:pt x="27255" y="416041"/>
                  </a:lnTo>
                  <a:lnTo>
                    <a:pt x="25578" y="417061"/>
                  </a:lnTo>
                  <a:lnTo>
                    <a:pt x="23402" y="417740"/>
                  </a:lnTo>
                  <a:lnTo>
                    <a:pt x="21951" y="419252"/>
                  </a:lnTo>
                  <a:lnTo>
                    <a:pt x="19054" y="428609"/>
                  </a:lnTo>
                  <a:lnTo>
                    <a:pt x="19050" y="438034"/>
                  </a:lnTo>
                  <a:lnTo>
                    <a:pt x="28541" y="447640"/>
                  </a:lnTo>
                  <a:lnTo>
                    <a:pt x="28575" y="485382"/>
                  </a:lnTo>
                  <a:lnTo>
                    <a:pt x="19443" y="494898"/>
                  </a:lnTo>
                  <a:lnTo>
                    <a:pt x="24223" y="495181"/>
                  </a:lnTo>
                  <a:lnTo>
                    <a:pt x="25674" y="496279"/>
                  </a:lnTo>
                  <a:lnTo>
                    <a:pt x="28542" y="504708"/>
                  </a:lnTo>
                  <a:lnTo>
                    <a:pt x="28575" y="552331"/>
                  </a:lnTo>
                  <a:lnTo>
                    <a:pt x="28575" y="599900"/>
                  </a:lnTo>
                  <a:lnTo>
                    <a:pt x="28575" y="647525"/>
                  </a:lnTo>
                  <a:lnTo>
                    <a:pt x="28575" y="647697"/>
                  </a:lnTo>
                  <a:lnTo>
                    <a:pt x="33631" y="647699"/>
                  </a:lnTo>
                  <a:lnTo>
                    <a:pt x="35121" y="646641"/>
                  </a:lnTo>
                  <a:lnTo>
                    <a:pt x="36114" y="644877"/>
                  </a:lnTo>
                  <a:lnTo>
                    <a:pt x="38100" y="6381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385" name="SMARTInkShape-1631"/>
          <p:cNvSpPr/>
          <p:nvPr>
            <p:custDataLst>
              <p:tags r:id="rId2"/>
            </p:custDataLst>
          </p:nvPr>
        </p:nvSpPr>
        <p:spPr>
          <a:xfrm>
            <a:off x="3143250" y="1666875"/>
            <a:ext cx="190501" cy="28576"/>
          </a:xfrm>
          <a:custGeom>
            <a:avLst/>
            <a:gdLst/>
            <a:ahLst/>
            <a:cxnLst/>
            <a:rect l="0" t="0" r="0" b="0"/>
            <a:pathLst>
              <a:path w="190501" h="28576">
                <a:moveTo>
                  <a:pt x="0" y="28575"/>
                </a:moveTo>
                <a:lnTo>
                  <a:pt x="0" y="28575"/>
                </a:lnTo>
                <a:lnTo>
                  <a:pt x="13257" y="28575"/>
                </a:lnTo>
                <a:lnTo>
                  <a:pt x="15188" y="27517"/>
                </a:lnTo>
                <a:lnTo>
                  <a:pt x="16476" y="25753"/>
                </a:lnTo>
                <a:lnTo>
                  <a:pt x="17334" y="23519"/>
                </a:lnTo>
                <a:lnTo>
                  <a:pt x="18964" y="22029"/>
                </a:lnTo>
                <a:lnTo>
                  <a:pt x="29185" y="16816"/>
                </a:lnTo>
                <a:lnTo>
                  <a:pt x="32156" y="14386"/>
                </a:lnTo>
                <a:lnTo>
                  <a:pt x="41103" y="11685"/>
                </a:lnTo>
                <a:lnTo>
                  <a:pt x="68924" y="6892"/>
                </a:lnTo>
                <a:lnTo>
                  <a:pt x="86391" y="2042"/>
                </a:lnTo>
                <a:lnTo>
                  <a:pt x="130214" y="120"/>
                </a:lnTo>
                <a:lnTo>
                  <a:pt x="173568" y="7"/>
                </a:lnTo>
                <a:lnTo>
                  <a:pt x="19050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390" name="SMARTInkShape-Group427"/>
          <p:cNvGrpSpPr/>
          <p:nvPr/>
        </p:nvGrpSpPr>
        <p:grpSpPr>
          <a:xfrm>
            <a:off x="2790941" y="2019300"/>
            <a:ext cx="466610" cy="636852"/>
            <a:chOff x="2790941" y="2019300"/>
            <a:chExt cx="466610" cy="636852"/>
          </a:xfrm>
        </p:grpSpPr>
        <p:sp>
          <p:nvSpPr>
            <p:cNvPr id="16386" name="SMARTInkShape-1632"/>
            <p:cNvSpPr/>
            <p:nvPr>
              <p:custDataLst>
                <p:tags r:id="rId150"/>
              </p:custDataLst>
            </p:nvPr>
          </p:nvSpPr>
          <p:spPr>
            <a:xfrm>
              <a:off x="3038475" y="2609850"/>
              <a:ext cx="219076" cy="46302"/>
            </a:xfrm>
            <a:custGeom>
              <a:avLst/>
              <a:gdLst/>
              <a:ahLst/>
              <a:cxnLst/>
              <a:rect l="0" t="0" r="0" b="0"/>
              <a:pathLst>
                <a:path w="219076" h="46302">
                  <a:moveTo>
                    <a:pt x="0" y="38100"/>
                  </a:moveTo>
                  <a:lnTo>
                    <a:pt x="0" y="38100"/>
                  </a:lnTo>
                  <a:lnTo>
                    <a:pt x="0" y="43156"/>
                  </a:lnTo>
                  <a:lnTo>
                    <a:pt x="1058" y="44646"/>
                  </a:lnTo>
                  <a:lnTo>
                    <a:pt x="2822" y="45639"/>
                  </a:lnTo>
                  <a:lnTo>
                    <a:pt x="5056" y="46301"/>
                  </a:lnTo>
                  <a:lnTo>
                    <a:pt x="6546" y="45684"/>
                  </a:lnTo>
                  <a:lnTo>
                    <a:pt x="7538" y="44214"/>
                  </a:lnTo>
                  <a:lnTo>
                    <a:pt x="8200" y="42176"/>
                  </a:lnTo>
                  <a:lnTo>
                    <a:pt x="9701" y="40818"/>
                  </a:lnTo>
                  <a:lnTo>
                    <a:pt x="14189" y="39308"/>
                  </a:lnTo>
                  <a:lnTo>
                    <a:pt x="32240" y="37280"/>
                  </a:lnTo>
                  <a:lnTo>
                    <a:pt x="47095" y="30608"/>
                  </a:lnTo>
                  <a:lnTo>
                    <a:pt x="91278" y="20493"/>
                  </a:lnTo>
                  <a:lnTo>
                    <a:pt x="134081" y="11701"/>
                  </a:lnTo>
                  <a:lnTo>
                    <a:pt x="181072" y="3265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1633"/>
            <p:cNvSpPr/>
            <p:nvPr>
              <p:custDataLst>
                <p:tags r:id="rId151"/>
              </p:custDataLst>
            </p:nvPr>
          </p:nvSpPr>
          <p:spPr>
            <a:xfrm>
              <a:off x="2790941" y="2019300"/>
              <a:ext cx="199910" cy="47626"/>
            </a:xfrm>
            <a:custGeom>
              <a:avLst/>
              <a:gdLst/>
              <a:ahLst/>
              <a:cxnLst/>
              <a:rect l="0" t="0" r="0" b="0"/>
              <a:pathLst>
                <a:path w="199910" h="47626">
                  <a:moveTo>
                    <a:pt x="9409" y="0"/>
                  </a:moveTo>
                  <a:lnTo>
                    <a:pt x="9409" y="0"/>
                  </a:lnTo>
                  <a:lnTo>
                    <a:pt x="9409" y="5056"/>
                  </a:lnTo>
                  <a:lnTo>
                    <a:pt x="8351" y="6546"/>
                  </a:lnTo>
                  <a:lnTo>
                    <a:pt x="6587" y="7539"/>
                  </a:lnTo>
                  <a:lnTo>
                    <a:pt x="4353" y="8201"/>
                  </a:lnTo>
                  <a:lnTo>
                    <a:pt x="2863" y="9701"/>
                  </a:lnTo>
                  <a:lnTo>
                    <a:pt x="276" y="17610"/>
                  </a:lnTo>
                  <a:lnTo>
                    <a:pt x="0" y="23680"/>
                  </a:lnTo>
                  <a:lnTo>
                    <a:pt x="1020" y="25311"/>
                  </a:lnTo>
                  <a:lnTo>
                    <a:pt x="2758" y="26399"/>
                  </a:lnTo>
                  <a:lnTo>
                    <a:pt x="10261" y="27930"/>
                  </a:lnTo>
                  <a:lnTo>
                    <a:pt x="51286" y="28564"/>
                  </a:lnTo>
                  <a:lnTo>
                    <a:pt x="96790" y="36775"/>
                  </a:lnTo>
                  <a:lnTo>
                    <a:pt x="142977" y="37925"/>
                  </a:lnTo>
                  <a:lnTo>
                    <a:pt x="171399" y="40871"/>
                  </a:lnTo>
                  <a:lnTo>
                    <a:pt x="199909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1634"/>
            <p:cNvSpPr/>
            <p:nvPr>
              <p:custDataLst>
                <p:tags r:id="rId152"/>
              </p:custDataLst>
            </p:nvPr>
          </p:nvSpPr>
          <p:spPr>
            <a:xfrm>
              <a:off x="2962275" y="2381250"/>
              <a:ext cx="171451" cy="28149"/>
            </a:xfrm>
            <a:custGeom>
              <a:avLst/>
              <a:gdLst/>
              <a:ahLst/>
              <a:cxnLst/>
              <a:rect l="0" t="0" r="0" b="0"/>
              <a:pathLst>
                <a:path w="171451" h="28149">
                  <a:moveTo>
                    <a:pt x="0" y="9525"/>
                  </a:moveTo>
                  <a:lnTo>
                    <a:pt x="0" y="9525"/>
                  </a:lnTo>
                  <a:lnTo>
                    <a:pt x="0" y="23714"/>
                  </a:lnTo>
                  <a:lnTo>
                    <a:pt x="1058" y="25334"/>
                  </a:lnTo>
                  <a:lnTo>
                    <a:pt x="2822" y="26415"/>
                  </a:lnTo>
                  <a:lnTo>
                    <a:pt x="8200" y="28148"/>
                  </a:lnTo>
                  <a:lnTo>
                    <a:pt x="19712" y="20980"/>
                  </a:lnTo>
                  <a:lnTo>
                    <a:pt x="64069" y="19083"/>
                  </a:lnTo>
                  <a:lnTo>
                    <a:pt x="98147" y="16232"/>
                  </a:lnTo>
                  <a:lnTo>
                    <a:pt x="145115" y="7292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4" name="SMARTInkShape-Group428"/>
          <p:cNvGrpSpPr/>
          <p:nvPr/>
        </p:nvGrpSpPr>
        <p:grpSpPr>
          <a:xfrm>
            <a:off x="4314869" y="1647825"/>
            <a:ext cx="752432" cy="695324"/>
            <a:chOff x="4314869" y="1647825"/>
            <a:chExt cx="752432" cy="695324"/>
          </a:xfrm>
        </p:grpSpPr>
        <p:sp>
          <p:nvSpPr>
            <p:cNvPr id="16391" name="SMARTInkShape-1635"/>
            <p:cNvSpPr/>
            <p:nvPr>
              <p:custDataLst>
                <p:tags r:id="rId147"/>
              </p:custDataLst>
            </p:nvPr>
          </p:nvSpPr>
          <p:spPr>
            <a:xfrm>
              <a:off x="4724400" y="2324100"/>
              <a:ext cx="342901" cy="19049"/>
            </a:xfrm>
            <a:custGeom>
              <a:avLst/>
              <a:gdLst/>
              <a:ahLst/>
              <a:cxnLst/>
              <a:rect l="0" t="0" r="0" b="0"/>
              <a:pathLst>
                <a:path w="342901" h="19049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13183" y="7539"/>
                  </a:lnTo>
                  <a:lnTo>
                    <a:pt x="57834" y="9473"/>
                  </a:lnTo>
                  <a:lnTo>
                    <a:pt x="70154" y="10560"/>
                  </a:lnTo>
                  <a:lnTo>
                    <a:pt x="106696" y="17723"/>
                  </a:lnTo>
                  <a:lnTo>
                    <a:pt x="144313" y="18788"/>
                  </a:lnTo>
                  <a:lnTo>
                    <a:pt x="191412" y="18998"/>
                  </a:lnTo>
                  <a:lnTo>
                    <a:pt x="236423" y="19040"/>
                  </a:lnTo>
                  <a:lnTo>
                    <a:pt x="282435" y="19048"/>
                  </a:lnTo>
                  <a:lnTo>
                    <a:pt x="320373" y="16227"/>
                  </a:lnTo>
                  <a:lnTo>
                    <a:pt x="3429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1636"/>
            <p:cNvSpPr/>
            <p:nvPr>
              <p:custDataLst>
                <p:tags r:id="rId148"/>
              </p:custDataLst>
            </p:nvPr>
          </p:nvSpPr>
          <p:spPr>
            <a:xfrm>
              <a:off x="4314869" y="1647825"/>
              <a:ext cx="209507" cy="9410"/>
            </a:xfrm>
            <a:custGeom>
              <a:avLst/>
              <a:gdLst/>
              <a:ahLst/>
              <a:cxnLst/>
              <a:rect l="0" t="0" r="0" b="0"/>
              <a:pathLst>
                <a:path w="209507" h="9410">
                  <a:moveTo>
                    <a:pt x="19006" y="0"/>
                  </a:moveTo>
                  <a:lnTo>
                    <a:pt x="19006" y="0"/>
                  </a:lnTo>
                  <a:lnTo>
                    <a:pt x="13950" y="0"/>
                  </a:lnTo>
                  <a:lnTo>
                    <a:pt x="8645" y="2822"/>
                  </a:lnTo>
                  <a:lnTo>
                    <a:pt x="106" y="9409"/>
                  </a:lnTo>
                  <a:lnTo>
                    <a:pt x="0" y="4434"/>
                  </a:lnTo>
                  <a:lnTo>
                    <a:pt x="1044" y="2956"/>
                  </a:lnTo>
                  <a:lnTo>
                    <a:pt x="2798" y="1971"/>
                  </a:lnTo>
                  <a:lnTo>
                    <a:pt x="13218" y="389"/>
                  </a:lnTo>
                  <a:lnTo>
                    <a:pt x="57706" y="1081"/>
                  </a:lnTo>
                  <a:lnTo>
                    <a:pt x="78569" y="5494"/>
                  </a:lnTo>
                  <a:lnTo>
                    <a:pt x="124968" y="622"/>
                  </a:lnTo>
                  <a:lnTo>
                    <a:pt x="166506" y="82"/>
                  </a:lnTo>
                  <a:lnTo>
                    <a:pt x="20950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3" name="SMARTInkShape-1637"/>
            <p:cNvSpPr/>
            <p:nvPr>
              <p:custDataLst>
                <p:tags r:id="rId149"/>
              </p:custDataLst>
            </p:nvPr>
          </p:nvSpPr>
          <p:spPr>
            <a:xfrm>
              <a:off x="4505325" y="1933575"/>
              <a:ext cx="295276" cy="19028"/>
            </a:xfrm>
            <a:custGeom>
              <a:avLst/>
              <a:gdLst/>
              <a:ahLst/>
              <a:cxnLst/>
              <a:rect l="0" t="0" r="0" b="0"/>
              <a:pathLst>
                <a:path w="295276" h="19028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10361" y="12347"/>
                  </a:lnTo>
                  <a:lnTo>
                    <a:pt x="16247" y="16071"/>
                  </a:lnTo>
                  <a:lnTo>
                    <a:pt x="26569" y="18167"/>
                  </a:lnTo>
                  <a:lnTo>
                    <a:pt x="70846" y="19027"/>
                  </a:lnTo>
                  <a:lnTo>
                    <a:pt x="115641" y="17990"/>
                  </a:lnTo>
                  <a:lnTo>
                    <a:pt x="162101" y="10849"/>
                  </a:lnTo>
                  <a:lnTo>
                    <a:pt x="209573" y="9699"/>
                  </a:lnTo>
                  <a:lnTo>
                    <a:pt x="238132" y="6754"/>
                  </a:lnTo>
                  <a:lnTo>
                    <a:pt x="282576" y="889"/>
                  </a:lnTo>
                  <a:lnTo>
                    <a:pt x="2952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395" name="SMARTInkShape-1638"/>
          <p:cNvSpPr/>
          <p:nvPr>
            <p:custDataLst>
              <p:tags r:id="rId3"/>
            </p:custDataLst>
          </p:nvPr>
        </p:nvSpPr>
        <p:spPr>
          <a:xfrm>
            <a:off x="3667125" y="2009894"/>
            <a:ext cx="19051" cy="74757"/>
          </a:xfrm>
          <a:custGeom>
            <a:avLst/>
            <a:gdLst/>
            <a:ahLst/>
            <a:cxnLst/>
            <a:rect l="0" t="0" r="0" b="0"/>
            <a:pathLst>
              <a:path w="19051" h="74757">
                <a:moveTo>
                  <a:pt x="9525" y="37981"/>
                </a:moveTo>
                <a:lnTo>
                  <a:pt x="9525" y="37981"/>
                </a:lnTo>
                <a:lnTo>
                  <a:pt x="1324" y="37981"/>
                </a:lnTo>
                <a:lnTo>
                  <a:pt x="883" y="39039"/>
                </a:lnTo>
                <a:lnTo>
                  <a:pt x="0" y="47506"/>
                </a:lnTo>
                <a:lnTo>
                  <a:pt x="0" y="19361"/>
                </a:lnTo>
                <a:lnTo>
                  <a:pt x="9132" y="9809"/>
                </a:lnTo>
                <a:lnTo>
                  <a:pt x="9522" y="0"/>
                </a:lnTo>
                <a:lnTo>
                  <a:pt x="9525" y="9017"/>
                </a:lnTo>
                <a:lnTo>
                  <a:pt x="18657" y="18529"/>
                </a:lnTo>
                <a:lnTo>
                  <a:pt x="19050" y="65194"/>
                </a:lnTo>
                <a:lnTo>
                  <a:pt x="17992" y="65648"/>
                </a:lnTo>
                <a:lnTo>
                  <a:pt x="9641" y="66546"/>
                </a:lnTo>
                <a:lnTo>
                  <a:pt x="9535" y="74756"/>
                </a:lnTo>
                <a:lnTo>
                  <a:pt x="393" y="66914"/>
                </a:lnTo>
                <a:lnTo>
                  <a:pt x="0" y="38409"/>
                </a:lnTo>
                <a:lnTo>
                  <a:pt x="9409" y="28576"/>
                </a:lnTo>
                <a:lnTo>
                  <a:pt x="19050" y="28456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05" name="SMARTInkShape-Group430"/>
          <p:cNvGrpSpPr/>
          <p:nvPr/>
        </p:nvGrpSpPr>
        <p:grpSpPr>
          <a:xfrm>
            <a:off x="3609975" y="2038360"/>
            <a:ext cx="1152526" cy="495280"/>
            <a:chOff x="3609975" y="2038360"/>
            <a:chExt cx="1152526" cy="495280"/>
          </a:xfrm>
        </p:grpSpPr>
        <p:sp>
          <p:nvSpPr>
            <p:cNvPr id="16396" name="SMARTInkShape-1639"/>
            <p:cNvSpPr/>
            <p:nvPr>
              <p:custDataLst>
                <p:tags r:id="rId138"/>
              </p:custDataLst>
            </p:nvPr>
          </p:nvSpPr>
          <p:spPr>
            <a:xfrm>
              <a:off x="3609975" y="2228850"/>
              <a:ext cx="190501" cy="104742"/>
            </a:xfrm>
            <a:custGeom>
              <a:avLst/>
              <a:gdLst/>
              <a:ahLst/>
              <a:cxnLst/>
              <a:rect l="0" t="0" r="0" b="0"/>
              <a:pathLst>
                <a:path w="190501" h="104742">
                  <a:moveTo>
                    <a:pt x="9525" y="28575"/>
                  </a:moveTo>
                  <a:lnTo>
                    <a:pt x="9525" y="28575"/>
                  </a:lnTo>
                  <a:lnTo>
                    <a:pt x="1324" y="28575"/>
                  </a:lnTo>
                  <a:lnTo>
                    <a:pt x="883" y="27517"/>
                  </a:lnTo>
                  <a:lnTo>
                    <a:pt x="0" y="19060"/>
                  </a:lnTo>
                  <a:lnTo>
                    <a:pt x="9133" y="19050"/>
                  </a:lnTo>
                  <a:lnTo>
                    <a:pt x="26386" y="34859"/>
                  </a:lnTo>
                  <a:lnTo>
                    <a:pt x="35217" y="38198"/>
                  </a:lnTo>
                  <a:lnTo>
                    <a:pt x="45782" y="46175"/>
                  </a:lnTo>
                  <a:lnTo>
                    <a:pt x="52135" y="47195"/>
                  </a:lnTo>
                  <a:lnTo>
                    <a:pt x="53806" y="48397"/>
                  </a:lnTo>
                  <a:lnTo>
                    <a:pt x="54921" y="50256"/>
                  </a:lnTo>
                  <a:lnTo>
                    <a:pt x="55664" y="52554"/>
                  </a:lnTo>
                  <a:lnTo>
                    <a:pt x="57218" y="54086"/>
                  </a:lnTo>
                  <a:lnTo>
                    <a:pt x="67316" y="59367"/>
                  </a:lnTo>
                  <a:lnTo>
                    <a:pt x="74445" y="65231"/>
                  </a:lnTo>
                  <a:lnTo>
                    <a:pt x="75420" y="68856"/>
                  </a:lnTo>
                  <a:lnTo>
                    <a:pt x="75679" y="71304"/>
                  </a:lnTo>
                  <a:lnTo>
                    <a:pt x="76912" y="72936"/>
                  </a:lnTo>
                  <a:lnTo>
                    <a:pt x="84355" y="75770"/>
                  </a:lnTo>
                  <a:lnTo>
                    <a:pt x="85116" y="78831"/>
                  </a:lnTo>
                  <a:lnTo>
                    <a:pt x="85319" y="81129"/>
                  </a:lnTo>
                  <a:lnTo>
                    <a:pt x="86513" y="82661"/>
                  </a:lnTo>
                  <a:lnTo>
                    <a:pt x="95131" y="85690"/>
                  </a:lnTo>
                  <a:lnTo>
                    <a:pt x="95250" y="104741"/>
                  </a:lnTo>
                  <a:lnTo>
                    <a:pt x="95250" y="96571"/>
                  </a:lnTo>
                  <a:lnTo>
                    <a:pt x="103451" y="87165"/>
                  </a:lnTo>
                  <a:lnTo>
                    <a:pt x="104659" y="77650"/>
                  </a:lnTo>
                  <a:lnTo>
                    <a:pt x="104741" y="71573"/>
                  </a:lnTo>
                  <a:lnTo>
                    <a:pt x="107582" y="66030"/>
                  </a:lnTo>
                  <a:lnTo>
                    <a:pt x="152289" y="19161"/>
                  </a:lnTo>
                  <a:lnTo>
                    <a:pt x="156937" y="14513"/>
                  </a:lnTo>
                  <a:lnTo>
                    <a:pt x="162530" y="11742"/>
                  </a:lnTo>
                  <a:lnTo>
                    <a:pt x="165503" y="11003"/>
                  </a:lnTo>
                  <a:lnTo>
                    <a:pt x="181028" y="2181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1640"/>
            <p:cNvSpPr/>
            <p:nvPr>
              <p:custDataLst>
                <p:tags r:id="rId139"/>
              </p:custDataLst>
            </p:nvPr>
          </p:nvSpPr>
          <p:spPr>
            <a:xfrm>
              <a:off x="4762500" y="210502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1641"/>
            <p:cNvSpPr/>
            <p:nvPr>
              <p:custDataLst>
                <p:tags r:id="rId140"/>
              </p:custDataLst>
            </p:nvPr>
          </p:nvSpPr>
          <p:spPr>
            <a:xfrm>
              <a:off x="4552953" y="2047875"/>
              <a:ext cx="123789" cy="95251"/>
            </a:xfrm>
            <a:custGeom>
              <a:avLst/>
              <a:gdLst/>
              <a:ahLst/>
              <a:cxnLst/>
              <a:rect l="0" t="0" r="0" b="0"/>
              <a:pathLst>
                <a:path w="123789" h="95251">
                  <a:moveTo>
                    <a:pt x="9522" y="0"/>
                  </a:moveTo>
                  <a:lnTo>
                    <a:pt x="9522" y="0"/>
                  </a:lnTo>
                  <a:lnTo>
                    <a:pt x="0" y="0"/>
                  </a:lnTo>
                  <a:lnTo>
                    <a:pt x="23677" y="0"/>
                  </a:lnTo>
                  <a:lnTo>
                    <a:pt x="25309" y="1058"/>
                  </a:lnTo>
                  <a:lnTo>
                    <a:pt x="26397" y="2822"/>
                  </a:lnTo>
                  <a:lnTo>
                    <a:pt x="27121" y="5056"/>
                  </a:lnTo>
                  <a:lnTo>
                    <a:pt x="28663" y="6546"/>
                  </a:lnTo>
                  <a:lnTo>
                    <a:pt x="33200" y="8201"/>
                  </a:lnTo>
                  <a:lnTo>
                    <a:pt x="79765" y="9524"/>
                  </a:lnTo>
                  <a:lnTo>
                    <a:pt x="85897" y="12347"/>
                  </a:lnTo>
                  <a:lnTo>
                    <a:pt x="93400" y="17726"/>
                  </a:lnTo>
                  <a:lnTo>
                    <a:pt x="102486" y="18788"/>
                  </a:lnTo>
                  <a:lnTo>
                    <a:pt x="108343" y="18934"/>
                  </a:lnTo>
                  <a:lnTo>
                    <a:pt x="110327" y="20031"/>
                  </a:lnTo>
                  <a:lnTo>
                    <a:pt x="111651" y="21821"/>
                  </a:lnTo>
                  <a:lnTo>
                    <a:pt x="114143" y="28180"/>
                  </a:lnTo>
                  <a:lnTo>
                    <a:pt x="123425" y="37698"/>
                  </a:lnTo>
                  <a:lnTo>
                    <a:pt x="123788" y="46266"/>
                  </a:lnTo>
                  <a:lnTo>
                    <a:pt x="115618" y="55706"/>
                  </a:lnTo>
                  <a:lnTo>
                    <a:pt x="114413" y="65224"/>
                  </a:lnTo>
                  <a:lnTo>
                    <a:pt x="114331" y="71302"/>
                  </a:lnTo>
                  <a:lnTo>
                    <a:pt x="113261" y="72935"/>
                  </a:lnTo>
                  <a:lnTo>
                    <a:pt x="111490" y="74023"/>
                  </a:lnTo>
                  <a:lnTo>
                    <a:pt x="106099" y="75770"/>
                  </a:lnTo>
                  <a:lnTo>
                    <a:pt x="105361" y="78831"/>
                  </a:lnTo>
                  <a:lnTo>
                    <a:pt x="104775" y="90746"/>
                  </a:lnTo>
                  <a:lnTo>
                    <a:pt x="105832" y="92247"/>
                  </a:lnTo>
                  <a:lnTo>
                    <a:pt x="107595" y="93248"/>
                  </a:lnTo>
                  <a:lnTo>
                    <a:pt x="114297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1642"/>
            <p:cNvSpPr/>
            <p:nvPr>
              <p:custDataLst>
                <p:tags r:id="rId141"/>
              </p:custDataLst>
            </p:nvPr>
          </p:nvSpPr>
          <p:spPr>
            <a:xfrm>
              <a:off x="4457700" y="2090014"/>
              <a:ext cx="123826" cy="43471"/>
            </a:xfrm>
            <a:custGeom>
              <a:avLst/>
              <a:gdLst/>
              <a:ahLst/>
              <a:cxnLst/>
              <a:rect l="0" t="0" r="0" b="0"/>
              <a:pathLst>
                <a:path w="123826" h="43471">
                  <a:moveTo>
                    <a:pt x="38100" y="15011"/>
                  </a:moveTo>
                  <a:lnTo>
                    <a:pt x="38100" y="15011"/>
                  </a:lnTo>
                  <a:lnTo>
                    <a:pt x="20490" y="15011"/>
                  </a:lnTo>
                  <a:lnTo>
                    <a:pt x="9652" y="24420"/>
                  </a:lnTo>
                  <a:lnTo>
                    <a:pt x="1335" y="24526"/>
                  </a:lnTo>
                  <a:lnTo>
                    <a:pt x="890" y="25587"/>
                  </a:lnTo>
                  <a:lnTo>
                    <a:pt x="0" y="34060"/>
                  </a:lnTo>
                  <a:lnTo>
                    <a:pt x="9132" y="43194"/>
                  </a:lnTo>
                  <a:lnTo>
                    <a:pt x="14465" y="43470"/>
                  </a:lnTo>
                  <a:lnTo>
                    <a:pt x="15994" y="42450"/>
                  </a:lnTo>
                  <a:lnTo>
                    <a:pt x="17013" y="40712"/>
                  </a:lnTo>
                  <a:lnTo>
                    <a:pt x="17692" y="38495"/>
                  </a:lnTo>
                  <a:lnTo>
                    <a:pt x="19202" y="37017"/>
                  </a:lnTo>
                  <a:lnTo>
                    <a:pt x="27132" y="34450"/>
                  </a:lnTo>
                  <a:lnTo>
                    <a:pt x="41706" y="34095"/>
                  </a:lnTo>
                  <a:lnTo>
                    <a:pt x="43679" y="33025"/>
                  </a:lnTo>
                  <a:lnTo>
                    <a:pt x="44994" y="31254"/>
                  </a:lnTo>
                  <a:lnTo>
                    <a:pt x="45871" y="29015"/>
                  </a:lnTo>
                  <a:lnTo>
                    <a:pt x="47514" y="27522"/>
                  </a:lnTo>
                  <a:lnTo>
                    <a:pt x="52161" y="25863"/>
                  </a:lnTo>
                  <a:lnTo>
                    <a:pt x="60729" y="24929"/>
                  </a:lnTo>
                  <a:lnTo>
                    <a:pt x="62711" y="23740"/>
                  </a:lnTo>
                  <a:lnTo>
                    <a:pt x="64032" y="21888"/>
                  </a:lnTo>
                  <a:lnTo>
                    <a:pt x="64913" y="19596"/>
                  </a:lnTo>
                  <a:lnTo>
                    <a:pt x="66559" y="18068"/>
                  </a:lnTo>
                  <a:lnTo>
                    <a:pt x="76273" y="14221"/>
                  </a:lnTo>
                  <a:lnTo>
                    <a:pt x="84271" y="6845"/>
                  </a:lnTo>
                  <a:lnTo>
                    <a:pt x="93799" y="5605"/>
                  </a:lnTo>
                  <a:lnTo>
                    <a:pt x="103324" y="5496"/>
                  </a:lnTo>
                  <a:lnTo>
                    <a:pt x="109401" y="433"/>
                  </a:lnTo>
                  <a:lnTo>
                    <a:pt x="111034" y="0"/>
                  </a:lnTo>
                  <a:lnTo>
                    <a:pt x="112123" y="771"/>
                  </a:lnTo>
                  <a:lnTo>
                    <a:pt x="113870" y="4554"/>
                  </a:lnTo>
                  <a:lnTo>
                    <a:pt x="123825" y="54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1643"/>
            <p:cNvSpPr/>
            <p:nvPr>
              <p:custDataLst>
                <p:tags r:id="rId142"/>
              </p:custDataLst>
            </p:nvPr>
          </p:nvSpPr>
          <p:spPr>
            <a:xfrm>
              <a:off x="4495810" y="2191181"/>
              <a:ext cx="161916" cy="342459"/>
            </a:xfrm>
            <a:custGeom>
              <a:avLst/>
              <a:gdLst/>
              <a:ahLst/>
              <a:cxnLst/>
              <a:rect l="0" t="0" r="0" b="0"/>
              <a:pathLst>
                <a:path w="161916" h="342459">
                  <a:moveTo>
                    <a:pt x="28565" y="47194"/>
                  </a:moveTo>
                  <a:lnTo>
                    <a:pt x="28565" y="47194"/>
                  </a:lnTo>
                  <a:lnTo>
                    <a:pt x="20364" y="38993"/>
                  </a:lnTo>
                  <a:lnTo>
                    <a:pt x="19156" y="29584"/>
                  </a:lnTo>
                  <a:lnTo>
                    <a:pt x="20176" y="29104"/>
                  </a:lnTo>
                  <a:lnTo>
                    <a:pt x="24130" y="28571"/>
                  </a:lnTo>
                  <a:lnTo>
                    <a:pt x="24550" y="27370"/>
                  </a:lnTo>
                  <a:lnTo>
                    <a:pt x="19122" y="18739"/>
                  </a:lnTo>
                  <a:lnTo>
                    <a:pt x="19047" y="10429"/>
                  </a:lnTo>
                  <a:lnTo>
                    <a:pt x="17986" y="9984"/>
                  </a:lnTo>
                  <a:lnTo>
                    <a:pt x="9908" y="9129"/>
                  </a:lnTo>
                  <a:lnTo>
                    <a:pt x="9549" y="17298"/>
                  </a:lnTo>
                  <a:lnTo>
                    <a:pt x="1317" y="26704"/>
                  </a:lnTo>
                  <a:lnTo>
                    <a:pt x="383" y="32774"/>
                  </a:lnTo>
                  <a:lnTo>
                    <a:pt x="0" y="64988"/>
                  </a:lnTo>
                  <a:lnTo>
                    <a:pt x="2817" y="73800"/>
                  </a:lnTo>
                  <a:lnTo>
                    <a:pt x="6538" y="81244"/>
                  </a:lnTo>
                  <a:lnTo>
                    <a:pt x="9399" y="102428"/>
                  </a:lnTo>
                  <a:lnTo>
                    <a:pt x="18645" y="113427"/>
                  </a:lnTo>
                  <a:lnTo>
                    <a:pt x="18923" y="118794"/>
                  </a:lnTo>
                  <a:lnTo>
                    <a:pt x="20020" y="119269"/>
                  </a:lnTo>
                  <a:lnTo>
                    <a:pt x="28170" y="114142"/>
                  </a:lnTo>
                  <a:lnTo>
                    <a:pt x="33504" y="113950"/>
                  </a:lnTo>
                  <a:lnTo>
                    <a:pt x="35033" y="112864"/>
                  </a:lnTo>
                  <a:lnTo>
                    <a:pt x="36052" y="111083"/>
                  </a:lnTo>
                  <a:lnTo>
                    <a:pt x="37486" y="103518"/>
                  </a:lnTo>
                  <a:lnTo>
                    <a:pt x="37688" y="100619"/>
                  </a:lnTo>
                  <a:lnTo>
                    <a:pt x="40733" y="94574"/>
                  </a:lnTo>
                  <a:lnTo>
                    <a:pt x="44556" y="88360"/>
                  </a:lnTo>
                  <a:lnTo>
                    <a:pt x="47767" y="78912"/>
                  </a:lnTo>
                  <a:lnTo>
                    <a:pt x="53893" y="69410"/>
                  </a:lnTo>
                  <a:lnTo>
                    <a:pt x="56178" y="59891"/>
                  </a:lnTo>
                  <a:lnTo>
                    <a:pt x="57140" y="12445"/>
                  </a:lnTo>
                  <a:lnTo>
                    <a:pt x="57140" y="10583"/>
                  </a:lnTo>
                  <a:lnTo>
                    <a:pt x="48008" y="0"/>
                  </a:lnTo>
                  <a:lnTo>
                    <a:pt x="30008" y="17182"/>
                  </a:lnTo>
                  <a:lnTo>
                    <a:pt x="28993" y="23250"/>
                  </a:lnTo>
                  <a:lnTo>
                    <a:pt x="28692" y="31750"/>
                  </a:lnTo>
                  <a:lnTo>
                    <a:pt x="25799" y="37861"/>
                  </a:lnTo>
                  <a:lnTo>
                    <a:pt x="22044" y="44104"/>
                  </a:lnTo>
                  <a:lnTo>
                    <a:pt x="19633" y="56736"/>
                  </a:lnTo>
                  <a:lnTo>
                    <a:pt x="19074" y="87146"/>
                  </a:lnTo>
                  <a:lnTo>
                    <a:pt x="21877" y="94231"/>
                  </a:lnTo>
                  <a:lnTo>
                    <a:pt x="25593" y="100908"/>
                  </a:lnTo>
                  <a:lnTo>
                    <a:pt x="27979" y="113817"/>
                  </a:lnTo>
                  <a:lnTo>
                    <a:pt x="28449" y="126559"/>
                  </a:lnTo>
                  <a:lnTo>
                    <a:pt x="31336" y="132914"/>
                  </a:lnTo>
                  <a:lnTo>
                    <a:pt x="43747" y="148793"/>
                  </a:lnTo>
                  <a:lnTo>
                    <a:pt x="49673" y="161494"/>
                  </a:lnTo>
                  <a:lnTo>
                    <a:pt x="95245" y="209119"/>
                  </a:lnTo>
                  <a:lnTo>
                    <a:pt x="139690" y="252511"/>
                  </a:lnTo>
                  <a:lnTo>
                    <a:pt x="146040" y="254863"/>
                  </a:lnTo>
                  <a:lnTo>
                    <a:pt x="148157" y="256548"/>
                  </a:lnTo>
                  <a:lnTo>
                    <a:pt x="158565" y="272880"/>
                  </a:lnTo>
                  <a:lnTo>
                    <a:pt x="160923" y="282222"/>
                  </a:lnTo>
                  <a:lnTo>
                    <a:pt x="161915" y="326710"/>
                  </a:lnTo>
                  <a:lnTo>
                    <a:pt x="160856" y="328788"/>
                  </a:lnTo>
                  <a:lnTo>
                    <a:pt x="159093" y="330174"/>
                  </a:lnTo>
                  <a:lnTo>
                    <a:pt x="154311" y="331712"/>
                  </a:lnTo>
                  <a:lnTo>
                    <a:pt x="148658" y="332397"/>
                  </a:lnTo>
                  <a:lnTo>
                    <a:pt x="142617" y="335523"/>
                  </a:lnTo>
                  <a:lnTo>
                    <a:pt x="135173" y="341097"/>
                  </a:lnTo>
                  <a:lnTo>
                    <a:pt x="126098" y="342198"/>
                  </a:lnTo>
                  <a:lnTo>
                    <a:pt x="101556" y="342458"/>
                  </a:lnTo>
                  <a:lnTo>
                    <a:pt x="95224" y="339642"/>
                  </a:lnTo>
                  <a:lnTo>
                    <a:pt x="88883" y="335921"/>
                  </a:lnTo>
                  <a:lnTo>
                    <a:pt x="82537" y="334267"/>
                  </a:lnTo>
                  <a:lnTo>
                    <a:pt x="80422" y="332767"/>
                  </a:lnTo>
                  <a:lnTo>
                    <a:pt x="79010" y="330710"/>
                  </a:lnTo>
                  <a:lnTo>
                    <a:pt x="76386" y="325601"/>
                  </a:lnTo>
                  <a:lnTo>
                    <a:pt x="61111" y="307457"/>
                  </a:lnTo>
                  <a:lnTo>
                    <a:pt x="58317" y="297993"/>
                  </a:lnTo>
                  <a:lnTo>
                    <a:pt x="57663" y="291658"/>
                  </a:lnTo>
                  <a:lnTo>
                    <a:pt x="54551" y="285314"/>
                  </a:lnTo>
                  <a:lnTo>
                    <a:pt x="52238" y="282140"/>
                  </a:lnTo>
                  <a:lnTo>
                    <a:pt x="51755" y="278967"/>
                  </a:lnTo>
                  <a:lnTo>
                    <a:pt x="52492" y="275792"/>
                  </a:lnTo>
                  <a:lnTo>
                    <a:pt x="55075" y="268385"/>
                  </a:lnTo>
                  <a:lnTo>
                    <a:pt x="59927" y="234458"/>
                  </a:lnTo>
                  <a:lnTo>
                    <a:pt x="67491" y="220507"/>
                  </a:lnTo>
                  <a:lnTo>
                    <a:pt x="70390" y="216711"/>
                  </a:lnTo>
                  <a:lnTo>
                    <a:pt x="73613" y="206849"/>
                  </a:lnTo>
                  <a:lnTo>
                    <a:pt x="78248" y="189396"/>
                  </a:lnTo>
                  <a:lnTo>
                    <a:pt x="85715" y="1710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1" name="SMARTInkShape-1644"/>
            <p:cNvSpPr/>
            <p:nvPr>
              <p:custDataLst>
                <p:tags r:id="rId143"/>
              </p:custDataLst>
            </p:nvPr>
          </p:nvSpPr>
          <p:spPr>
            <a:xfrm>
              <a:off x="4257675" y="2314971"/>
              <a:ext cx="171451" cy="81267"/>
            </a:xfrm>
            <a:custGeom>
              <a:avLst/>
              <a:gdLst/>
              <a:ahLst/>
              <a:cxnLst/>
              <a:rect l="0" t="0" r="0" b="0"/>
              <a:pathLst>
                <a:path w="171451" h="81267">
                  <a:moveTo>
                    <a:pt x="9525" y="9129"/>
                  </a:moveTo>
                  <a:lnTo>
                    <a:pt x="9525" y="9129"/>
                  </a:lnTo>
                  <a:lnTo>
                    <a:pt x="3" y="9129"/>
                  </a:lnTo>
                  <a:lnTo>
                    <a:pt x="0" y="23594"/>
                  </a:lnTo>
                  <a:lnTo>
                    <a:pt x="1058" y="25123"/>
                  </a:lnTo>
                  <a:lnTo>
                    <a:pt x="2822" y="26141"/>
                  </a:lnTo>
                  <a:lnTo>
                    <a:pt x="5056" y="26821"/>
                  </a:lnTo>
                  <a:lnTo>
                    <a:pt x="6546" y="28332"/>
                  </a:lnTo>
                  <a:lnTo>
                    <a:pt x="8201" y="32833"/>
                  </a:lnTo>
                  <a:lnTo>
                    <a:pt x="9409" y="45477"/>
                  </a:lnTo>
                  <a:lnTo>
                    <a:pt x="16048" y="54487"/>
                  </a:lnTo>
                  <a:lnTo>
                    <a:pt x="18655" y="64517"/>
                  </a:lnTo>
                  <a:lnTo>
                    <a:pt x="28173" y="75366"/>
                  </a:lnTo>
                  <a:lnTo>
                    <a:pt x="33512" y="75674"/>
                  </a:lnTo>
                  <a:lnTo>
                    <a:pt x="35042" y="76776"/>
                  </a:lnTo>
                  <a:lnTo>
                    <a:pt x="36742" y="80822"/>
                  </a:lnTo>
                  <a:lnTo>
                    <a:pt x="37194" y="81266"/>
                  </a:lnTo>
                  <a:lnTo>
                    <a:pt x="37496" y="80504"/>
                  </a:lnTo>
                  <a:lnTo>
                    <a:pt x="37698" y="78937"/>
                  </a:lnTo>
                  <a:lnTo>
                    <a:pt x="38890" y="77893"/>
                  </a:lnTo>
                  <a:lnTo>
                    <a:pt x="47223" y="75886"/>
                  </a:lnTo>
                  <a:lnTo>
                    <a:pt x="52562" y="75828"/>
                  </a:lnTo>
                  <a:lnTo>
                    <a:pt x="54092" y="74762"/>
                  </a:lnTo>
                  <a:lnTo>
                    <a:pt x="55111" y="72993"/>
                  </a:lnTo>
                  <a:lnTo>
                    <a:pt x="55792" y="70755"/>
                  </a:lnTo>
                  <a:lnTo>
                    <a:pt x="65231" y="58471"/>
                  </a:lnTo>
                  <a:lnTo>
                    <a:pt x="66247" y="52206"/>
                  </a:lnTo>
                  <a:lnTo>
                    <a:pt x="66548" y="43647"/>
                  </a:lnTo>
                  <a:lnTo>
                    <a:pt x="69440" y="37523"/>
                  </a:lnTo>
                  <a:lnTo>
                    <a:pt x="74865" y="30025"/>
                  </a:lnTo>
                  <a:lnTo>
                    <a:pt x="76166" y="19094"/>
                  </a:lnTo>
                  <a:lnTo>
                    <a:pt x="76200" y="9164"/>
                  </a:lnTo>
                  <a:lnTo>
                    <a:pt x="76200" y="32833"/>
                  </a:lnTo>
                  <a:lnTo>
                    <a:pt x="77258" y="34457"/>
                  </a:lnTo>
                  <a:lnTo>
                    <a:pt x="79022" y="35539"/>
                  </a:lnTo>
                  <a:lnTo>
                    <a:pt x="81256" y="36261"/>
                  </a:lnTo>
                  <a:lnTo>
                    <a:pt x="82745" y="37800"/>
                  </a:lnTo>
                  <a:lnTo>
                    <a:pt x="85332" y="45778"/>
                  </a:lnTo>
                  <a:lnTo>
                    <a:pt x="85609" y="51856"/>
                  </a:lnTo>
                  <a:lnTo>
                    <a:pt x="86706" y="53489"/>
                  </a:lnTo>
                  <a:lnTo>
                    <a:pt x="88496" y="54577"/>
                  </a:lnTo>
                  <a:lnTo>
                    <a:pt x="94855" y="56627"/>
                  </a:lnTo>
                  <a:lnTo>
                    <a:pt x="112966" y="56754"/>
                  </a:lnTo>
                  <a:lnTo>
                    <a:pt x="113411" y="55696"/>
                  </a:lnTo>
                  <a:lnTo>
                    <a:pt x="113905" y="51698"/>
                  </a:lnTo>
                  <a:lnTo>
                    <a:pt x="115095" y="50208"/>
                  </a:lnTo>
                  <a:lnTo>
                    <a:pt x="119239" y="48553"/>
                  </a:lnTo>
                  <a:lnTo>
                    <a:pt x="120768" y="47053"/>
                  </a:lnTo>
                  <a:lnTo>
                    <a:pt x="122467" y="42565"/>
                  </a:lnTo>
                  <a:lnTo>
                    <a:pt x="123423" y="34088"/>
                  </a:lnTo>
                  <a:lnTo>
                    <a:pt x="124615" y="32118"/>
                  </a:lnTo>
                  <a:lnTo>
                    <a:pt x="126468" y="30805"/>
                  </a:lnTo>
                  <a:lnTo>
                    <a:pt x="128763" y="29930"/>
                  </a:lnTo>
                  <a:lnTo>
                    <a:pt x="130291" y="28288"/>
                  </a:lnTo>
                  <a:lnTo>
                    <a:pt x="131992" y="23641"/>
                  </a:lnTo>
                  <a:lnTo>
                    <a:pt x="133350" y="0"/>
                  </a:lnTo>
                  <a:lnTo>
                    <a:pt x="133350" y="32806"/>
                  </a:lnTo>
                  <a:lnTo>
                    <a:pt x="134408" y="34439"/>
                  </a:lnTo>
                  <a:lnTo>
                    <a:pt x="136172" y="35527"/>
                  </a:lnTo>
                  <a:lnTo>
                    <a:pt x="138406" y="36253"/>
                  </a:lnTo>
                  <a:lnTo>
                    <a:pt x="139895" y="37795"/>
                  </a:lnTo>
                  <a:lnTo>
                    <a:pt x="142482" y="45778"/>
                  </a:lnTo>
                  <a:lnTo>
                    <a:pt x="142872" y="56627"/>
                  </a:lnTo>
                  <a:lnTo>
                    <a:pt x="151076" y="64944"/>
                  </a:lnTo>
                  <a:lnTo>
                    <a:pt x="160485" y="66162"/>
                  </a:lnTo>
                  <a:lnTo>
                    <a:pt x="169999" y="66269"/>
                  </a:lnTo>
                  <a:lnTo>
                    <a:pt x="170483" y="65214"/>
                  </a:lnTo>
                  <a:lnTo>
                    <a:pt x="171450" y="567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2" name="SMARTInkShape-1645"/>
            <p:cNvSpPr/>
            <p:nvPr>
              <p:custDataLst>
                <p:tags r:id="rId144"/>
              </p:custDataLst>
            </p:nvPr>
          </p:nvSpPr>
          <p:spPr>
            <a:xfrm>
              <a:off x="4000500" y="2266950"/>
              <a:ext cx="209551" cy="123812"/>
            </a:xfrm>
            <a:custGeom>
              <a:avLst/>
              <a:gdLst/>
              <a:ahLst/>
              <a:cxnLst/>
              <a:rect l="0" t="0" r="0" b="0"/>
              <a:pathLst>
                <a:path w="209551" h="123812">
                  <a:moveTo>
                    <a:pt x="0" y="0"/>
                  </a:moveTo>
                  <a:lnTo>
                    <a:pt x="0" y="0"/>
                  </a:lnTo>
                  <a:lnTo>
                    <a:pt x="0" y="32188"/>
                  </a:lnTo>
                  <a:lnTo>
                    <a:pt x="2822" y="38295"/>
                  </a:lnTo>
                  <a:lnTo>
                    <a:pt x="6546" y="44537"/>
                  </a:lnTo>
                  <a:lnTo>
                    <a:pt x="8937" y="57167"/>
                  </a:lnTo>
                  <a:lnTo>
                    <a:pt x="9132" y="60336"/>
                  </a:lnTo>
                  <a:lnTo>
                    <a:pt x="12173" y="66680"/>
                  </a:lnTo>
                  <a:lnTo>
                    <a:pt x="15994" y="73027"/>
                  </a:lnTo>
                  <a:lnTo>
                    <a:pt x="18446" y="85726"/>
                  </a:lnTo>
                  <a:lnTo>
                    <a:pt x="18931" y="98425"/>
                  </a:lnTo>
                  <a:lnTo>
                    <a:pt x="20029" y="100542"/>
                  </a:lnTo>
                  <a:lnTo>
                    <a:pt x="21820" y="101953"/>
                  </a:lnTo>
                  <a:lnTo>
                    <a:pt x="24071" y="102894"/>
                  </a:lnTo>
                  <a:lnTo>
                    <a:pt x="25573" y="104579"/>
                  </a:lnTo>
                  <a:lnTo>
                    <a:pt x="27241" y="109274"/>
                  </a:lnTo>
                  <a:lnTo>
                    <a:pt x="28575" y="123811"/>
                  </a:lnTo>
                  <a:lnTo>
                    <a:pt x="28575" y="106215"/>
                  </a:lnTo>
                  <a:lnTo>
                    <a:pt x="35121" y="97455"/>
                  </a:lnTo>
                  <a:lnTo>
                    <a:pt x="37217" y="88612"/>
                  </a:lnTo>
                  <a:lnTo>
                    <a:pt x="39081" y="68766"/>
                  </a:lnTo>
                  <a:lnTo>
                    <a:pt x="46736" y="48701"/>
                  </a:lnTo>
                  <a:lnTo>
                    <a:pt x="47230" y="43517"/>
                  </a:lnTo>
                  <a:lnTo>
                    <a:pt x="50271" y="37685"/>
                  </a:lnTo>
                  <a:lnTo>
                    <a:pt x="54092" y="31566"/>
                  </a:lnTo>
                  <a:lnTo>
                    <a:pt x="55792" y="25318"/>
                  </a:lnTo>
                  <a:lnTo>
                    <a:pt x="57302" y="23229"/>
                  </a:lnTo>
                  <a:lnTo>
                    <a:pt x="59368" y="21836"/>
                  </a:lnTo>
                  <a:lnTo>
                    <a:pt x="65231" y="19600"/>
                  </a:lnTo>
                  <a:lnTo>
                    <a:pt x="80826" y="19064"/>
                  </a:lnTo>
                  <a:lnTo>
                    <a:pt x="82459" y="20118"/>
                  </a:lnTo>
                  <a:lnTo>
                    <a:pt x="83548" y="21879"/>
                  </a:lnTo>
                  <a:lnTo>
                    <a:pt x="84274" y="24111"/>
                  </a:lnTo>
                  <a:lnTo>
                    <a:pt x="85816" y="25599"/>
                  </a:lnTo>
                  <a:lnTo>
                    <a:pt x="90351" y="27252"/>
                  </a:lnTo>
                  <a:lnTo>
                    <a:pt x="91984" y="28752"/>
                  </a:lnTo>
                  <a:lnTo>
                    <a:pt x="93799" y="33240"/>
                  </a:lnTo>
                  <a:lnTo>
                    <a:pt x="96022" y="44744"/>
                  </a:lnTo>
                  <a:lnTo>
                    <a:pt x="101711" y="54062"/>
                  </a:lnTo>
                  <a:lnTo>
                    <a:pt x="104170" y="66692"/>
                  </a:lnTo>
                  <a:lnTo>
                    <a:pt x="104372" y="69861"/>
                  </a:lnTo>
                  <a:lnTo>
                    <a:pt x="107418" y="76205"/>
                  </a:lnTo>
                  <a:lnTo>
                    <a:pt x="112940" y="83844"/>
                  </a:lnTo>
                  <a:lnTo>
                    <a:pt x="114181" y="93761"/>
                  </a:lnTo>
                  <a:lnTo>
                    <a:pt x="114300" y="104772"/>
                  </a:lnTo>
                  <a:lnTo>
                    <a:pt x="114300" y="96574"/>
                  </a:lnTo>
                  <a:lnTo>
                    <a:pt x="120846" y="87907"/>
                  </a:lnTo>
                  <a:lnTo>
                    <a:pt x="122942" y="79081"/>
                  </a:lnTo>
                  <a:lnTo>
                    <a:pt x="123709" y="63461"/>
                  </a:lnTo>
                  <a:lnTo>
                    <a:pt x="126596" y="57133"/>
                  </a:lnTo>
                  <a:lnTo>
                    <a:pt x="130348" y="50792"/>
                  </a:lnTo>
                  <a:lnTo>
                    <a:pt x="132757" y="38098"/>
                  </a:lnTo>
                  <a:lnTo>
                    <a:pt x="132955" y="34924"/>
                  </a:lnTo>
                  <a:lnTo>
                    <a:pt x="135996" y="28574"/>
                  </a:lnTo>
                  <a:lnTo>
                    <a:pt x="141517" y="20931"/>
                  </a:lnTo>
                  <a:lnTo>
                    <a:pt x="142756" y="11014"/>
                  </a:lnTo>
                  <a:lnTo>
                    <a:pt x="143854" y="10518"/>
                  </a:lnTo>
                  <a:lnTo>
                    <a:pt x="152005" y="9564"/>
                  </a:lnTo>
                  <a:lnTo>
                    <a:pt x="160567" y="17729"/>
                  </a:lnTo>
                  <a:lnTo>
                    <a:pt x="161522" y="23715"/>
                  </a:lnTo>
                  <a:lnTo>
                    <a:pt x="161806" y="32192"/>
                  </a:lnTo>
                  <a:lnTo>
                    <a:pt x="164695" y="38296"/>
                  </a:lnTo>
                  <a:lnTo>
                    <a:pt x="177733" y="54865"/>
                  </a:lnTo>
                  <a:lnTo>
                    <a:pt x="180014" y="63764"/>
                  </a:lnTo>
                  <a:lnTo>
                    <a:pt x="180548" y="69967"/>
                  </a:lnTo>
                  <a:lnTo>
                    <a:pt x="181749" y="72045"/>
                  </a:lnTo>
                  <a:lnTo>
                    <a:pt x="183607" y="73430"/>
                  </a:lnTo>
                  <a:lnTo>
                    <a:pt x="185905" y="74353"/>
                  </a:lnTo>
                  <a:lnTo>
                    <a:pt x="187437" y="76027"/>
                  </a:lnTo>
                  <a:lnTo>
                    <a:pt x="189139" y="80709"/>
                  </a:lnTo>
                  <a:lnTo>
                    <a:pt x="190465" y="99784"/>
                  </a:lnTo>
                  <a:lnTo>
                    <a:pt x="191534" y="101447"/>
                  </a:lnTo>
                  <a:lnTo>
                    <a:pt x="193307" y="102557"/>
                  </a:lnTo>
                  <a:lnTo>
                    <a:pt x="195546" y="103296"/>
                  </a:lnTo>
                  <a:lnTo>
                    <a:pt x="197039" y="104848"/>
                  </a:lnTo>
                  <a:lnTo>
                    <a:pt x="199632" y="112846"/>
                  </a:lnTo>
                  <a:lnTo>
                    <a:pt x="202673" y="113654"/>
                  </a:lnTo>
                  <a:lnTo>
                    <a:pt x="20955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1646"/>
            <p:cNvSpPr/>
            <p:nvPr>
              <p:custDataLst>
                <p:tags r:id="rId145"/>
              </p:custDataLst>
            </p:nvPr>
          </p:nvSpPr>
          <p:spPr>
            <a:xfrm>
              <a:off x="3609975" y="2390775"/>
              <a:ext cx="219076" cy="133348"/>
            </a:xfrm>
            <a:custGeom>
              <a:avLst/>
              <a:gdLst/>
              <a:ahLst/>
              <a:cxnLst/>
              <a:rect l="0" t="0" r="0" b="0"/>
              <a:pathLst>
                <a:path w="219076" h="133348">
                  <a:moveTo>
                    <a:pt x="47625" y="19050"/>
                  </a:moveTo>
                  <a:lnTo>
                    <a:pt x="47625" y="19050"/>
                  </a:lnTo>
                  <a:lnTo>
                    <a:pt x="30292" y="19050"/>
                  </a:lnTo>
                  <a:lnTo>
                    <a:pt x="24027" y="13994"/>
                  </a:lnTo>
                  <a:lnTo>
                    <a:pt x="22368" y="13562"/>
                  </a:lnTo>
                  <a:lnTo>
                    <a:pt x="21262" y="14333"/>
                  </a:lnTo>
                  <a:lnTo>
                    <a:pt x="19487" y="18118"/>
                  </a:lnTo>
                  <a:lnTo>
                    <a:pt x="14123" y="18774"/>
                  </a:lnTo>
                  <a:lnTo>
                    <a:pt x="12590" y="17808"/>
                  </a:lnTo>
                  <a:lnTo>
                    <a:pt x="11569" y="16105"/>
                  </a:lnTo>
                  <a:lnTo>
                    <a:pt x="9535" y="9559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3"/>
                  </a:lnTo>
                  <a:lnTo>
                    <a:pt x="8937" y="12173"/>
                  </a:lnTo>
                  <a:lnTo>
                    <a:pt x="9409" y="22748"/>
                  </a:lnTo>
                  <a:lnTo>
                    <a:pt x="10506" y="24691"/>
                  </a:lnTo>
                  <a:lnTo>
                    <a:pt x="12296" y="25985"/>
                  </a:lnTo>
                  <a:lnTo>
                    <a:pt x="14548" y="26849"/>
                  </a:lnTo>
                  <a:lnTo>
                    <a:pt x="16048" y="28482"/>
                  </a:lnTo>
                  <a:lnTo>
                    <a:pt x="21280" y="38709"/>
                  </a:lnTo>
                  <a:lnTo>
                    <a:pt x="25333" y="44721"/>
                  </a:lnTo>
                  <a:lnTo>
                    <a:pt x="28673" y="54055"/>
                  </a:lnTo>
                  <a:lnTo>
                    <a:pt x="54933" y="86314"/>
                  </a:lnTo>
                  <a:lnTo>
                    <a:pt x="57916" y="101678"/>
                  </a:lnTo>
                  <a:lnTo>
                    <a:pt x="62076" y="107984"/>
                  </a:lnTo>
                  <a:lnTo>
                    <a:pt x="67454" y="111493"/>
                  </a:lnTo>
                  <a:lnTo>
                    <a:pt x="70369" y="112429"/>
                  </a:lnTo>
                  <a:lnTo>
                    <a:pt x="72312" y="114111"/>
                  </a:lnTo>
                  <a:lnTo>
                    <a:pt x="74472" y="118802"/>
                  </a:lnTo>
                  <a:lnTo>
                    <a:pt x="76107" y="120476"/>
                  </a:lnTo>
                  <a:lnTo>
                    <a:pt x="80744" y="122337"/>
                  </a:lnTo>
                  <a:lnTo>
                    <a:pt x="82405" y="123891"/>
                  </a:lnTo>
                  <a:lnTo>
                    <a:pt x="85288" y="131895"/>
                  </a:lnTo>
                  <a:lnTo>
                    <a:pt x="88353" y="132704"/>
                  </a:lnTo>
                  <a:lnTo>
                    <a:pt x="103415" y="133347"/>
                  </a:lnTo>
                  <a:lnTo>
                    <a:pt x="103868" y="132289"/>
                  </a:lnTo>
                  <a:lnTo>
                    <a:pt x="104656" y="125149"/>
                  </a:lnTo>
                  <a:lnTo>
                    <a:pt x="120583" y="106980"/>
                  </a:lnTo>
                  <a:lnTo>
                    <a:pt x="122384" y="101169"/>
                  </a:lnTo>
                  <a:lnTo>
                    <a:pt x="123923" y="99196"/>
                  </a:lnTo>
                  <a:lnTo>
                    <a:pt x="128455" y="97004"/>
                  </a:lnTo>
                  <a:lnTo>
                    <a:pt x="130086" y="95361"/>
                  </a:lnTo>
                  <a:lnTo>
                    <a:pt x="137977" y="82146"/>
                  </a:lnTo>
                  <a:lnTo>
                    <a:pt x="143520" y="78843"/>
                  </a:lnTo>
                  <a:lnTo>
                    <a:pt x="146480" y="77962"/>
                  </a:lnTo>
                  <a:lnTo>
                    <a:pt x="148453" y="76316"/>
                  </a:lnTo>
                  <a:lnTo>
                    <a:pt x="150646" y="71666"/>
                  </a:lnTo>
                  <a:lnTo>
                    <a:pt x="152289" y="70002"/>
                  </a:lnTo>
                  <a:lnTo>
                    <a:pt x="165503" y="62057"/>
                  </a:lnTo>
                  <a:lnTo>
                    <a:pt x="168807" y="56508"/>
                  </a:lnTo>
                  <a:lnTo>
                    <a:pt x="169688" y="53547"/>
                  </a:lnTo>
                  <a:lnTo>
                    <a:pt x="171334" y="51573"/>
                  </a:lnTo>
                  <a:lnTo>
                    <a:pt x="209980" y="30756"/>
                  </a:lnTo>
                  <a:lnTo>
                    <a:pt x="21907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1647"/>
            <p:cNvSpPr/>
            <p:nvPr>
              <p:custDataLst>
                <p:tags r:id="rId146"/>
              </p:custDataLst>
            </p:nvPr>
          </p:nvSpPr>
          <p:spPr>
            <a:xfrm>
              <a:off x="3667125" y="2038360"/>
              <a:ext cx="38101" cy="466716"/>
            </a:xfrm>
            <a:custGeom>
              <a:avLst/>
              <a:gdLst/>
              <a:ahLst/>
              <a:cxnLst/>
              <a:rect l="0" t="0" r="0" b="0"/>
              <a:pathLst>
                <a:path w="38101" h="466716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8192"/>
                  </a:lnTo>
                  <a:lnTo>
                    <a:pt x="1058" y="8633"/>
                  </a:lnTo>
                  <a:lnTo>
                    <a:pt x="8201" y="9399"/>
                  </a:lnTo>
                  <a:lnTo>
                    <a:pt x="8937" y="12286"/>
                  </a:lnTo>
                  <a:lnTo>
                    <a:pt x="9525" y="33495"/>
                  </a:lnTo>
                  <a:lnTo>
                    <a:pt x="12347" y="38870"/>
                  </a:lnTo>
                  <a:lnTo>
                    <a:pt x="17726" y="45888"/>
                  </a:lnTo>
                  <a:lnTo>
                    <a:pt x="18788" y="54878"/>
                  </a:lnTo>
                  <a:lnTo>
                    <a:pt x="19047" y="79768"/>
                  </a:lnTo>
                  <a:lnTo>
                    <a:pt x="21871" y="85894"/>
                  </a:lnTo>
                  <a:lnTo>
                    <a:pt x="25596" y="92145"/>
                  </a:lnTo>
                  <a:lnTo>
                    <a:pt x="27987" y="104781"/>
                  </a:lnTo>
                  <a:lnTo>
                    <a:pt x="28573" y="150273"/>
                  </a:lnTo>
                  <a:lnTo>
                    <a:pt x="29633" y="165286"/>
                  </a:lnTo>
                  <a:lnTo>
                    <a:pt x="36776" y="183748"/>
                  </a:lnTo>
                  <a:lnTo>
                    <a:pt x="38090" y="230438"/>
                  </a:lnTo>
                  <a:lnTo>
                    <a:pt x="38100" y="274091"/>
                  </a:lnTo>
                  <a:lnTo>
                    <a:pt x="38100" y="320587"/>
                  </a:lnTo>
                  <a:lnTo>
                    <a:pt x="38100" y="365115"/>
                  </a:lnTo>
                  <a:lnTo>
                    <a:pt x="38100" y="410153"/>
                  </a:lnTo>
                  <a:lnTo>
                    <a:pt x="38100" y="456752"/>
                  </a:lnTo>
                  <a:lnTo>
                    <a:pt x="38100" y="466715"/>
                  </a:lnTo>
                  <a:lnTo>
                    <a:pt x="38100" y="4286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4" name="SMARTInkShape-Group431"/>
          <p:cNvGrpSpPr/>
          <p:nvPr/>
        </p:nvGrpSpPr>
        <p:grpSpPr>
          <a:xfrm>
            <a:off x="3009935" y="1476375"/>
            <a:ext cx="1409666" cy="1113091"/>
            <a:chOff x="3009935" y="1476375"/>
            <a:chExt cx="1409666" cy="1113091"/>
          </a:xfrm>
        </p:grpSpPr>
        <p:sp>
          <p:nvSpPr>
            <p:cNvPr id="16406" name="SMARTInkShape-1648"/>
            <p:cNvSpPr/>
            <p:nvPr>
              <p:custDataLst>
                <p:tags r:id="rId110"/>
              </p:custDataLst>
            </p:nvPr>
          </p:nvSpPr>
          <p:spPr>
            <a:xfrm>
              <a:off x="3238500" y="1743109"/>
              <a:ext cx="66676" cy="114267"/>
            </a:xfrm>
            <a:custGeom>
              <a:avLst/>
              <a:gdLst/>
              <a:ahLst/>
              <a:cxnLst/>
              <a:rect l="0" t="0" r="0" b="0"/>
              <a:pathLst>
                <a:path w="66676" h="114267">
                  <a:moveTo>
                    <a:pt x="0" y="9491"/>
                  </a:moveTo>
                  <a:lnTo>
                    <a:pt x="0" y="9491"/>
                  </a:lnTo>
                  <a:lnTo>
                    <a:pt x="9490" y="0"/>
                  </a:lnTo>
                  <a:lnTo>
                    <a:pt x="9525" y="17576"/>
                  </a:lnTo>
                  <a:lnTo>
                    <a:pt x="17726" y="27091"/>
                  </a:lnTo>
                  <a:lnTo>
                    <a:pt x="19846" y="35859"/>
                  </a:lnTo>
                  <a:lnTo>
                    <a:pt x="35935" y="57721"/>
                  </a:lnTo>
                  <a:lnTo>
                    <a:pt x="36656" y="60694"/>
                  </a:lnTo>
                  <a:lnTo>
                    <a:pt x="46174" y="74320"/>
                  </a:lnTo>
                  <a:lnTo>
                    <a:pt x="53884" y="83406"/>
                  </a:lnTo>
                  <a:lnTo>
                    <a:pt x="55699" y="89262"/>
                  </a:lnTo>
                  <a:lnTo>
                    <a:pt x="57241" y="91246"/>
                  </a:lnTo>
                  <a:lnTo>
                    <a:pt x="61776" y="93452"/>
                  </a:lnTo>
                  <a:lnTo>
                    <a:pt x="63409" y="95098"/>
                  </a:lnTo>
                  <a:lnTo>
                    <a:pt x="66547" y="104303"/>
                  </a:lnTo>
                  <a:lnTo>
                    <a:pt x="66675" y="1142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1649"/>
            <p:cNvSpPr/>
            <p:nvPr>
              <p:custDataLst>
                <p:tags r:id="rId111"/>
              </p:custDataLst>
            </p:nvPr>
          </p:nvSpPr>
          <p:spPr>
            <a:xfrm>
              <a:off x="3295650" y="2171700"/>
              <a:ext cx="85333" cy="76201"/>
            </a:xfrm>
            <a:custGeom>
              <a:avLst/>
              <a:gdLst/>
              <a:ahLst/>
              <a:cxnLst/>
              <a:rect l="0" t="0" r="0" b="0"/>
              <a:pathLst>
                <a:path w="85333" h="76201">
                  <a:moveTo>
                    <a:pt x="0" y="0"/>
                  </a:moveTo>
                  <a:lnTo>
                    <a:pt x="0" y="0"/>
                  </a:lnTo>
                  <a:lnTo>
                    <a:pt x="32188" y="0"/>
                  </a:lnTo>
                  <a:lnTo>
                    <a:pt x="34159" y="1058"/>
                  </a:lnTo>
                  <a:lnTo>
                    <a:pt x="35473" y="2822"/>
                  </a:lnTo>
                  <a:lnTo>
                    <a:pt x="37581" y="8201"/>
                  </a:lnTo>
                  <a:lnTo>
                    <a:pt x="40692" y="8937"/>
                  </a:lnTo>
                  <a:lnTo>
                    <a:pt x="55420" y="9491"/>
                  </a:lnTo>
                  <a:lnTo>
                    <a:pt x="65199" y="17723"/>
                  </a:lnTo>
                  <a:lnTo>
                    <a:pt x="76072" y="19040"/>
                  </a:lnTo>
                  <a:lnTo>
                    <a:pt x="76162" y="24103"/>
                  </a:lnTo>
                  <a:lnTo>
                    <a:pt x="77233" y="25594"/>
                  </a:lnTo>
                  <a:lnTo>
                    <a:pt x="81246" y="27250"/>
                  </a:lnTo>
                  <a:lnTo>
                    <a:pt x="82739" y="28750"/>
                  </a:lnTo>
                  <a:lnTo>
                    <a:pt x="85332" y="36660"/>
                  </a:lnTo>
                  <a:lnTo>
                    <a:pt x="84405" y="37140"/>
                  </a:lnTo>
                  <a:lnTo>
                    <a:pt x="80552" y="37673"/>
                  </a:lnTo>
                  <a:lnTo>
                    <a:pt x="80160" y="38874"/>
                  </a:lnTo>
                  <a:lnTo>
                    <a:pt x="82546" y="43030"/>
                  </a:lnTo>
                  <a:lnTo>
                    <a:pt x="82547" y="44562"/>
                  </a:lnTo>
                  <a:lnTo>
                    <a:pt x="81490" y="45583"/>
                  </a:lnTo>
                  <a:lnTo>
                    <a:pt x="79727" y="46263"/>
                  </a:lnTo>
                  <a:lnTo>
                    <a:pt x="78551" y="47776"/>
                  </a:lnTo>
                  <a:lnTo>
                    <a:pt x="77245" y="52278"/>
                  </a:lnTo>
                  <a:lnTo>
                    <a:pt x="76509" y="60763"/>
                  </a:lnTo>
                  <a:lnTo>
                    <a:pt x="75348" y="62734"/>
                  </a:lnTo>
                  <a:lnTo>
                    <a:pt x="73515" y="64047"/>
                  </a:lnTo>
                  <a:lnTo>
                    <a:pt x="71235" y="64923"/>
                  </a:lnTo>
                  <a:lnTo>
                    <a:pt x="69715" y="66566"/>
                  </a:lnTo>
                  <a:lnTo>
                    <a:pt x="6667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1650"/>
            <p:cNvSpPr/>
            <p:nvPr>
              <p:custDataLst>
                <p:tags r:id="rId112"/>
              </p:custDataLst>
            </p:nvPr>
          </p:nvSpPr>
          <p:spPr>
            <a:xfrm>
              <a:off x="3238506" y="1724025"/>
              <a:ext cx="19045" cy="151961"/>
            </a:xfrm>
            <a:custGeom>
              <a:avLst/>
              <a:gdLst/>
              <a:ahLst/>
              <a:cxnLst/>
              <a:rect l="0" t="0" r="0" b="0"/>
              <a:pathLst>
                <a:path w="19045" h="151961">
                  <a:moveTo>
                    <a:pt x="19044" y="0"/>
                  </a:moveTo>
                  <a:lnTo>
                    <a:pt x="19044" y="0"/>
                  </a:lnTo>
                  <a:lnTo>
                    <a:pt x="19044" y="22748"/>
                  </a:lnTo>
                  <a:lnTo>
                    <a:pt x="16927" y="24690"/>
                  </a:lnTo>
                  <a:lnTo>
                    <a:pt x="5952" y="28482"/>
                  </a:lnTo>
                  <a:lnTo>
                    <a:pt x="3966" y="30630"/>
                  </a:lnTo>
                  <a:lnTo>
                    <a:pt x="1759" y="35838"/>
                  </a:lnTo>
                  <a:lnTo>
                    <a:pt x="0" y="79378"/>
                  </a:lnTo>
                  <a:lnTo>
                    <a:pt x="9403" y="118683"/>
                  </a:lnTo>
                  <a:lnTo>
                    <a:pt x="9519" y="151960"/>
                  </a:lnTo>
                  <a:lnTo>
                    <a:pt x="9519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9" name="SMARTInkShape-1651"/>
            <p:cNvSpPr/>
            <p:nvPr>
              <p:custDataLst>
                <p:tags r:id="rId113"/>
              </p:custDataLst>
            </p:nvPr>
          </p:nvSpPr>
          <p:spPr>
            <a:xfrm>
              <a:off x="3286125" y="1514475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0"/>
                  </a:moveTo>
                  <a:lnTo>
                    <a:pt x="9525" y="0"/>
                  </a:lnTo>
                  <a:lnTo>
                    <a:pt x="9525" y="14465"/>
                  </a:lnTo>
                  <a:lnTo>
                    <a:pt x="8467" y="15994"/>
                  </a:lnTo>
                  <a:lnTo>
                    <a:pt x="6703" y="17012"/>
                  </a:lnTo>
                  <a:lnTo>
                    <a:pt x="393" y="18931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0" name="SMARTInkShape-1652"/>
            <p:cNvSpPr/>
            <p:nvPr>
              <p:custDataLst>
                <p:tags r:id="rId114"/>
              </p:custDataLst>
            </p:nvPr>
          </p:nvSpPr>
          <p:spPr>
            <a:xfrm>
              <a:off x="3114710" y="1752600"/>
              <a:ext cx="66641" cy="28541"/>
            </a:xfrm>
            <a:custGeom>
              <a:avLst/>
              <a:gdLst/>
              <a:ahLst/>
              <a:cxnLst/>
              <a:rect l="0" t="0" r="0" b="0"/>
              <a:pathLst>
                <a:path w="66641" h="28541">
                  <a:moveTo>
                    <a:pt x="9490" y="0"/>
                  </a:moveTo>
                  <a:lnTo>
                    <a:pt x="9490" y="0"/>
                  </a:lnTo>
                  <a:lnTo>
                    <a:pt x="9490" y="13258"/>
                  </a:lnTo>
                  <a:lnTo>
                    <a:pt x="8432" y="15188"/>
                  </a:lnTo>
                  <a:lnTo>
                    <a:pt x="6668" y="16476"/>
                  </a:lnTo>
                  <a:lnTo>
                    <a:pt x="357" y="18899"/>
                  </a:lnTo>
                  <a:lnTo>
                    <a:pt x="0" y="27238"/>
                  </a:lnTo>
                  <a:lnTo>
                    <a:pt x="1046" y="27683"/>
                  </a:lnTo>
                  <a:lnTo>
                    <a:pt x="9099" y="28540"/>
                  </a:lnTo>
                  <a:lnTo>
                    <a:pt x="17657" y="20371"/>
                  </a:lnTo>
                  <a:lnTo>
                    <a:pt x="27096" y="19166"/>
                  </a:lnTo>
                  <a:lnTo>
                    <a:pt x="51195" y="19051"/>
                  </a:lnTo>
                  <a:lnTo>
                    <a:pt x="53169" y="17992"/>
                  </a:lnTo>
                  <a:lnTo>
                    <a:pt x="54484" y="16228"/>
                  </a:lnTo>
                  <a:lnTo>
                    <a:pt x="55361" y="13994"/>
                  </a:lnTo>
                  <a:lnTo>
                    <a:pt x="57004" y="12504"/>
                  </a:lnTo>
                  <a:lnTo>
                    <a:pt x="6664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1653"/>
            <p:cNvSpPr/>
            <p:nvPr>
              <p:custDataLst>
                <p:tags r:id="rId115"/>
              </p:custDataLst>
            </p:nvPr>
          </p:nvSpPr>
          <p:spPr>
            <a:xfrm>
              <a:off x="4152903" y="1781175"/>
              <a:ext cx="85723" cy="19050"/>
            </a:xfrm>
            <a:custGeom>
              <a:avLst/>
              <a:gdLst/>
              <a:ahLst/>
              <a:cxnLst/>
              <a:rect l="0" t="0" r="0" b="0"/>
              <a:pathLst>
                <a:path w="85723" h="19050">
                  <a:moveTo>
                    <a:pt x="9522" y="0"/>
                  </a:moveTo>
                  <a:lnTo>
                    <a:pt x="9522" y="0"/>
                  </a:lnTo>
                  <a:lnTo>
                    <a:pt x="0" y="9522"/>
                  </a:lnTo>
                  <a:lnTo>
                    <a:pt x="14187" y="9525"/>
                  </a:lnTo>
                  <a:lnTo>
                    <a:pt x="15807" y="10583"/>
                  </a:lnTo>
                  <a:lnTo>
                    <a:pt x="16887" y="12347"/>
                  </a:lnTo>
                  <a:lnTo>
                    <a:pt x="17607" y="14581"/>
                  </a:lnTo>
                  <a:lnTo>
                    <a:pt x="19145" y="16071"/>
                  </a:lnTo>
                  <a:lnTo>
                    <a:pt x="23677" y="17726"/>
                  </a:lnTo>
                  <a:lnTo>
                    <a:pt x="69574" y="19047"/>
                  </a:lnTo>
                  <a:lnTo>
                    <a:pt x="74235" y="19049"/>
                  </a:lnTo>
                  <a:lnTo>
                    <a:pt x="8572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1654"/>
            <p:cNvSpPr/>
            <p:nvPr>
              <p:custDataLst>
                <p:tags r:id="rId116"/>
              </p:custDataLst>
            </p:nvPr>
          </p:nvSpPr>
          <p:spPr>
            <a:xfrm>
              <a:off x="3096952" y="1495818"/>
              <a:ext cx="132024" cy="85333"/>
            </a:xfrm>
            <a:custGeom>
              <a:avLst/>
              <a:gdLst/>
              <a:ahLst/>
              <a:cxnLst/>
              <a:rect l="0" t="0" r="0" b="0"/>
              <a:pathLst>
                <a:path w="132024" h="85333">
                  <a:moveTo>
                    <a:pt x="17723" y="9132"/>
                  </a:moveTo>
                  <a:lnTo>
                    <a:pt x="17723" y="9132"/>
                  </a:lnTo>
                  <a:lnTo>
                    <a:pt x="8590" y="9132"/>
                  </a:lnTo>
                  <a:lnTo>
                    <a:pt x="8233" y="17333"/>
                  </a:lnTo>
                  <a:lnTo>
                    <a:pt x="7163" y="17774"/>
                  </a:lnTo>
                  <a:lnTo>
                    <a:pt x="0" y="18541"/>
                  </a:lnTo>
                  <a:lnTo>
                    <a:pt x="4123" y="13566"/>
                  </a:lnTo>
                  <a:lnTo>
                    <a:pt x="9209" y="11103"/>
                  </a:lnTo>
                  <a:lnTo>
                    <a:pt x="33871" y="9155"/>
                  </a:lnTo>
                  <a:lnTo>
                    <a:pt x="49509" y="9135"/>
                  </a:lnTo>
                  <a:lnTo>
                    <a:pt x="55839" y="6311"/>
                  </a:lnTo>
                  <a:lnTo>
                    <a:pt x="62181" y="2587"/>
                  </a:lnTo>
                  <a:lnTo>
                    <a:pt x="74874" y="196"/>
                  </a:lnTo>
                  <a:lnTo>
                    <a:pt x="78049" y="0"/>
                  </a:lnTo>
                  <a:lnTo>
                    <a:pt x="84399" y="2604"/>
                  </a:lnTo>
                  <a:lnTo>
                    <a:pt x="92042" y="7843"/>
                  </a:lnTo>
                  <a:lnTo>
                    <a:pt x="104037" y="8962"/>
                  </a:lnTo>
                  <a:lnTo>
                    <a:pt x="111208" y="9099"/>
                  </a:lnTo>
                  <a:lnTo>
                    <a:pt x="130569" y="26741"/>
                  </a:lnTo>
                  <a:lnTo>
                    <a:pt x="131895" y="36257"/>
                  </a:lnTo>
                  <a:lnTo>
                    <a:pt x="132023" y="83288"/>
                  </a:lnTo>
                  <a:lnTo>
                    <a:pt x="132023" y="853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3" name="SMARTInkShape-1655"/>
            <p:cNvSpPr/>
            <p:nvPr>
              <p:custDataLst>
                <p:tags r:id="rId117"/>
              </p:custDataLst>
            </p:nvPr>
          </p:nvSpPr>
          <p:spPr>
            <a:xfrm>
              <a:off x="3067051" y="1601535"/>
              <a:ext cx="119780" cy="84391"/>
            </a:xfrm>
            <a:custGeom>
              <a:avLst/>
              <a:gdLst/>
              <a:ahLst/>
              <a:cxnLst/>
              <a:rect l="0" t="0" r="0" b="0"/>
              <a:pathLst>
                <a:path w="119780" h="84391">
                  <a:moveTo>
                    <a:pt x="19049" y="84390"/>
                  </a:moveTo>
                  <a:lnTo>
                    <a:pt x="19049" y="84390"/>
                  </a:lnTo>
                  <a:lnTo>
                    <a:pt x="1439" y="84390"/>
                  </a:lnTo>
                  <a:lnTo>
                    <a:pt x="959" y="83332"/>
                  </a:lnTo>
                  <a:lnTo>
                    <a:pt x="0" y="74875"/>
                  </a:lnTo>
                  <a:lnTo>
                    <a:pt x="5055" y="74868"/>
                  </a:lnTo>
                  <a:lnTo>
                    <a:pt x="6545" y="73809"/>
                  </a:lnTo>
                  <a:lnTo>
                    <a:pt x="7538" y="72044"/>
                  </a:lnTo>
                  <a:lnTo>
                    <a:pt x="8200" y="69809"/>
                  </a:lnTo>
                  <a:lnTo>
                    <a:pt x="9700" y="68320"/>
                  </a:lnTo>
                  <a:lnTo>
                    <a:pt x="19147" y="64543"/>
                  </a:lnTo>
                  <a:lnTo>
                    <a:pt x="26369" y="58872"/>
                  </a:lnTo>
                  <a:lnTo>
                    <a:pt x="35212" y="55662"/>
                  </a:lnTo>
                  <a:lnTo>
                    <a:pt x="66850" y="29871"/>
                  </a:lnTo>
                  <a:lnTo>
                    <a:pt x="73102" y="27351"/>
                  </a:lnTo>
                  <a:lnTo>
                    <a:pt x="92959" y="11461"/>
                  </a:lnTo>
                  <a:lnTo>
                    <a:pt x="103009" y="8621"/>
                  </a:lnTo>
                  <a:lnTo>
                    <a:pt x="109308" y="8318"/>
                  </a:lnTo>
                  <a:lnTo>
                    <a:pt x="110971" y="7217"/>
                  </a:lnTo>
                  <a:lnTo>
                    <a:pt x="112081" y="5425"/>
                  </a:lnTo>
                  <a:lnTo>
                    <a:pt x="113861" y="0"/>
                  </a:lnTo>
                  <a:lnTo>
                    <a:pt x="114261" y="6983"/>
                  </a:lnTo>
                  <a:lnTo>
                    <a:pt x="117104" y="7654"/>
                  </a:lnTo>
                  <a:lnTo>
                    <a:pt x="119344" y="7832"/>
                  </a:lnTo>
                  <a:lnTo>
                    <a:pt x="119779" y="9010"/>
                  </a:lnTo>
                  <a:lnTo>
                    <a:pt x="114299" y="177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1656"/>
            <p:cNvSpPr/>
            <p:nvPr>
              <p:custDataLst>
                <p:tags r:id="rId118"/>
              </p:custDataLst>
            </p:nvPr>
          </p:nvSpPr>
          <p:spPr>
            <a:xfrm>
              <a:off x="3585437" y="1714534"/>
              <a:ext cx="62639" cy="352378"/>
            </a:xfrm>
            <a:custGeom>
              <a:avLst/>
              <a:gdLst/>
              <a:ahLst/>
              <a:cxnLst/>
              <a:rect l="0" t="0" r="0" b="0"/>
              <a:pathLst>
                <a:path w="62639" h="352378">
                  <a:moveTo>
                    <a:pt x="5488" y="9491"/>
                  </a:moveTo>
                  <a:lnTo>
                    <a:pt x="5488" y="9491"/>
                  </a:lnTo>
                  <a:lnTo>
                    <a:pt x="5488" y="0"/>
                  </a:lnTo>
                  <a:lnTo>
                    <a:pt x="5488" y="5033"/>
                  </a:lnTo>
                  <a:lnTo>
                    <a:pt x="4430" y="6519"/>
                  </a:lnTo>
                  <a:lnTo>
                    <a:pt x="2666" y="7510"/>
                  </a:lnTo>
                  <a:lnTo>
                    <a:pt x="432" y="8170"/>
                  </a:lnTo>
                  <a:lnTo>
                    <a:pt x="0" y="9669"/>
                  </a:lnTo>
                  <a:lnTo>
                    <a:pt x="4556" y="22632"/>
                  </a:lnTo>
                  <a:lnTo>
                    <a:pt x="8299" y="68880"/>
                  </a:lnTo>
                  <a:lnTo>
                    <a:pt x="13024" y="86354"/>
                  </a:lnTo>
                  <a:lnTo>
                    <a:pt x="17661" y="123849"/>
                  </a:lnTo>
                  <a:lnTo>
                    <a:pt x="22501" y="142858"/>
                  </a:lnTo>
                  <a:lnTo>
                    <a:pt x="26756" y="161896"/>
                  </a:lnTo>
                  <a:lnTo>
                    <a:pt x="30816" y="175652"/>
                  </a:lnTo>
                  <a:lnTo>
                    <a:pt x="34836" y="221334"/>
                  </a:lnTo>
                  <a:lnTo>
                    <a:pt x="42983" y="259076"/>
                  </a:lnTo>
                  <a:lnTo>
                    <a:pt x="44377" y="270701"/>
                  </a:lnTo>
                  <a:lnTo>
                    <a:pt x="52206" y="301470"/>
                  </a:lnTo>
                  <a:lnTo>
                    <a:pt x="53902" y="317313"/>
                  </a:lnTo>
                  <a:lnTo>
                    <a:pt x="61732" y="332853"/>
                  </a:lnTo>
                  <a:lnTo>
                    <a:pt x="62638" y="352345"/>
                  </a:lnTo>
                  <a:lnTo>
                    <a:pt x="57582" y="352377"/>
                  </a:lnTo>
                  <a:lnTo>
                    <a:pt x="56092" y="351323"/>
                  </a:lnTo>
                  <a:lnTo>
                    <a:pt x="55099" y="349563"/>
                  </a:lnTo>
                  <a:lnTo>
                    <a:pt x="53113" y="3333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1657"/>
            <p:cNvSpPr/>
            <p:nvPr>
              <p:custDataLst>
                <p:tags r:id="rId119"/>
              </p:custDataLst>
            </p:nvPr>
          </p:nvSpPr>
          <p:spPr>
            <a:xfrm>
              <a:off x="3604487" y="1695570"/>
              <a:ext cx="148364" cy="95131"/>
            </a:xfrm>
            <a:custGeom>
              <a:avLst/>
              <a:gdLst/>
              <a:ahLst/>
              <a:cxnLst/>
              <a:rect l="0" t="0" r="0" b="0"/>
              <a:pathLst>
                <a:path w="148364" h="95131">
                  <a:moveTo>
                    <a:pt x="5488" y="95130"/>
                  </a:moveTo>
                  <a:lnTo>
                    <a:pt x="5488" y="95130"/>
                  </a:lnTo>
                  <a:lnTo>
                    <a:pt x="5488" y="90074"/>
                  </a:lnTo>
                  <a:lnTo>
                    <a:pt x="4430" y="88584"/>
                  </a:lnTo>
                  <a:lnTo>
                    <a:pt x="2666" y="87591"/>
                  </a:lnTo>
                  <a:lnTo>
                    <a:pt x="432" y="86929"/>
                  </a:lnTo>
                  <a:lnTo>
                    <a:pt x="0" y="85429"/>
                  </a:lnTo>
                  <a:lnTo>
                    <a:pt x="7896" y="66359"/>
                  </a:lnTo>
                  <a:lnTo>
                    <a:pt x="11850" y="60118"/>
                  </a:lnTo>
                  <a:lnTo>
                    <a:pt x="15134" y="50654"/>
                  </a:lnTo>
                  <a:lnTo>
                    <a:pt x="19653" y="44319"/>
                  </a:lnTo>
                  <a:lnTo>
                    <a:pt x="25189" y="40797"/>
                  </a:lnTo>
                  <a:lnTo>
                    <a:pt x="28147" y="39858"/>
                  </a:lnTo>
                  <a:lnTo>
                    <a:pt x="30119" y="38174"/>
                  </a:lnTo>
                  <a:lnTo>
                    <a:pt x="38600" y="24888"/>
                  </a:lnTo>
                  <a:lnTo>
                    <a:pt x="44193" y="21578"/>
                  </a:lnTo>
                  <a:lnTo>
                    <a:pt x="47166" y="20695"/>
                  </a:lnTo>
                  <a:lnTo>
                    <a:pt x="49149" y="19048"/>
                  </a:lnTo>
                  <a:lnTo>
                    <a:pt x="51351" y="14397"/>
                  </a:lnTo>
                  <a:lnTo>
                    <a:pt x="52997" y="12733"/>
                  </a:lnTo>
                  <a:lnTo>
                    <a:pt x="62710" y="8639"/>
                  </a:lnTo>
                  <a:lnTo>
                    <a:pt x="71732" y="284"/>
                  </a:lnTo>
                  <a:lnTo>
                    <a:pt x="77093" y="0"/>
                  </a:lnTo>
                  <a:lnTo>
                    <a:pt x="78624" y="1018"/>
                  </a:lnTo>
                  <a:lnTo>
                    <a:pt x="79645" y="2755"/>
                  </a:lnTo>
                  <a:lnTo>
                    <a:pt x="81285" y="8091"/>
                  </a:lnTo>
                  <a:lnTo>
                    <a:pt x="89853" y="17491"/>
                  </a:lnTo>
                  <a:lnTo>
                    <a:pt x="91094" y="27005"/>
                  </a:lnTo>
                  <a:lnTo>
                    <a:pt x="97736" y="35773"/>
                  </a:lnTo>
                  <a:lnTo>
                    <a:pt x="100907" y="44617"/>
                  </a:lnTo>
                  <a:lnTo>
                    <a:pt x="108822" y="55186"/>
                  </a:lnTo>
                  <a:lnTo>
                    <a:pt x="111037" y="64270"/>
                  </a:lnTo>
                  <a:lnTo>
                    <a:pt x="124441" y="80614"/>
                  </a:lnTo>
                  <a:lnTo>
                    <a:pt x="129970" y="83387"/>
                  </a:lnTo>
                  <a:lnTo>
                    <a:pt x="132926" y="84126"/>
                  </a:lnTo>
                  <a:lnTo>
                    <a:pt x="148363" y="951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1658"/>
            <p:cNvSpPr/>
            <p:nvPr>
              <p:custDataLst>
                <p:tags r:id="rId120"/>
              </p:custDataLst>
            </p:nvPr>
          </p:nvSpPr>
          <p:spPr>
            <a:xfrm>
              <a:off x="4181475" y="1714500"/>
              <a:ext cx="38101" cy="95251"/>
            </a:xfrm>
            <a:custGeom>
              <a:avLst/>
              <a:gdLst/>
              <a:ahLst/>
              <a:cxnLst/>
              <a:rect l="0" t="0" r="0" b="0"/>
              <a:pathLst>
                <a:path w="38101" h="9525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3"/>
                  </a:lnTo>
                  <a:lnTo>
                    <a:pt x="8937" y="12173"/>
                  </a:lnTo>
                  <a:lnTo>
                    <a:pt x="9525" y="52160"/>
                  </a:lnTo>
                  <a:lnTo>
                    <a:pt x="12347" y="57754"/>
                  </a:lnTo>
                  <a:lnTo>
                    <a:pt x="17726" y="64913"/>
                  </a:lnTo>
                  <a:lnTo>
                    <a:pt x="18657" y="71209"/>
                  </a:lnTo>
                  <a:lnTo>
                    <a:pt x="19846" y="72873"/>
                  </a:lnTo>
                  <a:lnTo>
                    <a:pt x="21698" y="73982"/>
                  </a:lnTo>
                  <a:lnTo>
                    <a:pt x="23990" y="74721"/>
                  </a:lnTo>
                  <a:lnTo>
                    <a:pt x="25519" y="76272"/>
                  </a:lnTo>
                  <a:lnTo>
                    <a:pt x="28172" y="84271"/>
                  </a:lnTo>
                  <a:lnTo>
                    <a:pt x="31219" y="85079"/>
                  </a:lnTo>
                  <a:lnTo>
                    <a:pt x="36741" y="85597"/>
                  </a:lnTo>
                  <a:lnTo>
                    <a:pt x="37496" y="88491"/>
                  </a:lnTo>
                  <a:lnTo>
                    <a:pt x="3810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1659"/>
            <p:cNvSpPr/>
            <p:nvPr>
              <p:custDataLst>
                <p:tags r:id="rId121"/>
              </p:custDataLst>
            </p:nvPr>
          </p:nvSpPr>
          <p:spPr>
            <a:xfrm>
              <a:off x="3971925" y="1657466"/>
              <a:ext cx="38101" cy="151762"/>
            </a:xfrm>
            <a:custGeom>
              <a:avLst/>
              <a:gdLst/>
              <a:ahLst/>
              <a:cxnLst/>
              <a:rect l="0" t="0" r="0" b="0"/>
              <a:pathLst>
                <a:path w="38101" h="151762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22551"/>
                  </a:lnTo>
                  <a:lnTo>
                    <a:pt x="2822" y="28656"/>
                  </a:lnTo>
                  <a:lnTo>
                    <a:pt x="6546" y="34896"/>
                  </a:lnTo>
                  <a:lnTo>
                    <a:pt x="8937" y="47526"/>
                  </a:lnTo>
                  <a:lnTo>
                    <a:pt x="9132" y="50695"/>
                  </a:lnTo>
                  <a:lnTo>
                    <a:pt x="12173" y="57039"/>
                  </a:lnTo>
                  <a:lnTo>
                    <a:pt x="15994" y="63386"/>
                  </a:lnTo>
                  <a:lnTo>
                    <a:pt x="27933" y="104070"/>
                  </a:lnTo>
                  <a:lnTo>
                    <a:pt x="28449" y="117243"/>
                  </a:lnTo>
                  <a:lnTo>
                    <a:pt x="31340" y="123657"/>
                  </a:lnTo>
                  <a:lnTo>
                    <a:pt x="36765" y="131342"/>
                  </a:lnTo>
                  <a:lnTo>
                    <a:pt x="37836" y="140465"/>
                  </a:lnTo>
                  <a:lnTo>
                    <a:pt x="38090" y="151761"/>
                  </a:lnTo>
                  <a:lnTo>
                    <a:pt x="38100" y="1332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1660"/>
            <p:cNvSpPr/>
            <p:nvPr>
              <p:custDataLst>
                <p:tags r:id="rId122"/>
              </p:custDataLst>
            </p:nvPr>
          </p:nvSpPr>
          <p:spPr>
            <a:xfrm>
              <a:off x="3086100" y="1638300"/>
              <a:ext cx="66676" cy="219072"/>
            </a:xfrm>
            <a:custGeom>
              <a:avLst/>
              <a:gdLst/>
              <a:ahLst/>
              <a:cxnLst/>
              <a:rect l="0" t="0" r="0" b="0"/>
              <a:pathLst>
                <a:path w="66676" h="219072">
                  <a:moveTo>
                    <a:pt x="0" y="0"/>
                  </a:moveTo>
                  <a:lnTo>
                    <a:pt x="0" y="0"/>
                  </a:lnTo>
                  <a:lnTo>
                    <a:pt x="0" y="31799"/>
                  </a:lnTo>
                  <a:lnTo>
                    <a:pt x="2822" y="38122"/>
                  </a:lnTo>
                  <a:lnTo>
                    <a:pt x="5056" y="41290"/>
                  </a:lnTo>
                  <a:lnTo>
                    <a:pt x="8200" y="55861"/>
                  </a:lnTo>
                  <a:lnTo>
                    <a:pt x="10506" y="91989"/>
                  </a:lnTo>
                  <a:lnTo>
                    <a:pt x="21279" y="133531"/>
                  </a:lnTo>
                  <a:lnTo>
                    <a:pt x="35924" y="178746"/>
                  </a:lnTo>
                  <a:lnTo>
                    <a:pt x="38191" y="186334"/>
                  </a:lnTo>
                  <a:lnTo>
                    <a:pt x="45448" y="199829"/>
                  </a:lnTo>
                  <a:lnTo>
                    <a:pt x="47195" y="212686"/>
                  </a:lnTo>
                  <a:lnTo>
                    <a:pt x="48397" y="214816"/>
                  </a:lnTo>
                  <a:lnTo>
                    <a:pt x="50256" y="216236"/>
                  </a:lnTo>
                  <a:lnTo>
                    <a:pt x="56746" y="218909"/>
                  </a:lnTo>
                  <a:lnTo>
                    <a:pt x="66273" y="219071"/>
                  </a:lnTo>
                  <a:lnTo>
                    <a:pt x="66675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1661"/>
            <p:cNvSpPr/>
            <p:nvPr>
              <p:custDataLst>
                <p:tags r:id="rId123"/>
              </p:custDataLst>
            </p:nvPr>
          </p:nvSpPr>
          <p:spPr>
            <a:xfrm>
              <a:off x="4305300" y="1743110"/>
              <a:ext cx="114301" cy="76046"/>
            </a:xfrm>
            <a:custGeom>
              <a:avLst/>
              <a:gdLst/>
              <a:ahLst/>
              <a:cxnLst/>
              <a:rect l="0" t="0" r="0" b="0"/>
              <a:pathLst>
                <a:path w="114301" h="76046">
                  <a:moveTo>
                    <a:pt x="9525" y="9490"/>
                  </a:moveTo>
                  <a:lnTo>
                    <a:pt x="9525" y="9490"/>
                  </a:lnTo>
                  <a:lnTo>
                    <a:pt x="116" y="18899"/>
                  </a:lnTo>
                  <a:lnTo>
                    <a:pt x="0" y="36624"/>
                  </a:lnTo>
                  <a:lnTo>
                    <a:pt x="8201" y="46140"/>
                  </a:lnTo>
                  <a:lnTo>
                    <a:pt x="9409" y="55664"/>
                  </a:lnTo>
                  <a:lnTo>
                    <a:pt x="17716" y="65189"/>
                  </a:lnTo>
                  <a:lnTo>
                    <a:pt x="23711" y="66210"/>
                  </a:lnTo>
                  <a:lnTo>
                    <a:pt x="25333" y="67412"/>
                  </a:lnTo>
                  <a:lnTo>
                    <a:pt x="28148" y="74803"/>
                  </a:lnTo>
                  <a:lnTo>
                    <a:pt x="31207" y="75560"/>
                  </a:lnTo>
                  <a:lnTo>
                    <a:pt x="36738" y="76045"/>
                  </a:lnTo>
                  <a:lnTo>
                    <a:pt x="52555" y="61699"/>
                  </a:lnTo>
                  <a:lnTo>
                    <a:pt x="55108" y="56330"/>
                  </a:lnTo>
                  <a:lnTo>
                    <a:pt x="56746" y="49316"/>
                  </a:lnTo>
                  <a:lnTo>
                    <a:pt x="63616" y="40327"/>
                  </a:lnTo>
                  <a:lnTo>
                    <a:pt x="65768" y="31444"/>
                  </a:lnTo>
                  <a:lnTo>
                    <a:pt x="66272" y="25245"/>
                  </a:lnTo>
                  <a:lnTo>
                    <a:pt x="67464" y="23168"/>
                  </a:lnTo>
                  <a:lnTo>
                    <a:pt x="69318" y="21784"/>
                  </a:lnTo>
                  <a:lnTo>
                    <a:pt x="71613" y="20861"/>
                  </a:lnTo>
                  <a:lnTo>
                    <a:pt x="73141" y="19187"/>
                  </a:lnTo>
                  <a:lnTo>
                    <a:pt x="76081" y="9930"/>
                  </a:lnTo>
                  <a:lnTo>
                    <a:pt x="76200" y="0"/>
                  </a:lnTo>
                  <a:lnTo>
                    <a:pt x="76200" y="8169"/>
                  </a:lnTo>
                  <a:lnTo>
                    <a:pt x="75142" y="8609"/>
                  </a:lnTo>
                  <a:lnTo>
                    <a:pt x="71144" y="9099"/>
                  </a:lnTo>
                  <a:lnTo>
                    <a:pt x="69655" y="10287"/>
                  </a:lnTo>
                  <a:lnTo>
                    <a:pt x="66791" y="18613"/>
                  </a:lnTo>
                  <a:lnTo>
                    <a:pt x="66685" y="27181"/>
                  </a:lnTo>
                  <a:lnTo>
                    <a:pt x="74877" y="36621"/>
                  </a:lnTo>
                  <a:lnTo>
                    <a:pt x="76200" y="47579"/>
                  </a:lnTo>
                  <a:lnTo>
                    <a:pt x="95250" y="47590"/>
                  </a:lnTo>
                  <a:lnTo>
                    <a:pt x="104382" y="38457"/>
                  </a:lnTo>
                  <a:lnTo>
                    <a:pt x="104775" y="52613"/>
                  </a:lnTo>
                  <a:lnTo>
                    <a:pt x="105833" y="54114"/>
                  </a:lnTo>
                  <a:lnTo>
                    <a:pt x="107597" y="55114"/>
                  </a:lnTo>
                  <a:lnTo>
                    <a:pt x="114300" y="571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0" name="SMARTInkShape-1662"/>
            <p:cNvSpPr/>
            <p:nvPr>
              <p:custDataLst>
                <p:tags r:id="rId124"/>
              </p:custDataLst>
            </p:nvPr>
          </p:nvSpPr>
          <p:spPr>
            <a:xfrm>
              <a:off x="3991091" y="1752600"/>
              <a:ext cx="85610" cy="19051"/>
            </a:xfrm>
            <a:custGeom>
              <a:avLst/>
              <a:gdLst/>
              <a:ahLst/>
              <a:cxnLst/>
              <a:rect l="0" t="0" r="0" b="0"/>
              <a:pathLst>
                <a:path w="85610" h="19051">
                  <a:moveTo>
                    <a:pt x="9409" y="0"/>
                  </a:moveTo>
                  <a:lnTo>
                    <a:pt x="9409" y="0"/>
                  </a:lnTo>
                  <a:lnTo>
                    <a:pt x="9409" y="14189"/>
                  </a:lnTo>
                  <a:lnTo>
                    <a:pt x="8351" y="15810"/>
                  </a:lnTo>
                  <a:lnTo>
                    <a:pt x="6587" y="16890"/>
                  </a:lnTo>
                  <a:lnTo>
                    <a:pt x="0" y="19013"/>
                  </a:lnTo>
                  <a:lnTo>
                    <a:pt x="17576" y="19050"/>
                  </a:lnTo>
                  <a:lnTo>
                    <a:pt x="27015" y="10849"/>
                  </a:lnTo>
                  <a:lnTo>
                    <a:pt x="36533" y="9641"/>
                  </a:lnTo>
                  <a:lnTo>
                    <a:pt x="51114" y="9535"/>
                  </a:lnTo>
                  <a:lnTo>
                    <a:pt x="53087" y="8474"/>
                  </a:lnTo>
                  <a:lnTo>
                    <a:pt x="54403" y="6707"/>
                  </a:lnTo>
                  <a:lnTo>
                    <a:pt x="55280" y="4472"/>
                  </a:lnTo>
                  <a:lnTo>
                    <a:pt x="56923" y="2981"/>
                  </a:lnTo>
                  <a:lnTo>
                    <a:pt x="61571" y="1325"/>
                  </a:lnTo>
                  <a:lnTo>
                    <a:pt x="8560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1" name="SMARTInkShape-1663"/>
            <p:cNvSpPr/>
            <p:nvPr>
              <p:custDataLst>
                <p:tags r:id="rId125"/>
              </p:custDataLst>
            </p:nvPr>
          </p:nvSpPr>
          <p:spPr>
            <a:xfrm>
              <a:off x="4143375" y="1704975"/>
              <a:ext cx="19051" cy="131988"/>
            </a:xfrm>
            <a:custGeom>
              <a:avLst/>
              <a:gdLst/>
              <a:ahLst/>
              <a:cxnLst/>
              <a:rect l="0" t="0" r="0" b="0"/>
              <a:pathLst>
                <a:path w="19051" h="131988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491" y="5056"/>
                  </a:lnTo>
                  <a:lnTo>
                    <a:pt x="10560" y="6546"/>
                  </a:lnTo>
                  <a:lnTo>
                    <a:pt x="14571" y="8201"/>
                  </a:lnTo>
                  <a:lnTo>
                    <a:pt x="16064" y="9701"/>
                  </a:lnTo>
                  <a:lnTo>
                    <a:pt x="17723" y="14189"/>
                  </a:lnTo>
                  <a:lnTo>
                    <a:pt x="18657" y="22666"/>
                  </a:lnTo>
                  <a:lnTo>
                    <a:pt x="17730" y="24636"/>
                  </a:lnTo>
                  <a:lnTo>
                    <a:pt x="16053" y="25949"/>
                  </a:lnTo>
                  <a:lnTo>
                    <a:pt x="13877" y="26824"/>
                  </a:lnTo>
                  <a:lnTo>
                    <a:pt x="12426" y="28466"/>
                  </a:lnTo>
                  <a:lnTo>
                    <a:pt x="10814" y="33113"/>
                  </a:lnTo>
                  <a:lnTo>
                    <a:pt x="9528" y="79378"/>
                  </a:lnTo>
                  <a:lnTo>
                    <a:pt x="9525" y="126451"/>
                  </a:lnTo>
                  <a:lnTo>
                    <a:pt x="9525" y="131987"/>
                  </a:lnTo>
                  <a:lnTo>
                    <a:pt x="9525" y="127890"/>
                  </a:lnTo>
                  <a:lnTo>
                    <a:pt x="12347" y="122809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2" name="SMARTInkShape-1664"/>
            <p:cNvSpPr/>
            <p:nvPr>
              <p:custDataLst>
                <p:tags r:id="rId126"/>
              </p:custDataLst>
            </p:nvPr>
          </p:nvSpPr>
          <p:spPr>
            <a:xfrm>
              <a:off x="3962435" y="1628775"/>
              <a:ext cx="104741" cy="57151"/>
            </a:xfrm>
            <a:custGeom>
              <a:avLst/>
              <a:gdLst/>
              <a:ahLst/>
              <a:cxnLst/>
              <a:rect l="0" t="0" r="0" b="0"/>
              <a:pathLst>
                <a:path w="104741" h="57151">
                  <a:moveTo>
                    <a:pt x="19015" y="57150"/>
                  </a:moveTo>
                  <a:lnTo>
                    <a:pt x="19015" y="57150"/>
                  </a:lnTo>
                  <a:lnTo>
                    <a:pt x="10814" y="57150"/>
                  </a:lnTo>
                  <a:lnTo>
                    <a:pt x="10373" y="56092"/>
                  </a:lnTo>
                  <a:lnTo>
                    <a:pt x="9606" y="48949"/>
                  </a:lnTo>
                  <a:lnTo>
                    <a:pt x="6719" y="48214"/>
                  </a:lnTo>
                  <a:lnTo>
                    <a:pt x="0" y="47628"/>
                  </a:lnTo>
                  <a:lnTo>
                    <a:pt x="8169" y="47625"/>
                  </a:lnTo>
                  <a:lnTo>
                    <a:pt x="8609" y="46567"/>
                  </a:lnTo>
                  <a:lnTo>
                    <a:pt x="9099" y="42569"/>
                  </a:lnTo>
                  <a:lnTo>
                    <a:pt x="10288" y="41079"/>
                  </a:lnTo>
                  <a:lnTo>
                    <a:pt x="17657" y="38492"/>
                  </a:lnTo>
                  <a:lnTo>
                    <a:pt x="23669" y="38216"/>
                  </a:lnTo>
                  <a:lnTo>
                    <a:pt x="29198" y="35329"/>
                  </a:lnTo>
                  <a:lnTo>
                    <a:pt x="45324" y="22293"/>
                  </a:lnTo>
                  <a:lnTo>
                    <a:pt x="51169" y="20491"/>
                  </a:lnTo>
                  <a:lnTo>
                    <a:pt x="53151" y="18952"/>
                  </a:lnTo>
                  <a:lnTo>
                    <a:pt x="55353" y="14420"/>
                  </a:lnTo>
                  <a:lnTo>
                    <a:pt x="56999" y="12789"/>
                  </a:lnTo>
                  <a:lnTo>
                    <a:pt x="61650" y="10975"/>
                  </a:lnTo>
                  <a:lnTo>
                    <a:pt x="70218" y="9955"/>
                  </a:lnTo>
                  <a:lnTo>
                    <a:pt x="72200" y="8753"/>
                  </a:lnTo>
                  <a:lnTo>
                    <a:pt x="73521" y="6894"/>
                  </a:lnTo>
                  <a:lnTo>
                    <a:pt x="74403" y="4596"/>
                  </a:lnTo>
                  <a:lnTo>
                    <a:pt x="76048" y="3064"/>
                  </a:lnTo>
                  <a:lnTo>
                    <a:pt x="84211" y="403"/>
                  </a:lnTo>
                  <a:lnTo>
                    <a:pt x="10474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3" name="SMARTInkShape-1665"/>
            <p:cNvSpPr/>
            <p:nvPr>
              <p:custDataLst>
                <p:tags r:id="rId127"/>
              </p:custDataLst>
            </p:nvPr>
          </p:nvSpPr>
          <p:spPr>
            <a:xfrm>
              <a:off x="3629025" y="1734908"/>
              <a:ext cx="66676" cy="293918"/>
            </a:xfrm>
            <a:custGeom>
              <a:avLst/>
              <a:gdLst/>
              <a:ahLst/>
              <a:cxnLst/>
              <a:rect l="0" t="0" r="0" b="0"/>
              <a:pathLst>
                <a:path w="66676" h="293918">
                  <a:moveTo>
                    <a:pt x="0" y="17692"/>
                  </a:moveTo>
                  <a:lnTo>
                    <a:pt x="0" y="17692"/>
                  </a:lnTo>
                  <a:lnTo>
                    <a:pt x="9132" y="8559"/>
                  </a:lnTo>
                  <a:lnTo>
                    <a:pt x="9491" y="0"/>
                  </a:lnTo>
                  <a:lnTo>
                    <a:pt x="9525" y="21068"/>
                  </a:lnTo>
                  <a:lnTo>
                    <a:pt x="12347" y="27306"/>
                  </a:lnTo>
                  <a:lnTo>
                    <a:pt x="16071" y="33607"/>
                  </a:lnTo>
                  <a:lnTo>
                    <a:pt x="30757" y="77076"/>
                  </a:lnTo>
                  <a:lnTo>
                    <a:pt x="34837" y="88535"/>
                  </a:lnTo>
                  <a:lnTo>
                    <a:pt x="38191" y="105828"/>
                  </a:lnTo>
                  <a:lnTo>
                    <a:pt x="44360" y="119183"/>
                  </a:lnTo>
                  <a:lnTo>
                    <a:pt x="50256" y="157924"/>
                  </a:lnTo>
                  <a:lnTo>
                    <a:pt x="54086" y="166801"/>
                  </a:lnTo>
                  <a:lnTo>
                    <a:pt x="57071" y="211271"/>
                  </a:lnTo>
                  <a:lnTo>
                    <a:pt x="57147" y="239814"/>
                  </a:lnTo>
                  <a:lnTo>
                    <a:pt x="59971" y="246235"/>
                  </a:lnTo>
                  <a:lnTo>
                    <a:pt x="63696" y="252617"/>
                  </a:lnTo>
                  <a:lnTo>
                    <a:pt x="66087" y="265337"/>
                  </a:lnTo>
                  <a:lnTo>
                    <a:pt x="66675" y="29391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1666"/>
            <p:cNvSpPr/>
            <p:nvPr>
              <p:custDataLst>
                <p:tags r:id="rId128"/>
              </p:custDataLst>
            </p:nvPr>
          </p:nvSpPr>
          <p:spPr>
            <a:xfrm>
              <a:off x="3219450" y="18288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9525"/>
                  </a:moveTo>
                  <a:lnTo>
                    <a:pt x="0" y="9525"/>
                  </a:lnTo>
                  <a:lnTo>
                    <a:pt x="8200" y="17726"/>
                  </a:lnTo>
                  <a:lnTo>
                    <a:pt x="18623" y="19016"/>
                  </a:lnTo>
                  <a:lnTo>
                    <a:pt x="61685" y="19050"/>
                  </a:lnTo>
                  <a:lnTo>
                    <a:pt x="67280" y="16228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1667"/>
            <p:cNvSpPr/>
            <p:nvPr>
              <p:custDataLst>
                <p:tags r:id="rId129"/>
              </p:custDataLst>
            </p:nvPr>
          </p:nvSpPr>
          <p:spPr>
            <a:xfrm>
              <a:off x="3487484" y="1611214"/>
              <a:ext cx="179642" cy="150909"/>
            </a:xfrm>
            <a:custGeom>
              <a:avLst/>
              <a:gdLst/>
              <a:ahLst/>
              <a:cxnLst/>
              <a:rect l="0" t="0" r="0" b="0"/>
              <a:pathLst>
                <a:path w="179642" h="150909">
                  <a:moveTo>
                    <a:pt x="17716" y="141386"/>
                  </a:moveTo>
                  <a:lnTo>
                    <a:pt x="17716" y="141386"/>
                  </a:lnTo>
                  <a:lnTo>
                    <a:pt x="17716" y="146442"/>
                  </a:lnTo>
                  <a:lnTo>
                    <a:pt x="16658" y="147932"/>
                  </a:lnTo>
                  <a:lnTo>
                    <a:pt x="14894" y="148925"/>
                  </a:lnTo>
                  <a:lnTo>
                    <a:pt x="8307" y="150877"/>
                  </a:lnTo>
                  <a:lnTo>
                    <a:pt x="0" y="150908"/>
                  </a:lnTo>
                  <a:lnTo>
                    <a:pt x="6984" y="142710"/>
                  </a:lnTo>
                  <a:lnTo>
                    <a:pt x="12890" y="136722"/>
                  </a:lnTo>
                  <a:lnTo>
                    <a:pt x="15571" y="131199"/>
                  </a:lnTo>
                  <a:lnTo>
                    <a:pt x="16286" y="128245"/>
                  </a:lnTo>
                  <a:lnTo>
                    <a:pt x="22349" y="119030"/>
                  </a:lnTo>
                  <a:lnTo>
                    <a:pt x="30848" y="109597"/>
                  </a:lnTo>
                  <a:lnTo>
                    <a:pt x="34136" y="100447"/>
                  </a:lnTo>
                  <a:lnTo>
                    <a:pt x="36656" y="90382"/>
                  </a:lnTo>
                  <a:lnTo>
                    <a:pt x="63495" y="43388"/>
                  </a:lnTo>
                  <a:lnTo>
                    <a:pt x="69850" y="33563"/>
                  </a:lnTo>
                  <a:lnTo>
                    <a:pt x="80421" y="20761"/>
                  </a:lnTo>
                  <a:lnTo>
                    <a:pt x="83868" y="9921"/>
                  </a:lnTo>
                  <a:lnTo>
                    <a:pt x="92546" y="0"/>
                  </a:lnTo>
                  <a:lnTo>
                    <a:pt x="94061" y="562"/>
                  </a:lnTo>
                  <a:lnTo>
                    <a:pt x="108371" y="12988"/>
                  </a:lnTo>
                  <a:lnTo>
                    <a:pt x="110923" y="18351"/>
                  </a:lnTo>
                  <a:lnTo>
                    <a:pt x="111604" y="21262"/>
                  </a:lnTo>
                  <a:lnTo>
                    <a:pt x="120326" y="36680"/>
                  </a:lnTo>
                  <a:lnTo>
                    <a:pt x="121047" y="39832"/>
                  </a:lnTo>
                  <a:lnTo>
                    <a:pt x="129840" y="55667"/>
                  </a:lnTo>
                  <a:lnTo>
                    <a:pt x="130565" y="58840"/>
                  </a:lnTo>
                  <a:lnTo>
                    <a:pt x="139364" y="74712"/>
                  </a:lnTo>
                  <a:lnTo>
                    <a:pt x="146167" y="92468"/>
                  </a:lnTo>
                  <a:lnTo>
                    <a:pt x="159421" y="112353"/>
                  </a:lnTo>
                  <a:lnTo>
                    <a:pt x="160071" y="117194"/>
                  </a:lnTo>
                  <a:lnTo>
                    <a:pt x="161303" y="118908"/>
                  </a:lnTo>
                  <a:lnTo>
                    <a:pt x="163183" y="120051"/>
                  </a:lnTo>
                  <a:lnTo>
                    <a:pt x="165493" y="120812"/>
                  </a:lnTo>
                  <a:lnTo>
                    <a:pt x="167035" y="122379"/>
                  </a:lnTo>
                  <a:lnTo>
                    <a:pt x="168746" y="126941"/>
                  </a:lnTo>
                  <a:lnTo>
                    <a:pt x="170261" y="128581"/>
                  </a:lnTo>
                  <a:lnTo>
                    <a:pt x="179641" y="13186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1668"/>
            <p:cNvSpPr/>
            <p:nvPr>
              <p:custDataLst>
                <p:tags r:id="rId130"/>
              </p:custDataLst>
            </p:nvPr>
          </p:nvSpPr>
          <p:spPr>
            <a:xfrm>
              <a:off x="3009935" y="1524000"/>
              <a:ext cx="180941" cy="66642"/>
            </a:xfrm>
            <a:custGeom>
              <a:avLst/>
              <a:gdLst/>
              <a:ahLst/>
              <a:cxnLst/>
              <a:rect l="0" t="0" r="0" b="0"/>
              <a:pathLst>
                <a:path w="180941" h="66642">
                  <a:moveTo>
                    <a:pt x="9490" y="57150"/>
                  </a:moveTo>
                  <a:lnTo>
                    <a:pt x="9490" y="57150"/>
                  </a:lnTo>
                  <a:lnTo>
                    <a:pt x="9490" y="65351"/>
                  </a:lnTo>
                  <a:lnTo>
                    <a:pt x="8432" y="65792"/>
                  </a:lnTo>
                  <a:lnTo>
                    <a:pt x="357" y="66641"/>
                  </a:lnTo>
                  <a:lnTo>
                    <a:pt x="0" y="58471"/>
                  </a:lnTo>
                  <a:lnTo>
                    <a:pt x="1046" y="58031"/>
                  </a:lnTo>
                  <a:lnTo>
                    <a:pt x="16214" y="56169"/>
                  </a:lnTo>
                  <a:lnTo>
                    <a:pt x="28614" y="49626"/>
                  </a:lnTo>
                  <a:lnTo>
                    <a:pt x="31764" y="48959"/>
                  </a:lnTo>
                  <a:lnTo>
                    <a:pt x="64524" y="31839"/>
                  </a:lnTo>
                  <a:lnTo>
                    <a:pt x="79537" y="28484"/>
                  </a:lnTo>
                  <a:lnTo>
                    <a:pt x="92216" y="22315"/>
                  </a:lnTo>
                  <a:lnTo>
                    <a:pt x="129855" y="18077"/>
                  </a:lnTo>
                  <a:lnTo>
                    <a:pt x="142784" y="11528"/>
                  </a:lnTo>
                  <a:lnTo>
                    <a:pt x="168238" y="8545"/>
                  </a:lnTo>
                  <a:lnTo>
                    <a:pt x="18094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1669"/>
            <p:cNvSpPr/>
            <p:nvPr>
              <p:custDataLst>
                <p:tags r:id="rId131"/>
              </p:custDataLst>
            </p:nvPr>
          </p:nvSpPr>
          <p:spPr>
            <a:xfrm>
              <a:off x="3333750" y="1752600"/>
              <a:ext cx="85726" cy="114185"/>
            </a:xfrm>
            <a:custGeom>
              <a:avLst/>
              <a:gdLst/>
              <a:ahLst/>
              <a:cxnLst/>
              <a:rect l="0" t="0" r="0" b="0"/>
              <a:pathLst>
                <a:path w="85726" h="114185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0" y="41705"/>
                  </a:lnTo>
                  <a:lnTo>
                    <a:pt x="1058" y="43679"/>
                  </a:lnTo>
                  <a:lnTo>
                    <a:pt x="2822" y="44994"/>
                  </a:lnTo>
                  <a:lnTo>
                    <a:pt x="5056" y="45871"/>
                  </a:lnTo>
                  <a:lnTo>
                    <a:pt x="6546" y="47514"/>
                  </a:lnTo>
                  <a:lnTo>
                    <a:pt x="9132" y="55672"/>
                  </a:lnTo>
                  <a:lnTo>
                    <a:pt x="12173" y="56493"/>
                  </a:lnTo>
                  <a:lnTo>
                    <a:pt x="17692" y="57020"/>
                  </a:lnTo>
                  <a:lnTo>
                    <a:pt x="18446" y="59915"/>
                  </a:lnTo>
                  <a:lnTo>
                    <a:pt x="18931" y="65340"/>
                  </a:lnTo>
                  <a:lnTo>
                    <a:pt x="21820" y="66081"/>
                  </a:lnTo>
                  <a:lnTo>
                    <a:pt x="27241" y="66558"/>
                  </a:lnTo>
                  <a:lnTo>
                    <a:pt x="27686" y="65539"/>
                  </a:lnTo>
                  <a:lnTo>
                    <a:pt x="28458" y="58464"/>
                  </a:lnTo>
                  <a:lnTo>
                    <a:pt x="31345" y="57734"/>
                  </a:lnTo>
                  <a:lnTo>
                    <a:pt x="33597" y="57539"/>
                  </a:lnTo>
                  <a:lnTo>
                    <a:pt x="35098" y="56351"/>
                  </a:lnTo>
                  <a:lnTo>
                    <a:pt x="37705" y="48983"/>
                  </a:lnTo>
                  <a:lnTo>
                    <a:pt x="38100" y="19480"/>
                  </a:lnTo>
                  <a:lnTo>
                    <a:pt x="47591" y="19051"/>
                  </a:lnTo>
                  <a:lnTo>
                    <a:pt x="47615" y="24107"/>
                  </a:lnTo>
                  <a:lnTo>
                    <a:pt x="48676" y="25596"/>
                  </a:lnTo>
                  <a:lnTo>
                    <a:pt x="50442" y="26589"/>
                  </a:lnTo>
                  <a:lnTo>
                    <a:pt x="52678" y="27251"/>
                  </a:lnTo>
                  <a:lnTo>
                    <a:pt x="54169" y="28751"/>
                  </a:lnTo>
                  <a:lnTo>
                    <a:pt x="57946" y="38198"/>
                  </a:lnTo>
                  <a:lnTo>
                    <a:pt x="63619" y="45420"/>
                  </a:lnTo>
                  <a:lnTo>
                    <a:pt x="66827" y="54262"/>
                  </a:lnTo>
                  <a:lnTo>
                    <a:pt x="74756" y="64831"/>
                  </a:lnTo>
                  <a:lnTo>
                    <a:pt x="76974" y="73915"/>
                  </a:lnTo>
                  <a:lnTo>
                    <a:pt x="82662" y="82814"/>
                  </a:lnTo>
                  <a:lnTo>
                    <a:pt x="85322" y="93403"/>
                  </a:lnTo>
                  <a:lnTo>
                    <a:pt x="85725" y="104736"/>
                  </a:lnTo>
                  <a:lnTo>
                    <a:pt x="76593" y="113907"/>
                  </a:lnTo>
                  <a:lnTo>
                    <a:pt x="71260" y="114184"/>
                  </a:lnTo>
                  <a:lnTo>
                    <a:pt x="69731" y="113164"/>
                  </a:lnTo>
                  <a:lnTo>
                    <a:pt x="68712" y="111426"/>
                  </a:lnTo>
                  <a:lnTo>
                    <a:pt x="68033" y="109209"/>
                  </a:lnTo>
                  <a:lnTo>
                    <a:pt x="66523" y="107731"/>
                  </a:lnTo>
                  <a:lnTo>
                    <a:pt x="56492" y="102537"/>
                  </a:lnTo>
                  <a:lnTo>
                    <a:pt x="53537" y="100108"/>
                  </a:lnTo>
                  <a:lnTo>
                    <a:pt x="50252" y="94587"/>
                  </a:lnTo>
                  <a:lnTo>
                    <a:pt x="47625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8" name="SMARTInkShape-1670"/>
            <p:cNvSpPr/>
            <p:nvPr>
              <p:custDataLst>
                <p:tags r:id="rId132"/>
              </p:custDataLst>
            </p:nvPr>
          </p:nvSpPr>
          <p:spPr>
            <a:xfrm>
              <a:off x="4019553" y="1524000"/>
              <a:ext cx="114298" cy="36777"/>
            </a:xfrm>
            <a:custGeom>
              <a:avLst/>
              <a:gdLst/>
              <a:ahLst/>
              <a:cxnLst/>
              <a:rect l="0" t="0" r="0" b="0"/>
              <a:pathLst>
                <a:path w="114298" h="36777">
                  <a:moveTo>
                    <a:pt x="9522" y="28575"/>
                  </a:moveTo>
                  <a:lnTo>
                    <a:pt x="9522" y="28575"/>
                  </a:lnTo>
                  <a:lnTo>
                    <a:pt x="1321" y="28575"/>
                  </a:lnTo>
                  <a:lnTo>
                    <a:pt x="880" y="29633"/>
                  </a:lnTo>
                  <a:lnTo>
                    <a:pt x="113" y="36776"/>
                  </a:lnTo>
                  <a:lnTo>
                    <a:pt x="0" y="28933"/>
                  </a:lnTo>
                  <a:lnTo>
                    <a:pt x="35193" y="27517"/>
                  </a:lnTo>
                  <a:lnTo>
                    <a:pt x="47675" y="21036"/>
                  </a:lnTo>
                  <a:lnTo>
                    <a:pt x="63504" y="18253"/>
                  </a:lnTo>
                  <a:lnTo>
                    <a:pt x="76198" y="11563"/>
                  </a:lnTo>
                  <a:lnTo>
                    <a:pt x="109181" y="8546"/>
                  </a:lnTo>
                  <a:lnTo>
                    <a:pt x="110886" y="6756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9" name="SMARTInkShape-1671"/>
            <p:cNvSpPr/>
            <p:nvPr>
              <p:custDataLst>
                <p:tags r:id="rId133"/>
              </p:custDataLst>
            </p:nvPr>
          </p:nvSpPr>
          <p:spPr>
            <a:xfrm>
              <a:off x="4095750" y="1476375"/>
              <a:ext cx="95251" cy="47626"/>
            </a:xfrm>
            <a:custGeom>
              <a:avLst/>
              <a:gdLst/>
              <a:ahLst/>
              <a:cxnLst/>
              <a:rect l="0" t="0" r="0" b="0"/>
              <a:pathLst>
                <a:path w="95251" h="47626">
                  <a:moveTo>
                    <a:pt x="0" y="0"/>
                  </a:moveTo>
                  <a:lnTo>
                    <a:pt x="0" y="0"/>
                  </a:lnTo>
                  <a:lnTo>
                    <a:pt x="0" y="9132"/>
                  </a:lnTo>
                  <a:lnTo>
                    <a:pt x="14189" y="9515"/>
                  </a:lnTo>
                  <a:lnTo>
                    <a:pt x="19712" y="12343"/>
                  </a:lnTo>
                  <a:lnTo>
                    <a:pt x="25694" y="16069"/>
                  </a:lnTo>
                  <a:lnTo>
                    <a:pt x="36257" y="18657"/>
                  </a:lnTo>
                  <a:lnTo>
                    <a:pt x="45340" y="25518"/>
                  </a:lnTo>
                  <a:lnTo>
                    <a:pt x="55385" y="28173"/>
                  </a:lnTo>
                  <a:lnTo>
                    <a:pt x="64406" y="35042"/>
                  </a:lnTo>
                  <a:lnTo>
                    <a:pt x="74438" y="37697"/>
                  </a:lnTo>
                  <a:lnTo>
                    <a:pt x="80734" y="37981"/>
                  </a:lnTo>
                  <a:lnTo>
                    <a:pt x="82397" y="39079"/>
                  </a:lnTo>
                  <a:lnTo>
                    <a:pt x="83507" y="40869"/>
                  </a:lnTo>
                  <a:lnTo>
                    <a:pt x="84246" y="43121"/>
                  </a:lnTo>
                  <a:lnTo>
                    <a:pt x="85797" y="44622"/>
                  </a:lnTo>
                  <a:lnTo>
                    <a:pt x="95250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1672"/>
            <p:cNvSpPr/>
            <p:nvPr>
              <p:custDataLst>
                <p:tags r:id="rId134"/>
              </p:custDataLst>
            </p:nvPr>
          </p:nvSpPr>
          <p:spPr>
            <a:xfrm>
              <a:off x="3219450" y="22098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59"/>
                  </a:lnTo>
                  <a:lnTo>
                    <a:pt x="42637" y="9525"/>
                  </a:lnTo>
                  <a:lnTo>
                    <a:pt x="48230" y="6703"/>
                  </a:lnTo>
                  <a:lnTo>
                    <a:pt x="51203" y="4469"/>
                  </a:lnTo>
                  <a:lnTo>
                    <a:pt x="54244" y="4037"/>
                  </a:lnTo>
                  <a:lnTo>
                    <a:pt x="60445" y="6380"/>
                  </a:lnTo>
                  <a:lnTo>
                    <a:pt x="62521" y="6370"/>
                  </a:lnTo>
                  <a:lnTo>
                    <a:pt x="63906" y="5305"/>
                  </a:lnTo>
                  <a:lnTo>
                    <a:pt x="64829" y="3537"/>
                  </a:lnTo>
                  <a:lnTo>
                    <a:pt x="66503" y="2358"/>
                  </a:lnTo>
                  <a:lnTo>
                    <a:pt x="73914" y="699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1673"/>
            <p:cNvSpPr/>
            <p:nvPr>
              <p:custDataLst>
                <p:tags r:id="rId135"/>
              </p:custDataLst>
            </p:nvPr>
          </p:nvSpPr>
          <p:spPr>
            <a:xfrm>
              <a:off x="3352800" y="2286003"/>
              <a:ext cx="133231" cy="303463"/>
            </a:xfrm>
            <a:custGeom>
              <a:avLst/>
              <a:gdLst/>
              <a:ahLst/>
              <a:cxnLst/>
              <a:rect l="0" t="0" r="0" b="0"/>
              <a:pathLst>
                <a:path w="133231" h="303463">
                  <a:moveTo>
                    <a:pt x="47625" y="28572"/>
                  </a:moveTo>
                  <a:lnTo>
                    <a:pt x="47625" y="28572"/>
                  </a:lnTo>
                  <a:lnTo>
                    <a:pt x="47625" y="20371"/>
                  </a:lnTo>
                  <a:lnTo>
                    <a:pt x="39424" y="10962"/>
                  </a:lnTo>
                  <a:lnTo>
                    <a:pt x="33436" y="9949"/>
                  </a:lnTo>
                  <a:lnTo>
                    <a:pt x="31815" y="8748"/>
                  </a:lnTo>
                  <a:lnTo>
                    <a:pt x="28701" y="401"/>
                  </a:lnTo>
                  <a:lnTo>
                    <a:pt x="10966" y="0"/>
                  </a:lnTo>
                  <a:lnTo>
                    <a:pt x="10486" y="1057"/>
                  </a:lnTo>
                  <a:lnTo>
                    <a:pt x="9952" y="5054"/>
                  </a:lnTo>
                  <a:lnTo>
                    <a:pt x="8751" y="6544"/>
                  </a:lnTo>
                  <a:lnTo>
                    <a:pt x="4595" y="8198"/>
                  </a:lnTo>
                  <a:lnTo>
                    <a:pt x="3063" y="9698"/>
                  </a:lnTo>
                  <a:lnTo>
                    <a:pt x="1362" y="14186"/>
                  </a:lnTo>
                  <a:lnTo>
                    <a:pt x="3" y="60325"/>
                  </a:lnTo>
                  <a:lnTo>
                    <a:pt x="0" y="69848"/>
                  </a:lnTo>
                  <a:lnTo>
                    <a:pt x="2823" y="76198"/>
                  </a:lnTo>
                  <a:lnTo>
                    <a:pt x="6546" y="82547"/>
                  </a:lnTo>
                  <a:lnTo>
                    <a:pt x="9701" y="92072"/>
                  </a:lnTo>
                  <a:lnTo>
                    <a:pt x="28172" y="113890"/>
                  </a:lnTo>
                  <a:lnTo>
                    <a:pt x="36741" y="114261"/>
                  </a:lnTo>
                  <a:lnTo>
                    <a:pt x="46181" y="106093"/>
                  </a:lnTo>
                  <a:lnTo>
                    <a:pt x="47198" y="100107"/>
                  </a:lnTo>
                  <a:lnTo>
                    <a:pt x="48399" y="98487"/>
                  </a:lnTo>
                  <a:lnTo>
                    <a:pt x="52555" y="96687"/>
                  </a:lnTo>
                  <a:lnTo>
                    <a:pt x="54087" y="95149"/>
                  </a:lnTo>
                  <a:lnTo>
                    <a:pt x="56747" y="87172"/>
                  </a:lnTo>
                  <a:lnTo>
                    <a:pt x="57030" y="81095"/>
                  </a:lnTo>
                  <a:lnTo>
                    <a:pt x="59919" y="75552"/>
                  </a:lnTo>
                  <a:lnTo>
                    <a:pt x="65340" y="68426"/>
                  </a:lnTo>
                  <a:lnTo>
                    <a:pt x="66280" y="62135"/>
                  </a:lnTo>
                  <a:lnTo>
                    <a:pt x="65353" y="60473"/>
                  </a:lnTo>
                  <a:lnTo>
                    <a:pt x="63678" y="59364"/>
                  </a:lnTo>
                  <a:lnTo>
                    <a:pt x="61501" y="58625"/>
                  </a:lnTo>
                  <a:lnTo>
                    <a:pt x="60051" y="57074"/>
                  </a:lnTo>
                  <a:lnTo>
                    <a:pt x="57183" y="47750"/>
                  </a:lnTo>
                  <a:lnTo>
                    <a:pt x="57153" y="39432"/>
                  </a:lnTo>
                  <a:lnTo>
                    <a:pt x="57150" y="79412"/>
                  </a:lnTo>
                  <a:lnTo>
                    <a:pt x="59972" y="85740"/>
                  </a:lnTo>
                  <a:lnTo>
                    <a:pt x="62206" y="88909"/>
                  </a:lnTo>
                  <a:lnTo>
                    <a:pt x="65351" y="103482"/>
                  </a:lnTo>
                  <a:lnTo>
                    <a:pt x="67471" y="119765"/>
                  </a:lnTo>
                  <a:lnTo>
                    <a:pt x="73144" y="130969"/>
                  </a:lnTo>
                  <a:lnTo>
                    <a:pt x="76352" y="146166"/>
                  </a:lnTo>
                  <a:lnTo>
                    <a:pt x="92623" y="178807"/>
                  </a:lnTo>
                  <a:lnTo>
                    <a:pt x="95141" y="186360"/>
                  </a:lnTo>
                  <a:lnTo>
                    <a:pt x="110336" y="212834"/>
                  </a:lnTo>
                  <a:lnTo>
                    <a:pt x="114184" y="224514"/>
                  </a:lnTo>
                  <a:lnTo>
                    <a:pt x="120498" y="234678"/>
                  </a:lnTo>
                  <a:lnTo>
                    <a:pt x="122839" y="244392"/>
                  </a:lnTo>
                  <a:lnTo>
                    <a:pt x="123387" y="250787"/>
                  </a:lnTo>
                  <a:lnTo>
                    <a:pt x="126452" y="257156"/>
                  </a:lnTo>
                  <a:lnTo>
                    <a:pt x="131987" y="264813"/>
                  </a:lnTo>
                  <a:lnTo>
                    <a:pt x="133081" y="273929"/>
                  </a:lnTo>
                  <a:lnTo>
                    <a:pt x="133230" y="279789"/>
                  </a:lnTo>
                  <a:lnTo>
                    <a:pt x="132212" y="281775"/>
                  </a:lnTo>
                  <a:lnTo>
                    <a:pt x="130475" y="283099"/>
                  </a:lnTo>
                  <a:lnTo>
                    <a:pt x="128258" y="283982"/>
                  </a:lnTo>
                  <a:lnTo>
                    <a:pt x="126781" y="285628"/>
                  </a:lnTo>
                  <a:lnTo>
                    <a:pt x="123940" y="294834"/>
                  </a:lnTo>
                  <a:lnTo>
                    <a:pt x="118802" y="295142"/>
                  </a:lnTo>
                  <a:lnTo>
                    <a:pt x="117302" y="296244"/>
                  </a:lnTo>
                  <a:lnTo>
                    <a:pt x="115634" y="300290"/>
                  </a:lnTo>
                  <a:lnTo>
                    <a:pt x="114131" y="301793"/>
                  </a:lnTo>
                  <a:lnTo>
                    <a:pt x="109639" y="303462"/>
                  </a:lnTo>
                  <a:lnTo>
                    <a:pt x="106959" y="302848"/>
                  </a:lnTo>
                  <a:lnTo>
                    <a:pt x="97001" y="296479"/>
                  </a:lnTo>
                  <a:lnTo>
                    <a:pt x="90713" y="295630"/>
                  </a:lnTo>
                  <a:lnTo>
                    <a:pt x="89050" y="294452"/>
                  </a:lnTo>
                  <a:lnTo>
                    <a:pt x="87941" y="292609"/>
                  </a:lnTo>
                  <a:lnTo>
                    <a:pt x="87203" y="290321"/>
                  </a:lnTo>
                  <a:lnTo>
                    <a:pt x="85652" y="288796"/>
                  </a:lnTo>
                  <a:lnTo>
                    <a:pt x="81106" y="287103"/>
                  </a:lnTo>
                  <a:lnTo>
                    <a:pt x="79471" y="285592"/>
                  </a:lnTo>
                  <a:lnTo>
                    <a:pt x="77653" y="281092"/>
                  </a:lnTo>
                  <a:lnTo>
                    <a:pt x="75428" y="269580"/>
                  </a:lnTo>
                  <a:lnTo>
                    <a:pt x="69739" y="260260"/>
                  </a:lnTo>
                  <a:lnTo>
                    <a:pt x="67280" y="247630"/>
                  </a:lnTo>
                  <a:lnTo>
                    <a:pt x="66795" y="229887"/>
                  </a:lnTo>
                  <a:lnTo>
                    <a:pt x="69550" y="221057"/>
                  </a:lnTo>
                  <a:lnTo>
                    <a:pt x="73244" y="212546"/>
                  </a:lnTo>
                  <a:lnTo>
                    <a:pt x="76200" y="1904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1674"/>
            <p:cNvSpPr/>
            <p:nvPr>
              <p:custDataLst>
                <p:tags r:id="rId136"/>
              </p:custDataLst>
            </p:nvPr>
          </p:nvSpPr>
          <p:spPr>
            <a:xfrm>
              <a:off x="3238500" y="2362201"/>
              <a:ext cx="104776" cy="104765"/>
            </a:xfrm>
            <a:custGeom>
              <a:avLst/>
              <a:gdLst/>
              <a:ahLst/>
              <a:cxnLst/>
              <a:rect l="0" t="0" r="0" b="0"/>
              <a:pathLst>
                <a:path w="104776" h="104765">
                  <a:moveTo>
                    <a:pt x="0" y="9524"/>
                  </a:moveTo>
                  <a:lnTo>
                    <a:pt x="0" y="9524"/>
                  </a:lnTo>
                  <a:lnTo>
                    <a:pt x="0" y="27216"/>
                  </a:lnTo>
                  <a:lnTo>
                    <a:pt x="1058" y="27668"/>
                  </a:lnTo>
                  <a:lnTo>
                    <a:pt x="5056" y="28172"/>
                  </a:lnTo>
                  <a:lnTo>
                    <a:pt x="6546" y="29364"/>
                  </a:lnTo>
                  <a:lnTo>
                    <a:pt x="9409" y="37696"/>
                  </a:lnTo>
                  <a:lnTo>
                    <a:pt x="18655" y="47221"/>
                  </a:lnTo>
                  <a:lnTo>
                    <a:pt x="28540" y="47623"/>
                  </a:lnTo>
                  <a:lnTo>
                    <a:pt x="36773" y="39423"/>
                  </a:lnTo>
                  <a:lnTo>
                    <a:pt x="37983" y="30014"/>
                  </a:lnTo>
                  <a:lnTo>
                    <a:pt x="39081" y="29534"/>
                  </a:lnTo>
                  <a:lnTo>
                    <a:pt x="43122" y="29001"/>
                  </a:lnTo>
                  <a:lnTo>
                    <a:pt x="44623" y="27800"/>
                  </a:lnTo>
                  <a:lnTo>
                    <a:pt x="47230" y="20411"/>
                  </a:lnTo>
                  <a:lnTo>
                    <a:pt x="47625" y="0"/>
                  </a:lnTo>
                  <a:lnTo>
                    <a:pt x="47625" y="8200"/>
                  </a:lnTo>
                  <a:lnTo>
                    <a:pt x="48683" y="8641"/>
                  </a:lnTo>
                  <a:lnTo>
                    <a:pt x="52681" y="9132"/>
                  </a:lnTo>
                  <a:lnTo>
                    <a:pt x="54171" y="10321"/>
                  </a:lnTo>
                  <a:lnTo>
                    <a:pt x="57946" y="19202"/>
                  </a:lnTo>
                  <a:lnTo>
                    <a:pt x="63619" y="26385"/>
                  </a:lnTo>
                  <a:lnTo>
                    <a:pt x="65317" y="32187"/>
                  </a:lnTo>
                  <a:lnTo>
                    <a:pt x="66828" y="34158"/>
                  </a:lnTo>
                  <a:lnTo>
                    <a:pt x="71329" y="36347"/>
                  </a:lnTo>
                  <a:lnTo>
                    <a:pt x="72953" y="37990"/>
                  </a:lnTo>
                  <a:lnTo>
                    <a:pt x="74756" y="42637"/>
                  </a:lnTo>
                  <a:lnTo>
                    <a:pt x="76296" y="44299"/>
                  </a:lnTo>
                  <a:lnTo>
                    <a:pt x="80829" y="46146"/>
                  </a:lnTo>
                  <a:lnTo>
                    <a:pt x="82461" y="47697"/>
                  </a:lnTo>
                  <a:lnTo>
                    <a:pt x="94283" y="66562"/>
                  </a:lnTo>
                  <a:lnTo>
                    <a:pt x="95122" y="74721"/>
                  </a:lnTo>
                  <a:lnTo>
                    <a:pt x="104379" y="85293"/>
                  </a:lnTo>
                  <a:lnTo>
                    <a:pt x="104775" y="103447"/>
                  </a:lnTo>
                  <a:lnTo>
                    <a:pt x="103717" y="103889"/>
                  </a:lnTo>
                  <a:lnTo>
                    <a:pt x="95367" y="104764"/>
                  </a:lnTo>
                  <a:lnTo>
                    <a:pt x="95284" y="99714"/>
                  </a:lnTo>
                  <a:lnTo>
                    <a:pt x="94215" y="98226"/>
                  </a:lnTo>
                  <a:lnTo>
                    <a:pt x="90203" y="96572"/>
                  </a:lnTo>
                  <a:lnTo>
                    <a:pt x="88711" y="95072"/>
                  </a:lnTo>
                  <a:lnTo>
                    <a:pt x="85725" y="857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1675"/>
            <p:cNvSpPr/>
            <p:nvPr>
              <p:custDataLst>
                <p:tags r:id="rId137"/>
              </p:custDataLst>
            </p:nvPr>
          </p:nvSpPr>
          <p:spPr>
            <a:xfrm>
              <a:off x="3019425" y="2266950"/>
              <a:ext cx="180976" cy="171451"/>
            </a:xfrm>
            <a:custGeom>
              <a:avLst/>
              <a:gdLst/>
              <a:ahLst/>
              <a:cxnLst/>
              <a:rect l="0" t="0" r="0" b="0"/>
              <a:pathLst>
                <a:path w="180976" h="171451">
                  <a:moveTo>
                    <a:pt x="0" y="0"/>
                  </a:moveTo>
                  <a:lnTo>
                    <a:pt x="0" y="0"/>
                  </a:lnTo>
                  <a:lnTo>
                    <a:pt x="0" y="46370"/>
                  </a:lnTo>
                  <a:lnTo>
                    <a:pt x="2822" y="55181"/>
                  </a:lnTo>
                  <a:lnTo>
                    <a:pt x="6546" y="63684"/>
                  </a:lnTo>
                  <a:lnTo>
                    <a:pt x="9473" y="107408"/>
                  </a:lnTo>
                  <a:lnTo>
                    <a:pt x="10560" y="117587"/>
                  </a:lnTo>
                  <a:lnTo>
                    <a:pt x="17723" y="136122"/>
                  </a:lnTo>
                  <a:lnTo>
                    <a:pt x="19050" y="171450"/>
                  </a:lnTo>
                  <a:lnTo>
                    <a:pt x="19050" y="125932"/>
                  </a:lnTo>
                  <a:lnTo>
                    <a:pt x="19050" y="92467"/>
                  </a:lnTo>
                  <a:lnTo>
                    <a:pt x="21872" y="85899"/>
                  </a:lnTo>
                  <a:lnTo>
                    <a:pt x="25596" y="79453"/>
                  </a:lnTo>
                  <a:lnTo>
                    <a:pt x="27986" y="66690"/>
                  </a:lnTo>
                  <a:lnTo>
                    <a:pt x="28459" y="53978"/>
                  </a:lnTo>
                  <a:lnTo>
                    <a:pt x="29556" y="51860"/>
                  </a:lnTo>
                  <a:lnTo>
                    <a:pt x="31345" y="50449"/>
                  </a:lnTo>
                  <a:lnTo>
                    <a:pt x="33597" y="49508"/>
                  </a:lnTo>
                  <a:lnTo>
                    <a:pt x="35098" y="47822"/>
                  </a:lnTo>
                  <a:lnTo>
                    <a:pt x="36766" y="43126"/>
                  </a:lnTo>
                  <a:lnTo>
                    <a:pt x="38269" y="41451"/>
                  </a:lnTo>
                  <a:lnTo>
                    <a:pt x="42761" y="39589"/>
                  </a:lnTo>
                  <a:lnTo>
                    <a:pt x="55399" y="38231"/>
                  </a:lnTo>
                  <a:lnTo>
                    <a:pt x="61688" y="43195"/>
                  </a:lnTo>
                  <a:lnTo>
                    <a:pt x="64459" y="48478"/>
                  </a:lnTo>
                  <a:lnTo>
                    <a:pt x="65198" y="51369"/>
                  </a:lnTo>
                  <a:lnTo>
                    <a:pt x="66749" y="53296"/>
                  </a:lnTo>
                  <a:lnTo>
                    <a:pt x="71294" y="55437"/>
                  </a:lnTo>
                  <a:lnTo>
                    <a:pt x="72930" y="57066"/>
                  </a:lnTo>
                  <a:lnTo>
                    <a:pt x="74747" y="61699"/>
                  </a:lnTo>
                  <a:lnTo>
                    <a:pt x="77174" y="82630"/>
                  </a:lnTo>
                  <a:lnTo>
                    <a:pt x="83722" y="95266"/>
                  </a:lnTo>
                  <a:lnTo>
                    <a:pt x="86520" y="111127"/>
                  </a:lnTo>
                  <a:lnTo>
                    <a:pt x="93212" y="123825"/>
                  </a:lnTo>
                  <a:lnTo>
                    <a:pt x="95250" y="142864"/>
                  </a:lnTo>
                  <a:lnTo>
                    <a:pt x="103450" y="142874"/>
                  </a:lnTo>
                  <a:lnTo>
                    <a:pt x="103892" y="141816"/>
                  </a:lnTo>
                  <a:lnTo>
                    <a:pt x="104659" y="134674"/>
                  </a:lnTo>
                  <a:lnTo>
                    <a:pt x="98206" y="126007"/>
                  </a:lnTo>
                  <a:lnTo>
                    <a:pt x="96564" y="120209"/>
                  </a:lnTo>
                  <a:lnTo>
                    <a:pt x="97184" y="117181"/>
                  </a:lnTo>
                  <a:lnTo>
                    <a:pt x="103969" y="104945"/>
                  </a:lnTo>
                  <a:lnTo>
                    <a:pt x="105812" y="79297"/>
                  </a:lnTo>
                  <a:lnTo>
                    <a:pt x="114474" y="66864"/>
                  </a:lnTo>
                  <a:lnTo>
                    <a:pt x="123699" y="57281"/>
                  </a:lnTo>
                  <a:lnTo>
                    <a:pt x="132954" y="57154"/>
                  </a:lnTo>
                  <a:lnTo>
                    <a:pt x="133233" y="62208"/>
                  </a:lnTo>
                  <a:lnTo>
                    <a:pt x="134330" y="63697"/>
                  </a:lnTo>
                  <a:lnTo>
                    <a:pt x="141541" y="66283"/>
                  </a:lnTo>
                  <a:lnTo>
                    <a:pt x="142282" y="69323"/>
                  </a:lnTo>
                  <a:lnTo>
                    <a:pt x="142480" y="71615"/>
                  </a:lnTo>
                  <a:lnTo>
                    <a:pt x="143670" y="73144"/>
                  </a:lnTo>
                  <a:lnTo>
                    <a:pt x="147814" y="74842"/>
                  </a:lnTo>
                  <a:lnTo>
                    <a:pt x="149343" y="76353"/>
                  </a:lnTo>
                  <a:lnTo>
                    <a:pt x="151041" y="80854"/>
                  </a:lnTo>
                  <a:lnTo>
                    <a:pt x="152281" y="98555"/>
                  </a:lnTo>
                  <a:lnTo>
                    <a:pt x="153379" y="100628"/>
                  </a:lnTo>
                  <a:lnTo>
                    <a:pt x="155169" y="102011"/>
                  </a:lnTo>
                  <a:lnTo>
                    <a:pt x="157421" y="102932"/>
                  </a:lnTo>
                  <a:lnTo>
                    <a:pt x="158923" y="104604"/>
                  </a:lnTo>
                  <a:lnTo>
                    <a:pt x="161530" y="112814"/>
                  </a:lnTo>
                  <a:lnTo>
                    <a:pt x="161808" y="118916"/>
                  </a:lnTo>
                  <a:lnTo>
                    <a:pt x="162905" y="120553"/>
                  </a:lnTo>
                  <a:lnTo>
                    <a:pt x="164695" y="121644"/>
                  </a:lnTo>
                  <a:lnTo>
                    <a:pt x="166947" y="122371"/>
                  </a:lnTo>
                  <a:lnTo>
                    <a:pt x="168448" y="123914"/>
                  </a:lnTo>
                  <a:lnTo>
                    <a:pt x="171055" y="131898"/>
                  </a:lnTo>
                  <a:lnTo>
                    <a:pt x="171440" y="142445"/>
                  </a:lnTo>
                  <a:lnTo>
                    <a:pt x="18097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6" name="SMARTInkShape-Group432"/>
          <p:cNvGrpSpPr/>
          <p:nvPr/>
        </p:nvGrpSpPr>
        <p:grpSpPr>
          <a:xfrm>
            <a:off x="6057910" y="1609726"/>
            <a:ext cx="1362066" cy="352424"/>
            <a:chOff x="6057910" y="1609726"/>
            <a:chExt cx="1362066" cy="352424"/>
          </a:xfrm>
        </p:grpSpPr>
        <p:sp>
          <p:nvSpPr>
            <p:cNvPr id="16435" name="SMARTInkShape-1676"/>
            <p:cNvSpPr/>
            <p:nvPr>
              <p:custDataLst>
                <p:tags r:id="rId91"/>
              </p:custDataLst>
            </p:nvPr>
          </p:nvSpPr>
          <p:spPr>
            <a:xfrm>
              <a:off x="7324725" y="1762125"/>
              <a:ext cx="94813" cy="19051"/>
            </a:xfrm>
            <a:custGeom>
              <a:avLst/>
              <a:gdLst/>
              <a:ahLst/>
              <a:cxnLst/>
              <a:rect l="0" t="0" r="0" b="0"/>
              <a:pathLst>
                <a:path w="94813" h="1905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3" y="1058"/>
                  </a:lnTo>
                  <a:lnTo>
                    <a:pt x="9491" y="9133"/>
                  </a:lnTo>
                  <a:lnTo>
                    <a:pt x="23713" y="9515"/>
                  </a:lnTo>
                  <a:lnTo>
                    <a:pt x="29236" y="12343"/>
                  </a:lnTo>
                  <a:lnTo>
                    <a:pt x="35219" y="16069"/>
                  </a:lnTo>
                  <a:lnTo>
                    <a:pt x="45782" y="18657"/>
                  </a:lnTo>
                  <a:lnTo>
                    <a:pt x="93032" y="19050"/>
                  </a:lnTo>
                  <a:lnTo>
                    <a:pt x="94812" y="19050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1677"/>
            <p:cNvSpPr/>
            <p:nvPr>
              <p:custDataLst>
                <p:tags r:id="rId92"/>
              </p:custDataLst>
            </p:nvPr>
          </p:nvSpPr>
          <p:spPr>
            <a:xfrm>
              <a:off x="7334250" y="1819275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0" y="38100"/>
                  </a:moveTo>
                  <a:lnTo>
                    <a:pt x="0" y="38100"/>
                  </a:lnTo>
                  <a:lnTo>
                    <a:pt x="5056" y="38100"/>
                  </a:lnTo>
                  <a:lnTo>
                    <a:pt x="6547" y="37042"/>
                  </a:lnTo>
                  <a:lnTo>
                    <a:pt x="7540" y="35278"/>
                  </a:lnTo>
                  <a:lnTo>
                    <a:pt x="8201" y="33044"/>
                  </a:lnTo>
                  <a:lnTo>
                    <a:pt x="9701" y="31554"/>
                  </a:lnTo>
                  <a:lnTo>
                    <a:pt x="19148" y="27778"/>
                  </a:lnTo>
                  <a:lnTo>
                    <a:pt x="26370" y="22107"/>
                  </a:lnTo>
                  <a:lnTo>
                    <a:pt x="35213" y="19956"/>
                  </a:lnTo>
                  <a:lnTo>
                    <a:pt x="50838" y="19169"/>
                  </a:lnTo>
                  <a:lnTo>
                    <a:pt x="57168" y="16281"/>
                  </a:lnTo>
                  <a:lnTo>
                    <a:pt x="73909" y="324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1678"/>
            <p:cNvSpPr/>
            <p:nvPr>
              <p:custDataLst>
                <p:tags r:id="rId93"/>
              </p:custDataLst>
            </p:nvPr>
          </p:nvSpPr>
          <p:spPr>
            <a:xfrm>
              <a:off x="7096125" y="1828800"/>
              <a:ext cx="123826" cy="85725"/>
            </a:xfrm>
            <a:custGeom>
              <a:avLst/>
              <a:gdLst/>
              <a:ahLst/>
              <a:cxnLst/>
              <a:rect l="0" t="0" r="0" b="0"/>
              <a:pathLst>
                <a:path w="123826" h="85725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491" y="8201"/>
                  </a:lnTo>
                  <a:lnTo>
                    <a:pt x="1321" y="17610"/>
                  </a:lnTo>
                  <a:lnTo>
                    <a:pt x="391" y="23680"/>
                  </a:lnTo>
                  <a:lnTo>
                    <a:pt x="3" y="55280"/>
                  </a:lnTo>
                  <a:lnTo>
                    <a:pt x="6547" y="64385"/>
                  </a:lnTo>
                  <a:lnTo>
                    <a:pt x="9134" y="74435"/>
                  </a:lnTo>
                  <a:lnTo>
                    <a:pt x="9410" y="80734"/>
                  </a:lnTo>
                  <a:lnTo>
                    <a:pt x="10506" y="82397"/>
                  </a:lnTo>
                  <a:lnTo>
                    <a:pt x="12296" y="83507"/>
                  </a:lnTo>
                  <a:lnTo>
                    <a:pt x="19219" y="85433"/>
                  </a:lnTo>
                  <a:lnTo>
                    <a:pt x="36650" y="85722"/>
                  </a:lnTo>
                  <a:lnTo>
                    <a:pt x="52554" y="71260"/>
                  </a:lnTo>
                  <a:lnTo>
                    <a:pt x="55107" y="65890"/>
                  </a:lnTo>
                  <a:lnTo>
                    <a:pt x="55788" y="62977"/>
                  </a:lnTo>
                  <a:lnTo>
                    <a:pt x="57300" y="61035"/>
                  </a:lnTo>
                  <a:lnTo>
                    <a:pt x="61803" y="58876"/>
                  </a:lnTo>
                  <a:lnTo>
                    <a:pt x="63426" y="57243"/>
                  </a:lnTo>
                  <a:lnTo>
                    <a:pt x="65232" y="52605"/>
                  </a:lnTo>
                  <a:lnTo>
                    <a:pt x="66247" y="44044"/>
                  </a:lnTo>
                  <a:lnTo>
                    <a:pt x="67449" y="42063"/>
                  </a:lnTo>
                  <a:lnTo>
                    <a:pt x="69307" y="40742"/>
                  </a:lnTo>
                  <a:lnTo>
                    <a:pt x="71605" y="39861"/>
                  </a:lnTo>
                  <a:lnTo>
                    <a:pt x="73137" y="38216"/>
                  </a:lnTo>
                  <a:lnTo>
                    <a:pt x="75797" y="30054"/>
                  </a:lnTo>
                  <a:lnTo>
                    <a:pt x="76196" y="19178"/>
                  </a:lnTo>
                  <a:lnTo>
                    <a:pt x="76200" y="66764"/>
                  </a:lnTo>
                  <a:lnTo>
                    <a:pt x="76200" y="71301"/>
                  </a:lnTo>
                  <a:lnTo>
                    <a:pt x="77258" y="72934"/>
                  </a:lnTo>
                  <a:lnTo>
                    <a:pt x="79022" y="74022"/>
                  </a:lnTo>
                  <a:lnTo>
                    <a:pt x="84401" y="75770"/>
                  </a:lnTo>
                  <a:lnTo>
                    <a:pt x="85137" y="78831"/>
                  </a:lnTo>
                  <a:lnTo>
                    <a:pt x="85334" y="81129"/>
                  </a:lnTo>
                  <a:lnTo>
                    <a:pt x="86523" y="82661"/>
                  </a:lnTo>
                  <a:lnTo>
                    <a:pt x="94848" y="85605"/>
                  </a:lnTo>
                  <a:lnTo>
                    <a:pt x="112857" y="85724"/>
                  </a:lnTo>
                  <a:lnTo>
                    <a:pt x="113337" y="84666"/>
                  </a:lnTo>
                  <a:lnTo>
                    <a:pt x="114174" y="77524"/>
                  </a:lnTo>
                  <a:lnTo>
                    <a:pt x="117066" y="76789"/>
                  </a:lnTo>
                  <a:lnTo>
                    <a:pt x="119319" y="76592"/>
                  </a:lnTo>
                  <a:lnTo>
                    <a:pt x="120821" y="75403"/>
                  </a:lnTo>
                  <a:lnTo>
                    <a:pt x="12382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8" name="SMARTInkShape-1679"/>
            <p:cNvSpPr/>
            <p:nvPr>
              <p:custDataLst>
                <p:tags r:id="rId94"/>
              </p:custDataLst>
            </p:nvPr>
          </p:nvSpPr>
          <p:spPr>
            <a:xfrm>
              <a:off x="6076954" y="1638345"/>
              <a:ext cx="19047" cy="217504"/>
            </a:xfrm>
            <a:custGeom>
              <a:avLst/>
              <a:gdLst/>
              <a:ahLst/>
              <a:cxnLst/>
              <a:rect l="0" t="0" r="0" b="0"/>
              <a:pathLst>
                <a:path w="19047" h="217504">
                  <a:moveTo>
                    <a:pt x="19046" y="19005"/>
                  </a:moveTo>
                  <a:lnTo>
                    <a:pt x="19046" y="19005"/>
                  </a:lnTo>
                  <a:lnTo>
                    <a:pt x="19046" y="463"/>
                  </a:lnTo>
                  <a:lnTo>
                    <a:pt x="2644" y="0"/>
                  </a:lnTo>
                  <a:lnTo>
                    <a:pt x="1761" y="1043"/>
                  </a:lnTo>
                  <a:lnTo>
                    <a:pt x="519" y="7568"/>
                  </a:lnTo>
                  <a:lnTo>
                    <a:pt x="0" y="52019"/>
                  </a:lnTo>
                  <a:lnTo>
                    <a:pt x="1054" y="82420"/>
                  </a:lnTo>
                  <a:lnTo>
                    <a:pt x="8197" y="111487"/>
                  </a:lnTo>
                  <a:lnTo>
                    <a:pt x="10502" y="149008"/>
                  </a:lnTo>
                  <a:lnTo>
                    <a:pt x="17712" y="173094"/>
                  </a:lnTo>
                  <a:lnTo>
                    <a:pt x="19043" y="217503"/>
                  </a:lnTo>
                  <a:lnTo>
                    <a:pt x="19046" y="1904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9" name="SMARTInkShape-1680"/>
            <p:cNvSpPr/>
            <p:nvPr>
              <p:custDataLst>
                <p:tags r:id="rId95"/>
              </p:custDataLst>
            </p:nvPr>
          </p:nvSpPr>
          <p:spPr>
            <a:xfrm>
              <a:off x="6057910" y="1609726"/>
              <a:ext cx="114291" cy="38100"/>
            </a:xfrm>
            <a:custGeom>
              <a:avLst/>
              <a:gdLst/>
              <a:ahLst/>
              <a:cxnLst/>
              <a:rect l="0" t="0" r="0" b="0"/>
              <a:pathLst>
                <a:path w="114291" h="38100">
                  <a:moveTo>
                    <a:pt x="19040" y="38099"/>
                  </a:moveTo>
                  <a:lnTo>
                    <a:pt x="19040" y="38099"/>
                  </a:lnTo>
                  <a:lnTo>
                    <a:pt x="10839" y="38099"/>
                  </a:lnTo>
                  <a:lnTo>
                    <a:pt x="10398" y="37041"/>
                  </a:lnTo>
                  <a:lnTo>
                    <a:pt x="9549" y="28966"/>
                  </a:lnTo>
                  <a:lnTo>
                    <a:pt x="0" y="38089"/>
                  </a:lnTo>
                  <a:lnTo>
                    <a:pt x="5050" y="38096"/>
                  </a:lnTo>
                  <a:lnTo>
                    <a:pt x="6538" y="37039"/>
                  </a:lnTo>
                  <a:lnTo>
                    <a:pt x="7531" y="35276"/>
                  </a:lnTo>
                  <a:lnTo>
                    <a:pt x="8192" y="33042"/>
                  </a:lnTo>
                  <a:lnTo>
                    <a:pt x="9691" y="31553"/>
                  </a:lnTo>
                  <a:lnTo>
                    <a:pt x="19138" y="27777"/>
                  </a:lnTo>
                  <a:lnTo>
                    <a:pt x="26360" y="22106"/>
                  </a:lnTo>
                  <a:lnTo>
                    <a:pt x="35202" y="19955"/>
                  </a:lnTo>
                  <a:lnTo>
                    <a:pt x="41393" y="19451"/>
                  </a:lnTo>
                  <a:lnTo>
                    <a:pt x="47672" y="16406"/>
                  </a:lnTo>
                  <a:lnTo>
                    <a:pt x="53990" y="12582"/>
                  </a:lnTo>
                  <a:lnTo>
                    <a:pt x="60326" y="10883"/>
                  </a:lnTo>
                  <a:lnTo>
                    <a:pt x="62439" y="9372"/>
                  </a:lnTo>
                  <a:lnTo>
                    <a:pt x="63848" y="7306"/>
                  </a:lnTo>
                  <a:lnTo>
                    <a:pt x="64786" y="4870"/>
                  </a:lnTo>
                  <a:lnTo>
                    <a:pt x="66471" y="3247"/>
                  </a:lnTo>
                  <a:lnTo>
                    <a:pt x="71165" y="1443"/>
                  </a:lnTo>
                  <a:lnTo>
                    <a:pt x="109382" y="0"/>
                  </a:lnTo>
                  <a:lnTo>
                    <a:pt x="111017" y="1058"/>
                  </a:lnTo>
                  <a:lnTo>
                    <a:pt x="112108" y="2822"/>
                  </a:lnTo>
                  <a:lnTo>
                    <a:pt x="114002" y="9700"/>
                  </a:lnTo>
                  <a:lnTo>
                    <a:pt x="114290" y="190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1681"/>
            <p:cNvSpPr/>
            <p:nvPr>
              <p:custDataLst>
                <p:tags r:id="rId96"/>
              </p:custDataLst>
            </p:nvPr>
          </p:nvSpPr>
          <p:spPr>
            <a:xfrm>
              <a:off x="6962775" y="1772052"/>
              <a:ext cx="28576" cy="142343"/>
            </a:xfrm>
            <a:custGeom>
              <a:avLst/>
              <a:gdLst/>
              <a:ahLst/>
              <a:cxnLst/>
              <a:rect l="0" t="0" r="0" b="0"/>
              <a:pathLst>
                <a:path w="28576" h="142343">
                  <a:moveTo>
                    <a:pt x="0" y="18648"/>
                  </a:moveTo>
                  <a:lnTo>
                    <a:pt x="0" y="18648"/>
                  </a:lnTo>
                  <a:lnTo>
                    <a:pt x="5056" y="13592"/>
                  </a:lnTo>
                  <a:lnTo>
                    <a:pt x="10361" y="11109"/>
                  </a:lnTo>
                  <a:lnTo>
                    <a:pt x="17333" y="9515"/>
                  </a:lnTo>
                  <a:lnTo>
                    <a:pt x="17905" y="8326"/>
                  </a:lnTo>
                  <a:lnTo>
                    <a:pt x="18900" y="956"/>
                  </a:lnTo>
                  <a:lnTo>
                    <a:pt x="21806" y="202"/>
                  </a:lnTo>
                  <a:lnTo>
                    <a:pt x="24062" y="0"/>
                  </a:lnTo>
                  <a:lnTo>
                    <a:pt x="25567" y="925"/>
                  </a:lnTo>
                  <a:lnTo>
                    <a:pt x="26570" y="2599"/>
                  </a:lnTo>
                  <a:lnTo>
                    <a:pt x="28458" y="8741"/>
                  </a:lnTo>
                  <a:lnTo>
                    <a:pt x="28575" y="53582"/>
                  </a:lnTo>
                  <a:lnTo>
                    <a:pt x="28575" y="87174"/>
                  </a:lnTo>
                  <a:lnTo>
                    <a:pt x="25753" y="94260"/>
                  </a:lnTo>
                  <a:lnTo>
                    <a:pt x="22030" y="100937"/>
                  </a:lnTo>
                  <a:lnTo>
                    <a:pt x="19638" y="113846"/>
                  </a:lnTo>
                  <a:lnTo>
                    <a:pt x="19166" y="126588"/>
                  </a:lnTo>
                  <a:lnTo>
                    <a:pt x="18069" y="128708"/>
                  </a:lnTo>
                  <a:lnTo>
                    <a:pt x="16279" y="130121"/>
                  </a:lnTo>
                  <a:lnTo>
                    <a:pt x="14028" y="131063"/>
                  </a:lnTo>
                  <a:lnTo>
                    <a:pt x="12527" y="132750"/>
                  </a:lnTo>
                  <a:lnTo>
                    <a:pt x="9559" y="142342"/>
                  </a:lnTo>
                  <a:lnTo>
                    <a:pt x="0" y="1329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1" name="SMARTInkShape-1682"/>
            <p:cNvSpPr/>
            <p:nvPr>
              <p:custDataLst>
                <p:tags r:id="rId97"/>
              </p:custDataLst>
            </p:nvPr>
          </p:nvSpPr>
          <p:spPr>
            <a:xfrm>
              <a:off x="6619875" y="1752600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7" y="2822"/>
                  </a:lnTo>
                  <a:lnTo>
                    <a:pt x="116" y="9133"/>
                  </a:lnTo>
                  <a:lnTo>
                    <a:pt x="0" y="53984"/>
                  </a:lnTo>
                  <a:lnTo>
                    <a:pt x="0" y="60329"/>
                  </a:lnTo>
                  <a:lnTo>
                    <a:pt x="2822" y="66677"/>
                  </a:lnTo>
                  <a:lnTo>
                    <a:pt x="6545" y="73026"/>
                  </a:lnTo>
                  <a:lnTo>
                    <a:pt x="9701" y="82550"/>
                  </a:lnTo>
                  <a:lnTo>
                    <a:pt x="17610" y="93369"/>
                  </a:lnTo>
                  <a:lnTo>
                    <a:pt x="18623" y="99749"/>
                  </a:lnTo>
                  <a:lnTo>
                    <a:pt x="19824" y="101424"/>
                  </a:lnTo>
                  <a:lnTo>
                    <a:pt x="21682" y="102541"/>
                  </a:lnTo>
                  <a:lnTo>
                    <a:pt x="23980" y="103286"/>
                  </a:lnTo>
                  <a:lnTo>
                    <a:pt x="25512" y="104840"/>
                  </a:lnTo>
                  <a:lnTo>
                    <a:pt x="27213" y="109390"/>
                  </a:lnTo>
                  <a:lnTo>
                    <a:pt x="28725" y="111027"/>
                  </a:lnTo>
                  <a:lnTo>
                    <a:pt x="36656" y="113869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1683"/>
            <p:cNvSpPr/>
            <p:nvPr>
              <p:custDataLst>
                <p:tags r:id="rId98"/>
              </p:custDataLst>
            </p:nvPr>
          </p:nvSpPr>
          <p:spPr>
            <a:xfrm>
              <a:off x="6267450" y="1762527"/>
              <a:ext cx="28566" cy="142319"/>
            </a:xfrm>
            <a:custGeom>
              <a:avLst/>
              <a:gdLst/>
              <a:ahLst/>
              <a:cxnLst/>
              <a:rect l="0" t="0" r="0" b="0"/>
              <a:pathLst>
                <a:path w="28566" h="142319">
                  <a:moveTo>
                    <a:pt x="19050" y="18648"/>
                  </a:moveTo>
                  <a:lnTo>
                    <a:pt x="19050" y="18648"/>
                  </a:lnTo>
                  <a:lnTo>
                    <a:pt x="19050" y="9515"/>
                  </a:lnTo>
                  <a:lnTo>
                    <a:pt x="28182" y="0"/>
                  </a:lnTo>
                  <a:lnTo>
                    <a:pt x="28565" y="13798"/>
                  </a:lnTo>
                  <a:lnTo>
                    <a:pt x="27510" y="15414"/>
                  </a:lnTo>
                  <a:lnTo>
                    <a:pt x="25748" y="16492"/>
                  </a:lnTo>
                  <a:lnTo>
                    <a:pt x="23515" y="17211"/>
                  </a:lnTo>
                  <a:lnTo>
                    <a:pt x="22027" y="18748"/>
                  </a:lnTo>
                  <a:lnTo>
                    <a:pt x="20373" y="23279"/>
                  </a:lnTo>
                  <a:lnTo>
                    <a:pt x="19053" y="69451"/>
                  </a:lnTo>
                  <a:lnTo>
                    <a:pt x="16230" y="75800"/>
                  </a:lnTo>
                  <a:lnTo>
                    <a:pt x="12505" y="82149"/>
                  </a:lnTo>
                  <a:lnTo>
                    <a:pt x="10113" y="94848"/>
                  </a:lnTo>
                  <a:lnTo>
                    <a:pt x="9641" y="107548"/>
                  </a:lnTo>
                  <a:lnTo>
                    <a:pt x="6754" y="113898"/>
                  </a:lnTo>
                  <a:lnTo>
                    <a:pt x="1334" y="121542"/>
                  </a:lnTo>
                  <a:lnTo>
                    <a:pt x="264" y="130656"/>
                  </a:lnTo>
                  <a:lnTo>
                    <a:pt x="3" y="142318"/>
                  </a:lnTo>
                  <a:lnTo>
                    <a:pt x="0" y="1329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1684"/>
            <p:cNvSpPr/>
            <p:nvPr>
              <p:custDataLst>
                <p:tags r:id="rId99"/>
              </p:custDataLst>
            </p:nvPr>
          </p:nvSpPr>
          <p:spPr>
            <a:xfrm>
              <a:off x="6257959" y="1857375"/>
              <a:ext cx="95217" cy="9526"/>
            </a:xfrm>
            <a:custGeom>
              <a:avLst/>
              <a:gdLst/>
              <a:ahLst/>
              <a:cxnLst/>
              <a:rect l="0" t="0" r="0" b="0"/>
              <a:pathLst>
                <a:path w="95217" h="9526">
                  <a:moveTo>
                    <a:pt x="9491" y="9525"/>
                  </a:moveTo>
                  <a:lnTo>
                    <a:pt x="9491" y="9525"/>
                  </a:lnTo>
                  <a:lnTo>
                    <a:pt x="0" y="9525"/>
                  </a:lnTo>
                  <a:lnTo>
                    <a:pt x="5034" y="9525"/>
                  </a:lnTo>
                  <a:lnTo>
                    <a:pt x="6519" y="8467"/>
                  </a:lnTo>
                  <a:lnTo>
                    <a:pt x="7510" y="6703"/>
                  </a:lnTo>
                  <a:lnTo>
                    <a:pt x="9100" y="1324"/>
                  </a:lnTo>
                  <a:lnTo>
                    <a:pt x="12140" y="589"/>
                  </a:lnTo>
                  <a:lnTo>
                    <a:pt x="59117" y="0"/>
                  </a:lnTo>
                  <a:lnTo>
                    <a:pt x="952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4" name="SMARTInkShape-1685"/>
            <p:cNvSpPr/>
            <p:nvPr>
              <p:custDataLst>
                <p:tags r:id="rId100"/>
              </p:custDataLst>
            </p:nvPr>
          </p:nvSpPr>
          <p:spPr>
            <a:xfrm>
              <a:off x="6410325" y="1838328"/>
              <a:ext cx="114301" cy="123822"/>
            </a:xfrm>
            <a:custGeom>
              <a:avLst/>
              <a:gdLst/>
              <a:ahLst/>
              <a:cxnLst/>
              <a:rect l="0" t="0" r="0" b="0"/>
              <a:pathLst>
                <a:path w="114301" h="123822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23977"/>
                  </a:lnTo>
                  <a:lnTo>
                    <a:pt x="2822" y="29352"/>
                  </a:lnTo>
                  <a:lnTo>
                    <a:pt x="8201" y="36370"/>
                  </a:lnTo>
                  <a:lnTo>
                    <a:pt x="9132" y="42642"/>
                  </a:lnTo>
                  <a:lnTo>
                    <a:pt x="10321" y="44302"/>
                  </a:lnTo>
                  <a:lnTo>
                    <a:pt x="12173" y="45409"/>
                  </a:lnTo>
                  <a:lnTo>
                    <a:pt x="17692" y="47185"/>
                  </a:lnTo>
                  <a:lnTo>
                    <a:pt x="27132" y="55784"/>
                  </a:lnTo>
                  <a:lnTo>
                    <a:pt x="36649" y="57027"/>
                  </a:lnTo>
                  <a:lnTo>
                    <a:pt x="52555" y="57146"/>
                  </a:lnTo>
                  <a:lnTo>
                    <a:pt x="54086" y="56088"/>
                  </a:lnTo>
                  <a:lnTo>
                    <a:pt x="55107" y="54324"/>
                  </a:lnTo>
                  <a:lnTo>
                    <a:pt x="55788" y="52090"/>
                  </a:lnTo>
                  <a:lnTo>
                    <a:pt x="57300" y="50601"/>
                  </a:lnTo>
                  <a:lnTo>
                    <a:pt x="65231" y="48014"/>
                  </a:lnTo>
                  <a:lnTo>
                    <a:pt x="66033" y="44974"/>
                  </a:lnTo>
                  <a:lnTo>
                    <a:pt x="66675" y="28572"/>
                  </a:lnTo>
                  <a:lnTo>
                    <a:pt x="71731" y="28572"/>
                  </a:lnTo>
                  <a:lnTo>
                    <a:pt x="73220" y="29630"/>
                  </a:lnTo>
                  <a:lnTo>
                    <a:pt x="74214" y="31394"/>
                  </a:lnTo>
                  <a:lnTo>
                    <a:pt x="75938" y="38273"/>
                  </a:lnTo>
                  <a:lnTo>
                    <a:pt x="76084" y="42761"/>
                  </a:lnTo>
                  <a:lnTo>
                    <a:pt x="77181" y="44382"/>
                  </a:lnTo>
                  <a:lnTo>
                    <a:pt x="78971" y="45462"/>
                  </a:lnTo>
                  <a:lnTo>
                    <a:pt x="81223" y="46182"/>
                  </a:lnTo>
                  <a:lnTo>
                    <a:pt x="82722" y="47720"/>
                  </a:lnTo>
                  <a:lnTo>
                    <a:pt x="87954" y="57794"/>
                  </a:lnTo>
                  <a:lnTo>
                    <a:pt x="103325" y="74719"/>
                  </a:lnTo>
                  <a:lnTo>
                    <a:pt x="104345" y="80816"/>
                  </a:lnTo>
                  <a:lnTo>
                    <a:pt x="105546" y="82451"/>
                  </a:lnTo>
                  <a:lnTo>
                    <a:pt x="109704" y="84268"/>
                  </a:lnTo>
                  <a:lnTo>
                    <a:pt x="111236" y="85811"/>
                  </a:lnTo>
                  <a:lnTo>
                    <a:pt x="113896" y="93795"/>
                  </a:lnTo>
                  <a:lnTo>
                    <a:pt x="114300" y="119234"/>
                  </a:lnTo>
                  <a:lnTo>
                    <a:pt x="113242" y="120763"/>
                  </a:lnTo>
                  <a:lnTo>
                    <a:pt x="111478" y="121783"/>
                  </a:lnTo>
                  <a:lnTo>
                    <a:pt x="105168" y="123703"/>
                  </a:lnTo>
                  <a:lnTo>
                    <a:pt x="95369" y="123821"/>
                  </a:lnTo>
                  <a:lnTo>
                    <a:pt x="95250" y="857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1686"/>
            <p:cNvSpPr/>
            <p:nvPr>
              <p:custDataLst>
                <p:tags r:id="rId101"/>
              </p:custDataLst>
            </p:nvPr>
          </p:nvSpPr>
          <p:spPr>
            <a:xfrm>
              <a:off x="6943728" y="1866900"/>
              <a:ext cx="85723" cy="28576"/>
            </a:xfrm>
            <a:custGeom>
              <a:avLst/>
              <a:gdLst/>
              <a:ahLst/>
              <a:cxnLst/>
              <a:rect l="0" t="0" r="0" b="0"/>
              <a:pathLst>
                <a:path w="85723" h="28576">
                  <a:moveTo>
                    <a:pt x="9522" y="0"/>
                  </a:moveTo>
                  <a:lnTo>
                    <a:pt x="9522" y="0"/>
                  </a:lnTo>
                  <a:lnTo>
                    <a:pt x="4466" y="0"/>
                  </a:lnTo>
                  <a:lnTo>
                    <a:pt x="2977" y="1058"/>
                  </a:lnTo>
                  <a:lnTo>
                    <a:pt x="1984" y="2822"/>
                  </a:lnTo>
                  <a:lnTo>
                    <a:pt x="0" y="9515"/>
                  </a:lnTo>
                  <a:lnTo>
                    <a:pt x="8198" y="17725"/>
                  </a:lnTo>
                  <a:lnTo>
                    <a:pt x="14187" y="18657"/>
                  </a:lnTo>
                  <a:lnTo>
                    <a:pt x="31878" y="19016"/>
                  </a:lnTo>
                  <a:lnTo>
                    <a:pt x="38155" y="21857"/>
                  </a:lnTo>
                  <a:lnTo>
                    <a:pt x="44473" y="25589"/>
                  </a:lnTo>
                  <a:lnTo>
                    <a:pt x="55269" y="28182"/>
                  </a:lnTo>
                  <a:lnTo>
                    <a:pt x="85722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1687"/>
            <p:cNvSpPr/>
            <p:nvPr>
              <p:custDataLst>
                <p:tags r:id="rId102"/>
              </p:custDataLst>
            </p:nvPr>
          </p:nvSpPr>
          <p:spPr>
            <a:xfrm>
              <a:off x="7229475" y="1866910"/>
              <a:ext cx="28576" cy="85716"/>
            </a:xfrm>
            <a:custGeom>
              <a:avLst/>
              <a:gdLst/>
              <a:ahLst/>
              <a:cxnLst/>
              <a:rect l="0" t="0" r="0" b="0"/>
              <a:pathLst>
                <a:path w="28576" h="85716">
                  <a:moveTo>
                    <a:pt x="0" y="9515"/>
                  </a:moveTo>
                  <a:lnTo>
                    <a:pt x="0" y="9515"/>
                  </a:lnTo>
                  <a:lnTo>
                    <a:pt x="0" y="24"/>
                  </a:lnTo>
                  <a:lnTo>
                    <a:pt x="5056" y="0"/>
                  </a:lnTo>
                  <a:lnTo>
                    <a:pt x="6547" y="1055"/>
                  </a:lnTo>
                  <a:lnTo>
                    <a:pt x="7540" y="2817"/>
                  </a:lnTo>
                  <a:lnTo>
                    <a:pt x="9410" y="9123"/>
                  </a:lnTo>
                  <a:lnTo>
                    <a:pt x="9524" y="32178"/>
                  </a:lnTo>
                  <a:lnTo>
                    <a:pt x="10583" y="34149"/>
                  </a:lnTo>
                  <a:lnTo>
                    <a:pt x="12347" y="35462"/>
                  </a:lnTo>
                  <a:lnTo>
                    <a:pt x="14581" y="36338"/>
                  </a:lnTo>
                  <a:lnTo>
                    <a:pt x="16072" y="37981"/>
                  </a:lnTo>
                  <a:lnTo>
                    <a:pt x="17726" y="42628"/>
                  </a:lnTo>
                  <a:lnTo>
                    <a:pt x="19040" y="65186"/>
                  </a:lnTo>
                  <a:lnTo>
                    <a:pt x="27250" y="74736"/>
                  </a:lnTo>
                  <a:lnTo>
                    <a:pt x="28575" y="85708"/>
                  </a:lnTo>
                  <a:lnTo>
                    <a:pt x="28575" y="857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7" name="SMARTInkShape-1688"/>
            <p:cNvSpPr/>
            <p:nvPr>
              <p:custDataLst>
                <p:tags r:id="rId103"/>
              </p:custDataLst>
            </p:nvPr>
          </p:nvSpPr>
          <p:spPr>
            <a:xfrm>
              <a:off x="6286500" y="1772045"/>
              <a:ext cx="66676" cy="142481"/>
            </a:xfrm>
            <a:custGeom>
              <a:avLst/>
              <a:gdLst/>
              <a:ahLst/>
              <a:cxnLst/>
              <a:rect l="0" t="0" r="0" b="0"/>
              <a:pathLst>
                <a:path w="66676" h="142481">
                  <a:moveTo>
                    <a:pt x="0" y="18655"/>
                  </a:moveTo>
                  <a:lnTo>
                    <a:pt x="0" y="18655"/>
                  </a:lnTo>
                  <a:lnTo>
                    <a:pt x="0" y="0"/>
                  </a:lnTo>
                  <a:lnTo>
                    <a:pt x="0" y="7841"/>
                  </a:lnTo>
                  <a:lnTo>
                    <a:pt x="1058" y="8271"/>
                  </a:lnTo>
                  <a:lnTo>
                    <a:pt x="5056" y="8748"/>
                  </a:lnTo>
                  <a:lnTo>
                    <a:pt x="6545" y="9934"/>
                  </a:lnTo>
                  <a:lnTo>
                    <a:pt x="9132" y="17298"/>
                  </a:lnTo>
                  <a:lnTo>
                    <a:pt x="9491" y="31793"/>
                  </a:lnTo>
                  <a:lnTo>
                    <a:pt x="12332" y="37900"/>
                  </a:lnTo>
                  <a:lnTo>
                    <a:pt x="16064" y="44142"/>
                  </a:lnTo>
                  <a:lnTo>
                    <a:pt x="19224" y="53606"/>
                  </a:lnTo>
                  <a:lnTo>
                    <a:pt x="27135" y="64402"/>
                  </a:lnTo>
                  <a:lnTo>
                    <a:pt x="29349" y="73513"/>
                  </a:lnTo>
                  <a:lnTo>
                    <a:pt x="35037" y="82417"/>
                  </a:lnTo>
                  <a:lnTo>
                    <a:pt x="38250" y="91758"/>
                  </a:lnTo>
                  <a:lnTo>
                    <a:pt x="46181" y="102509"/>
                  </a:lnTo>
                  <a:lnTo>
                    <a:pt x="47498" y="112417"/>
                  </a:lnTo>
                  <a:lnTo>
                    <a:pt x="47588" y="118520"/>
                  </a:lnTo>
                  <a:lnTo>
                    <a:pt x="50431" y="124070"/>
                  </a:lnTo>
                  <a:lnTo>
                    <a:pt x="66675" y="1424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6" name="SMARTInkShape-1689"/>
            <p:cNvSpPr/>
            <p:nvPr>
              <p:custDataLst>
                <p:tags r:id="rId104"/>
              </p:custDataLst>
            </p:nvPr>
          </p:nvSpPr>
          <p:spPr>
            <a:xfrm>
              <a:off x="6581775" y="1771650"/>
              <a:ext cx="104776" cy="38101"/>
            </a:xfrm>
            <a:custGeom>
              <a:avLst/>
              <a:gdLst/>
              <a:ahLst/>
              <a:cxnLst/>
              <a:rect l="0" t="0" r="0" b="0"/>
              <a:pathLst>
                <a:path w="104776" h="38101">
                  <a:moveTo>
                    <a:pt x="0" y="38100"/>
                  </a:moveTo>
                  <a:lnTo>
                    <a:pt x="0" y="38100"/>
                  </a:lnTo>
                  <a:lnTo>
                    <a:pt x="42743" y="38100"/>
                  </a:lnTo>
                  <a:lnTo>
                    <a:pt x="48278" y="35278"/>
                  </a:lnTo>
                  <a:lnTo>
                    <a:pt x="54266" y="31554"/>
                  </a:lnTo>
                  <a:lnTo>
                    <a:pt x="66732" y="29164"/>
                  </a:lnTo>
                  <a:lnTo>
                    <a:pt x="74330" y="28691"/>
                  </a:lnTo>
                  <a:lnTo>
                    <a:pt x="84237" y="20384"/>
                  </a:lnTo>
                  <a:lnTo>
                    <a:pt x="90339" y="19445"/>
                  </a:lnTo>
                  <a:lnTo>
                    <a:pt x="91977" y="18255"/>
                  </a:lnTo>
                  <a:lnTo>
                    <a:pt x="93068" y="16403"/>
                  </a:lnTo>
                  <a:lnTo>
                    <a:pt x="94818" y="10884"/>
                  </a:lnTo>
                  <a:lnTo>
                    <a:pt x="97880" y="10129"/>
                  </a:lnTo>
                  <a:lnTo>
                    <a:pt x="104371" y="956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1690"/>
            <p:cNvSpPr/>
            <p:nvPr>
              <p:custDataLst>
                <p:tags r:id="rId105"/>
              </p:custDataLst>
            </p:nvPr>
          </p:nvSpPr>
          <p:spPr>
            <a:xfrm>
              <a:off x="6972300" y="1809753"/>
              <a:ext cx="66550" cy="95248"/>
            </a:xfrm>
            <a:custGeom>
              <a:avLst/>
              <a:gdLst/>
              <a:ahLst/>
              <a:cxnLst/>
              <a:rect l="0" t="0" r="0" b="0"/>
              <a:pathLst>
                <a:path w="66550" h="95248">
                  <a:moveTo>
                    <a:pt x="0" y="9522"/>
                  </a:moveTo>
                  <a:lnTo>
                    <a:pt x="0" y="9522"/>
                  </a:lnTo>
                  <a:lnTo>
                    <a:pt x="0" y="113"/>
                  </a:lnTo>
                  <a:lnTo>
                    <a:pt x="14189" y="0"/>
                  </a:lnTo>
                  <a:lnTo>
                    <a:pt x="15809" y="1057"/>
                  </a:lnTo>
                  <a:lnTo>
                    <a:pt x="16890" y="2821"/>
                  </a:lnTo>
                  <a:lnTo>
                    <a:pt x="18766" y="9698"/>
                  </a:lnTo>
                  <a:lnTo>
                    <a:pt x="18924" y="14186"/>
                  </a:lnTo>
                  <a:lnTo>
                    <a:pt x="21816" y="19709"/>
                  </a:lnTo>
                  <a:lnTo>
                    <a:pt x="25571" y="25691"/>
                  </a:lnTo>
                  <a:lnTo>
                    <a:pt x="28180" y="36254"/>
                  </a:lnTo>
                  <a:lnTo>
                    <a:pt x="28458" y="42607"/>
                  </a:lnTo>
                  <a:lnTo>
                    <a:pt x="31345" y="48216"/>
                  </a:lnTo>
                  <a:lnTo>
                    <a:pt x="35098" y="54236"/>
                  </a:lnTo>
                  <a:lnTo>
                    <a:pt x="38269" y="63575"/>
                  </a:lnTo>
                  <a:lnTo>
                    <a:pt x="44383" y="73045"/>
                  </a:lnTo>
                  <a:lnTo>
                    <a:pt x="47198" y="83844"/>
                  </a:lnTo>
                  <a:lnTo>
                    <a:pt x="55788" y="93758"/>
                  </a:lnTo>
                  <a:lnTo>
                    <a:pt x="59367" y="94585"/>
                  </a:lnTo>
                  <a:lnTo>
                    <a:pt x="66549" y="95236"/>
                  </a:lnTo>
                  <a:lnTo>
                    <a:pt x="57150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1691"/>
            <p:cNvSpPr/>
            <p:nvPr>
              <p:custDataLst>
                <p:tags r:id="rId106"/>
              </p:custDataLst>
            </p:nvPr>
          </p:nvSpPr>
          <p:spPr>
            <a:xfrm>
              <a:off x="6772309" y="1752600"/>
              <a:ext cx="104742" cy="38066"/>
            </a:xfrm>
            <a:custGeom>
              <a:avLst/>
              <a:gdLst/>
              <a:ahLst/>
              <a:cxnLst/>
              <a:rect l="0" t="0" r="0" b="0"/>
              <a:pathLst>
                <a:path w="104742" h="38066">
                  <a:moveTo>
                    <a:pt x="9491" y="19050"/>
                  </a:moveTo>
                  <a:lnTo>
                    <a:pt x="9491" y="19050"/>
                  </a:lnTo>
                  <a:lnTo>
                    <a:pt x="4435" y="19050"/>
                  </a:lnTo>
                  <a:lnTo>
                    <a:pt x="2946" y="20108"/>
                  </a:lnTo>
                  <a:lnTo>
                    <a:pt x="1953" y="21872"/>
                  </a:lnTo>
                  <a:lnTo>
                    <a:pt x="82" y="28183"/>
                  </a:lnTo>
                  <a:lnTo>
                    <a:pt x="0" y="33515"/>
                  </a:lnTo>
                  <a:lnTo>
                    <a:pt x="1047" y="35043"/>
                  </a:lnTo>
                  <a:lnTo>
                    <a:pt x="2804" y="36062"/>
                  </a:lnTo>
                  <a:lnTo>
                    <a:pt x="10332" y="37496"/>
                  </a:lnTo>
                  <a:lnTo>
                    <a:pt x="23564" y="38065"/>
                  </a:lnTo>
                  <a:lnTo>
                    <a:pt x="29151" y="35262"/>
                  </a:lnTo>
                  <a:lnTo>
                    <a:pt x="35162" y="31547"/>
                  </a:lnTo>
                  <a:lnTo>
                    <a:pt x="47644" y="29162"/>
                  </a:lnTo>
                  <a:lnTo>
                    <a:pt x="60302" y="28691"/>
                  </a:lnTo>
                  <a:lnTo>
                    <a:pt x="66646" y="25804"/>
                  </a:lnTo>
                  <a:lnTo>
                    <a:pt x="72993" y="22052"/>
                  </a:lnTo>
                  <a:lnTo>
                    <a:pt x="79342" y="20384"/>
                  </a:lnTo>
                  <a:lnTo>
                    <a:pt x="81458" y="18881"/>
                  </a:lnTo>
                  <a:lnTo>
                    <a:pt x="82869" y="16821"/>
                  </a:lnTo>
                  <a:lnTo>
                    <a:pt x="83810" y="14389"/>
                  </a:lnTo>
                  <a:lnTo>
                    <a:pt x="85495" y="12768"/>
                  </a:lnTo>
                  <a:lnTo>
                    <a:pt x="95804" y="7343"/>
                  </a:lnTo>
                  <a:lnTo>
                    <a:pt x="10474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1692"/>
            <p:cNvSpPr/>
            <p:nvPr>
              <p:custDataLst>
                <p:tags r:id="rId107"/>
              </p:custDataLst>
            </p:nvPr>
          </p:nvSpPr>
          <p:spPr>
            <a:xfrm>
              <a:off x="6791325" y="1657350"/>
              <a:ext cx="103404" cy="38101"/>
            </a:xfrm>
            <a:custGeom>
              <a:avLst/>
              <a:gdLst/>
              <a:ahLst/>
              <a:cxnLst/>
              <a:rect l="0" t="0" r="0" b="0"/>
              <a:pathLst>
                <a:path w="103404" h="38101">
                  <a:moveTo>
                    <a:pt x="0" y="19050"/>
                  </a:moveTo>
                  <a:lnTo>
                    <a:pt x="0" y="19050"/>
                  </a:lnTo>
                  <a:lnTo>
                    <a:pt x="0" y="3"/>
                  </a:lnTo>
                  <a:lnTo>
                    <a:pt x="22666" y="0"/>
                  </a:lnTo>
                  <a:lnTo>
                    <a:pt x="28771" y="2822"/>
                  </a:lnTo>
                  <a:lnTo>
                    <a:pt x="36257" y="8201"/>
                  </a:lnTo>
                  <a:lnTo>
                    <a:pt x="45341" y="9263"/>
                  </a:lnTo>
                  <a:lnTo>
                    <a:pt x="92480" y="9525"/>
                  </a:lnTo>
                  <a:lnTo>
                    <a:pt x="94703" y="9525"/>
                  </a:lnTo>
                  <a:lnTo>
                    <a:pt x="103403" y="17726"/>
                  </a:lnTo>
                  <a:lnTo>
                    <a:pt x="102802" y="19226"/>
                  </a:lnTo>
                  <a:lnTo>
                    <a:pt x="96454" y="27135"/>
                  </a:lnTo>
                  <a:lnTo>
                    <a:pt x="7620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1693"/>
            <p:cNvSpPr/>
            <p:nvPr>
              <p:custDataLst>
                <p:tags r:id="rId108"/>
              </p:custDataLst>
            </p:nvPr>
          </p:nvSpPr>
          <p:spPr>
            <a:xfrm>
              <a:off x="6772275" y="1647825"/>
              <a:ext cx="55826" cy="228552"/>
            </a:xfrm>
            <a:custGeom>
              <a:avLst/>
              <a:gdLst/>
              <a:ahLst/>
              <a:cxnLst/>
              <a:rect l="0" t="0" r="0" b="0"/>
              <a:pathLst>
                <a:path w="55826" h="228552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10582" y="44713"/>
                  </a:lnTo>
                  <a:lnTo>
                    <a:pt x="17725" y="68421"/>
                  </a:lnTo>
                  <a:lnTo>
                    <a:pt x="21698" y="95898"/>
                  </a:lnTo>
                  <a:lnTo>
                    <a:pt x="35935" y="143480"/>
                  </a:lnTo>
                  <a:lnTo>
                    <a:pt x="39074" y="177452"/>
                  </a:lnTo>
                  <a:lnTo>
                    <a:pt x="45622" y="190431"/>
                  </a:lnTo>
                  <a:lnTo>
                    <a:pt x="47615" y="226718"/>
                  </a:lnTo>
                  <a:lnTo>
                    <a:pt x="48676" y="227345"/>
                  </a:lnTo>
                  <a:lnTo>
                    <a:pt x="55825" y="228435"/>
                  </a:lnTo>
                  <a:lnTo>
                    <a:pt x="51701" y="228551"/>
                  </a:lnTo>
                  <a:lnTo>
                    <a:pt x="50342" y="227509"/>
                  </a:lnTo>
                  <a:lnTo>
                    <a:pt x="4762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1694"/>
            <p:cNvSpPr/>
            <p:nvPr>
              <p:custDataLst>
                <p:tags r:id="rId109"/>
              </p:custDataLst>
            </p:nvPr>
          </p:nvSpPr>
          <p:spPr>
            <a:xfrm>
              <a:off x="6086868" y="1762125"/>
              <a:ext cx="104383" cy="15014"/>
            </a:xfrm>
            <a:custGeom>
              <a:avLst/>
              <a:gdLst/>
              <a:ahLst/>
              <a:cxnLst/>
              <a:rect l="0" t="0" r="0" b="0"/>
              <a:pathLst>
                <a:path w="104383" h="15014">
                  <a:moveTo>
                    <a:pt x="9132" y="9525"/>
                  </a:moveTo>
                  <a:lnTo>
                    <a:pt x="9132" y="9525"/>
                  </a:lnTo>
                  <a:lnTo>
                    <a:pt x="0" y="9525"/>
                  </a:lnTo>
                  <a:lnTo>
                    <a:pt x="4780" y="14581"/>
                  </a:lnTo>
                  <a:lnTo>
                    <a:pt x="6231" y="15013"/>
                  </a:lnTo>
                  <a:lnTo>
                    <a:pt x="7198" y="14242"/>
                  </a:lnTo>
                  <a:lnTo>
                    <a:pt x="7842" y="12670"/>
                  </a:lnTo>
                  <a:lnTo>
                    <a:pt x="9330" y="11621"/>
                  </a:lnTo>
                  <a:lnTo>
                    <a:pt x="17220" y="9801"/>
                  </a:lnTo>
                  <a:lnTo>
                    <a:pt x="45388" y="9527"/>
                  </a:lnTo>
                  <a:lnTo>
                    <a:pt x="54472" y="2979"/>
                  </a:lnTo>
                  <a:lnTo>
                    <a:pt x="64518" y="392"/>
                  </a:lnTo>
                  <a:lnTo>
                    <a:pt x="10438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5" name="SMARTInkShape-Group434"/>
          <p:cNvGrpSpPr/>
          <p:nvPr/>
        </p:nvGrpSpPr>
        <p:grpSpPr>
          <a:xfrm>
            <a:off x="7505700" y="1695450"/>
            <a:ext cx="1438276" cy="514312"/>
            <a:chOff x="7505700" y="1695450"/>
            <a:chExt cx="1438276" cy="514312"/>
          </a:xfrm>
        </p:grpSpPr>
        <p:sp>
          <p:nvSpPr>
            <p:cNvPr id="24587" name="SMARTInkShape-1695"/>
            <p:cNvSpPr/>
            <p:nvPr>
              <p:custDataLst>
                <p:tags r:id="rId83"/>
              </p:custDataLst>
            </p:nvPr>
          </p:nvSpPr>
          <p:spPr>
            <a:xfrm>
              <a:off x="8096250" y="1771650"/>
              <a:ext cx="133196" cy="19051"/>
            </a:xfrm>
            <a:custGeom>
              <a:avLst/>
              <a:gdLst/>
              <a:ahLst/>
              <a:cxnLst/>
              <a:rect l="0" t="0" r="0" b="0"/>
              <a:pathLst>
                <a:path w="133196" h="1905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5056" y="9409"/>
                  </a:lnTo>
                  <a:lnTo>
                    <a:pt x="6547" y="10506"/>
                  </a:lnTo>
                  <a:lnTo>
                    <a:pt x="8201" y="14547"/>
                  </a:lnTo>
                  <a:lnTo>
                    <a:pt x="9701" y="16048"/>
                  </a:lnTo>
                  <a:lnTo>
                    <a:pt x="17610" y="18655"/>
                  </a:lnTo>
                  <a:lnTo>
                    <a:pt x="63764" y="19050"/>
                  </a:lnTo>
                  <a:lnTo>
                    <a:pt x="74354" y="19050"/>
                  </a:lnTo>
                  <a:lnTo>
                    <a:pt x="83439" y="12504"/>
                  </a:lnTo>
                  <a:lnTo>
                    <a:pt x="93486" y="9917"/>
                  </a:lnTo>
                  <a:lnTo>
                    <a:pt x="127402" y="9526"/>
                  </a:lnTo>
                  <a:lnTo>
                    <a:pt x="129385" y="8467"/>
                  </a:lnTo>
                  <a:lnTo>
                    <a:pt x="130706" y="6703"/>
                  </a:lnTo>
                  <a:lnTo>
                    <a:pt x="133195" y="39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1696"/>
            <p:cNvSpPr/>
            <p:nvPr>
              <p:custDataLst>
                <p:tags r:id="rId84"/>
              </p:custDataLst>
            </p:nvPr>
          </p:nvSpPr>
          <p:spPr>
            <a:xfrm>
              <a:off x="7724775" y="1800228"/>
              <a:ext cx="142876" cy="142873"/>
            </a:xfrm>
            <a:custGeom>
              <a:avLst/>
              <a:gdLst/>
              <a:ahLst/>
              <a:cxnLst/>
              <a:rect l="0" t="0" r="0" b="0"/>
              <a:pathLst>
                <a:path w="142876" h="142873">
                  <a:moveTo>
                    <a:pt x="0" y="9522"/>
                  </a:moveTo>
                  <a:lnTo>
                    <a:pt x="0" y="9522"/>
                  </a:lnTo>
                  <a:lnTo>
                    <a:pt x="5056" y="9522"/>
                  </a:lnTo>
                  <a:lnTo>
                    <a:pt x="6547" y="8464"/>
                  </a:lnTo>
                  <a:lnTo>
                    <a:pt x="7540" y="6700"/>
                  </a:lnTo>
                  <a:lnTo>
                    <a:pt x="9134" y="1321"/>
                  </a:lnTo>
                  <a:lnTo>
                    <a:pt x="9491" y="8314"/>
                  </a:lnTo>
                  <a:lnTo>
                    <a:pt x="9525" y="0"/>
                  </a:lnTo>
                  <a:lnTo>
                    <a:pt x="9525" y="14462"/>
                  </a:lnTo>
                  <a:lnTo>
                    <a:pt x="10583" y="15990"/>
                  </a:lnTo>
                  <a:lnTo>
                    <a:pt x="12347" y="17009"/>
                  </a:lnTo>
                  <a:lnTo>
                    <a:pt x="14581" y="17689"/>
                  </a:lnTo>
                  <a:lnTo>
                    <a:pt x="16072" y="19200"/>
                  </a:lnTo>
                  <a:lnTo>
                    <a:pt x="18659" y="27129"/>
                  </a:lnTo>
                  <a:lnTo>
                    <a:pt x="19016" y="41703"/>
                  </a:lnTo>
                  <a:lnTo>
                    <a:pt x="20086" y="43676"/>
                  </a:lnTo>
                  <a:lnTo>
                    <a:pt x="21857" y="44991"/>
                  </a:lnTo>
                  <a:lnTo>
                    <a:pt x="24096" y="45868"/>
                  </a:lnTo>
                  <a:lnTo>
                    <a:pt x="25589" y="47511"/>
                  </a:lnTo>
                  <a:lnTo>
                    <a:pt x="28181" y="55669"/>
                  </a:lnTo>
                  <a:lnTo>
                    <a:pt x="28459" y="61766"/>
                  </a:lnTo>
                  <a:lnTo>
                    <a:pt x="29556" y="63401"/>
                  </a:lnTo>
                  <a:lnTo>
                    <a:pt x="31346" y="64491"/>
                  </a:lnTo>
                  <a:lnTo>
                    <a:pt x="36765" y="66241"/>
                  </a:lnTo>
                  <a:lnTo>
                    <a:pt x="37507" y="69303"/>
                  </a:lnTo>
                  <a:lnTo>
                    <a:pt x="38066" y="75794"/>
                  </a:lnTo>
                  <a:lnTo>
                    <a:pt x="56748" y="76197"/>
                  </a:lnTo>
                  <a:lnTo>
                    <a:pt x="74757" y="58587"/>
                  </a:lnTo>
                  <a:lnTo>
                    <a:pt x="75772" y="52517"/>
                  </a:lnTo>
                  <a:lnTo>
                    <a:pt x="76974" y="50886"/>
                  </a:lnTo>
                  <a:lnTo>
                    <a:pt x="81130" y="49072"/>
                  </a:lnTo>
                  <a:lnTo>
                    <a:pt x="82662" y="47531"/>
                  </a:lnTo>
                  <a:lnTo>
                    <a:pt x="84363" y="42995"/>
                  </a:lnTo>
                  <a:lnTo>
                    <a:pt x="85725" y="9639"/>
                  </a:lnTo>
                  <a:lnTo>
                    <a:pt x="85725" y="52551"/>
                  </a:lnTo>
                  <a:lnTo>
                    <a:pt x="86783" y="54083"/>
                  </a:lnTo>
                  <a:lnTo>
                    <a:pt x="88547" y="55104"/>
                  </a:lnTo>
                  <a:lnTo>
                    <a:pt x="90781" y="55785"/>
                  </a:lnTo>
                  <a:lnTo>
                    <a:pt x="92272" y="57298"/>
                  </a:lnTo>
                  <a:lnTo>
                    <a:pt x="96048" y="66768"/>
                  </a:lnTo>
                  <a:lnTo>
                    <a:pt x="109429" y="80824"/>
                  </a:lnTo>
                  <a:lnTo>
                    <a:pt x="109994" y="82457"/>
                  </a:lnTo>
                  <a:lnTo>
                    <a:pt x="109313" y="83545"/>
                  </a:lnTo>
                  <a:lnTo>
                    <a:pt x="107800" y="84271"/>
                  </a:lnTo>
                  <a:lnTo>
                    <a:pt x="107851" y="84754"/>
                  </a:lnTo>
                  <a:lnTo>
                    <a:pt x="110728" y="85292"/>
                  </a:lnTo>
                  <a:lnTo>
                    <a:pt x="111919" y="86494"/>
                  </a:lnTo>
                  <a:lnTo>
                    <a:pt x="113242" y="90651"/>
                  </a:lnTo>
                  <a:lnTo>
                    <a:pt x="114653" y="92183"/>
                  </a:lnTo>
                  <a:lnTo>
                    <a:pt x="119043" y="93885"/>
                  </a:lnTo>
                  <a:lnTo>
                    <a:pt x="120638" y="95398"/>
                  </a:lnTo>
                  <a:lnTo>
                    <a:pt x="123701" y="104344"/>
                  </a:lnTo>
                  <a:lnTo>
                    <a:pt x="132955" y="113894"/>
                  </a:lnTo>
                  <a:lnTo>
                    <a:pt x="133350" y="132944"/>
                  </a:lnTo>
                  <a:lnTo>
                    <a:pt x="128294" y="133228"/>
                  </a:lnTo>
                  <a:lnTo>
                    <a:pt x="126803" y="134326"/>
                  </a:lnTo>
                  <a:lnTo>
                    <a:pt x="123859" y="142755"/>
                  </a:lnTo>
                  <a:lnTo>
                    <a:pt x="123835" y="142837"/>
                  </a:lnTo>
                  <a:lnTo>
                    <a:pt x="109278" y="142872"/>
                  </a:lnTo>
                  <a:lnTo>
                    <a:pt x="107777" y="141814"/>
                  </a:lnTo>
                  <a:lnTo>
                    <a:pt x="106777" y="140050"/>
                  </a:lnTo>
                  <a:lnTo>
                    <a:pt x="104892" y="133739"/>
                  </a:lnTo>
                  <a:lnTo>
                    <a:pt x="99753" y="133463"/>
                  </a:lnTo>
                  <a:lnTo>
                    <a:pt x="98252" y="132366"/>
                  </a:lnTo>
                  <a:lnTo>
                    <a:pt x="95367" y="124217"/>
                  </a:lnTo>
                  <a:lnTo>
                    <a:pt x="95254" y="114699"/>
                  </a:lnTo>
                  <a:lnTo>
                    <a:pt x="103451" y="106131"/>
                  </a:lnTo>
                  <a:lnTo>
                    <a:pt x="109440" y="105175"/>
                  </a:lnTo>
                  <a:lnTo>
                    <a:pt x="111059" y="103982"/>
                  </a:lnTo>
                  <a:lnTo>
                    <a:pt x="112860" y="99835"/>
                  </a:lnTo>
                  <a:lnTo>
                    <a:pt x="114398" y="98306"/>
                  </a:lnTo>
                  <a:lnTo>
                    <a:pt x="124472" y="93029"/>
                  </a:lnTo>
                  <a:lnTo>
                    <a:pt x="142875" y="761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1697"/>
            <p:cNvSpPr/>
            <p:nvPr>
              <p:custDataLst>
                <p:tags r:id="rId85"/>
              </p:custDataLst>
            </p:nvPr>
          </p:nvSpPr>
          <p:spPr>
            <a:xfrm>
              <a:off x="7505700" y="1695450"/>
              <a:ext cx="180976" cy="161926"/>
            </a:xfrm>
            <a:custGeom>
              <a:avLst/>
              <a:gdLst/>
              <a:ahLst/>
              <a:cxnLst/>
              <a:rect l="0" t="0" r="0" b="0"/>
              <a:pathLst>
                <a:path w="180976" h="161926">
                  <a:moveTo>
                    <a:pt x="0" y="28575"/>
                  </a:moveTo>
                  <a:lnTo>
                    <a:pt x="0" y="28575"/>
                  </a:lnTo>
                  <a:lnTo>
                    <a:pt x="0" y="11"/>
                  </a:lnTo>
                  <a:lnTo>
                    <a:pt x="9134" y="0"/>
                  </a:lnTo>
                  <a:lnTo>
                    <a:pt x="9491" y="8201"/>
                  </a:lnTo>
                  <a:lnTo>
                    <a:pt x="16064" y="16868"/>
                  </a:lnTo>
                  <a:lnTo>
                    <a:pt x="18166" y="25694"/>
                  </a:lnTo>
                  <a:lnTo>
                    <a:pt x="19016" y="50811"/>
                  </a:lnTo>
                  <a:lnTo>
                    <a:pt x="21857" y="57155"/>
                  </a:lnTo>
                  <a:lnTo>
                    <a:pt x="25589" y="63502"/>
                  </a:lnTo>
                  <a:lnTo>
                    <a:pt x="27985" y="76201"/>
                  </a:lnTo>
                  <a:lnTo>
                    <a:pt x="28459" y="88900"/>
                  </a:lnTo>
                  <a:lnTo>
                    <a:pt x="31346" y="95250"/>
                  </a:lnTo>
                  <a:lnTo>
                    <a:pt x="35098" y="101600"/>
                  </a:lnTo>
                  <a:lnTo>
                    <a:pt x="37507" y="114300"/>
                  </a:lnTo>
                  <a:lnTo>
                    <a:pt x="38100" y="152272"/>
                  </a:lnTo>
                  <a:lnTo>
                    <a:pt x="38100" y="104718"/>
                  </a:lnTo>
                  <a:lnTo>
                    <a:pt x="38100" y="92064"/>
                  </a:lnTo>
                  <a:lnTo>
                    <a:pt x="40922" y="85720"/>
                  </a:lnTo>
                  <a:lnTo>
                    <a:pt x="44647" y="79373"/>
                  </a:lnTo>
                  <a:lnTo>
                    <a:pt x="47037" y="66674"/>
                  </a:lnTo>
                  <a:lnTo>
                    <a:pt x="47510" y="53975"/>
                  </a:lnTo>
                  <a:lnTo>
                    <a:pt x="48606" y="51858"/>
                  </a:lnTo>
                  <a:lnTo>
                    <a:pt x="50396" y="50447"/>
                  </a:lnTo>
                  <a:lnTo>
                    <a:pt x="52647" y="49506"/>
                  </a:lnTo>
                  <a:lnTo>
                    <a:pt x="54148" y="47821"/>
                  </a:lnTo>
                  <a:lnTo>
                    <a:pt x="57033" y="38541"/>
                  </a:lnTo>
                  <a:lnTo>
                    <a:pt x="65340" y="38139"/>
                  </a:lnTo>
                  <a:lnTo>
                    <a:pt x="65786" y="39184"/>
                  </a:lnTo>
                  <a:lnTo>
                    <a:pt x="66280" y="43168"/>
                  </a:lnTo>
                  <a:lnTo>
                    <a:pt x="67470" y="44654"/>
                  </a:lnTo>
                  <a:lnTo>
                    <a:pt x="71615" y="46304"/>
                  </a:lnTo>
                  <a:lnTo>
                    <a:pt x="73143" y="47803"/>
                  </a:lnTo>
                  <a:lnTo>
                    <a:pt x="74841" y="52290"/>
                  </a:lnTo>
                  <a:lnTo>
                    <a:pt x="76353" y="53910"/>
                  </a:lnTo>
                  <a:lnTo>
                    <a:pt x="80854" y="55710"/>
                  </a:lnTo>
                  <a:lnTo>
                    <a:pt x="82478" y="57248"/>
                  </a:lnTo>
                  <a:lnTo>
                    <a:pt x="84282" y="61780"/>
                  </a:lnTo>
                  <a:lnTo>
                    <a:pt x="86499" y="73312"/>
                  </a:lnTo>
                  <a:lnTo>
                    <a:pt x="93888" y="83881"/>
                  </a:lnTo>
                  <a:lnTo>
                    <a:pt x="94982" y="92965"/>
                  </a:lnTo>
                  <a:lnTo>
                    <a:pt x="95131" y="98821"/>
                  </a:lnTo>
                  <a:lnTo>
                    <a:pt x="98020" y="104951"/>
                  </a:lnTo>
                  <a:lnTo>
                    <a:pt x="103440" y="112453"/>
                  </a:lnTo>
                  <a:lnTo>
                    <a:pt x="104765" y="123695"/>
                  </a:lnTo>
                  <a:lnTo>
                    <a:pt x="104773" y="129287"/>
                  </a:lnTo>
                  <a:lnTo>
                    <a:pt x="104775" y="101161"/>
                  </a:lnTo>
                  <a:lnTo>
                    <a:pt x="107597" y="95055"/>
                  </a:lnTo>
                  <a:lnTo>
                    <a:pt x="112976" y="87568"/>
                  </a:lnTo>
                  <a:lnTo>
                    <a:pt x="114039" y="78485"/>
                  </a:lnTo>
                  <a:lnTo>
                    <a:pt x="114296" y="44440"/>
                  </a:lnTo>
                  <a:lnTo>
                    <a:pt x="115357" y="42326"/>
                  </a:lnTo>
                  <a:lnTo>
                    <a:pt x="117121" y="40918"/>
                  </a:lnTo>
                  <a:lnTo>
                    <a:pt x="123434" y="38265"/>
                  </a:lnTo>
                  <a:lnTo>
                    <a:pt x="123815" y="28971"/>
                  </a:lnTo>
                  <a:lnTo>
                    <a:pt x="132025" y="28610"/>
                  </a:lnTo>
                  <a:lnTo>
                    <a:pt x="132466" y="29657"/>
                  </a:lnTo>
                  <a:lnTo>
                    <a:pt x="133316" y="37709"/>
                  </a:lnTo>
                  <a:lnTo>
                    <a:pt x="138396" y="37984"/>
                  </a:lnTo>
                  <a:lnTo>
                    <a:pt x="139889" y="39081"/>
                  </a:lnTo>
                  <a:lnTo>
                    <a:pt x="142481" y="46291"/>
                  </a:lnTo>
                  <a:lnTo>
                    <a:pt x="142865" y="61780"/>
                  </a:lnTo>
                  <a:lnTo>
                    <a:pt x="143926" y="63411"/>
                  </a:lnTo>
                  <a:lnTo>
                    <a:pt x="145693" y="64499"/>
                  </a:lnTo>
                  <a:lnTo>
                    <a:pt x="147928" y="65225"/>
                  </a:lnTo>
                  <a:lnTo>
                    <a:pt x="149419" y="66766"/>
                  </a:lnTo>
                  <a:lnTo>
                    <a:pt x="151075" y="71302"/>
                  </a:lnTo>
                  <a:lnTo>
                    <a:pt x="153436" y="92983"/>
                  </a:lnTo>
                  <a:lnTo>
                    <a:pt x="160598" y="103013"/>
                  </a:lnTo>
                  <a:lnTo>
                    <a:pt x="161662" y="112031"/>
                  </a:lnTo>
                  <a:lnTo>
                    <a:pt x="161921" y="131871"/>
                  </a:lnTo>
                  <a:lnTo>
                    <a:pt x="171059" y="142444"/>
                  </a:lnTo>
                  <a:lnTo>
                    <a:pt x="171416" y="151038"/>
                  </a:lnTo>
                  <a:lnTo>
                    <a:pt x="172486" y="151492"/>
                  </a:lnTo>
                  <a:lnTo>
                    <a:pt x="179648" y="152280"/>
                  </a:lnTo>
                  <a:lnTo>
                    <a:pt x="180385" y="155169"/>
                  </a:lnTo>
                  <a:lnTo>
                    <a:pt x="18097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1698"/>
            <p:cNvSpPr/>
            <p:nvPr>
              <p:custDataLst>
                <p:tags r:id="rId86"/>
              </p:custDataLst>
            </p:nvPr>
          </p:nvSpPr>
          <p:spPr>
            <a:xfrm>
              <a:off x="8753475" y="1733564"/>
              <a:ext cx="190501" cy="476198"/>
            </a:xfrm>
            <a:custGeom>
              <a:avLst/>
              <a:gdLst/>
              <a:ahLst/>
              <a:cxnLst/>
              <a:rect l="0" t="0" r="0" b="0"/>
              <a:pathLst>
                <a:path w="190501" h="476198">
                  <a:moveTo>
                    <a:pt x="9525" y="19036"/>
                  </a:moveTo>
                  <a:lnTo>
                    <a:pt x="9525" y="19036"/>
                  </a:lnTo>
                  <a:lnTo>
                    <a:pt x="9525" y="9545"/>
                  </a:lnTo>
                  <a:lnTo>
                    <a:pt x="9525" y="14578"/>
                  </a:lnTo>
                  <a:lnTo>
                    <a:pt x="8467" y="16064"/>
                  </a:lnTo>
                  <a:lnTo>
                    <a:pt x="4468" y="17715"/>
                  </a:lnTo>
                  <a:lnTo>
                    <a:pt x="2979" y="19214"/>
                  </a:lnTo>
                  <a:lnTo>
                    <a:pt x="1323" y="23701"/>
                  </a:lnTo>
                  <a:lnTo>
                    <a:pt x="3" y="69839"/>
                  </a:lnTo>
                  <a:lnTo>
                    <a:pt x="0" y="88886"/>
                  </a:lnTo>
                  <a:lnTo>
                    <a:pt x="2824" y="95236"/>
                  </a:lnTo>
                  <a:lnTo>
                    <a:pt x="6546" y="101586"/>
                  </a:lnTo>
                  <a:lnTo>
                    <a:pt x="9134" y="112405"/>
                  </a:lnTo>
                  <a:lnTo>
                    <a:pt x="9490" y="122322"/>
                  </a:lnTo>
                  <a:lnTo>
                    <a:pt x="10560" y="122818"/>
                  </a:lnTo>
                  <a:lnTo>
                    <a:pt x="23713" y="123772"/>
                  </a:lnTo>
                  <a:lnTo>
                    <a:pt x="25334" y="122727"/>
                  </a:lnTo>
                  <a:lnTo>
                    <a:pt x="26414" y="120972"/>
                  </a:lnTo>
                  <a:lnTo>
                    <a:pt x="27134" y="118743"/>
                  </a:lnTo>
                  <a:lnTo>
                    <a:pt x="28672" y="117257"/>
                  </a:lnTo>
                  <a:lnTo>
                    <a:pt x="33205" y="115607"/>
                  </a:lnTo>
                  <a:lnTo>
                    <a:pt x="34836" y="114108"/>
                  </a:lnTo>
                  <a:lnTo>
                    <a:pt x="45448" y="95040"/>
                  </a:lnTo>
                  <a:lnTo>
                    <a:pt x="46174" y="91930"/>
                  </a:lnTo>
                  <a:lnTo>
                    <a:pt x="54973" y="76169"/>
                  </a:lnTo>
                  <a:lnTo>
                    <a:pt x="57922" y="60309"/>
                  </a:lnTo>
                  <a:lnTo>
                    <a:pt x="64632" y="47610"/>
                  </a:lnTo>
                  <a:lnTo>
                    <a:pt x="66555" y="25386"/>
                  </a:lnTo>
                  <a:lnTo>
                    <a:pt x="65538" y="23269"/>
                  </a:lnTo>
                  <a:lnTo>
                    <a:pt x="63800" y="21858"/>
                  </a:lnTo>
                  <a:lnTo>
                    <a:pt x="61584" y="20917"/>
                  </a:lnTo>
                  <a:lnTo>
                    <a:pt x="60106" y="19232"/>
                  </a:lnTo>
                  <a:lnTo>
                    <a:pt x="58462" y="14537"/>
                  </a:lnTo>
                  <a:lnTo>
                    <a:pt x="57538" y="5944"/>
                  </a:lnTo>
                  <a:lnTo>
                    <a:pt x="56351" y="3958"/>
                  </a:lnTo>
                  <a:lnTo>
                    <a:pt x="54500" y="2634"/>
                  </a:lnTo>
                  <a:lnTo>
                    <a:pt x="48983" y="509"/>
                  </a:lnTo>
                  <a:lnTo>
                    <a:pt x="33471" y="0"/>
                  </a:lnTo>
                  <a:lnTo>
                    <a:pt x="31839" y="1053"/>
                  </a:lnTo>
                  <a:lnTo>
                    <a:pt x="30751" y="2814"/>
                  </a:lnTo>
                  <a:lnTo>
                    <a:pt x="30025" y="5046"/>
                  </a:lnTo>
                  <a:lnTo>
                    <a:pt x="28483" y="6535"/>
                  </a:lnTo>
                  <a:lnTo>
                    <a:pt x="23949" y="8188"/>
                  </a:lnTo>
                  <a:lnTo>
                    <a:pt x="22315" y="9688"/>
                  </a:lnTo>
                  <a:lnTo>
                    <a:pt x="20501" y="14176"/>
                  </a:lnTo>
                  <a:lnTo>
                    <a:pt x="18278" y="25680"/>
                  </a:lnTo>
                  <a:lnTo>
                    <a:pt x="12588" y="34998"/>
                  </a:lnTo>
                  <a:lnTo>
                    <a:pt x="10130" y="47628"/>
                  </a:lnTo>
                  <a:lnTo>
                    <a:pt x="9560" y="78038"/>
                  </a:lnTo>
                  <a:lnTo>
                    <a:pt x="19227" y="110151"/>
                  </a:lnTo>
                  <a:lnTo>
                    <a:pt x="47684" y="154603"/>
                  </a:lnTo>
                  <a:lnTo>
                    <a:pt x="79375" y="201735"/>
                  </a:lnTo>
                  <a:lnTo>
                    <a:pt x="107950" y="245912"/>
                  </a:lnTo>
                  <a:lnTo>
                    <a:pt x="139700" y="290081"/>
                  </a:lnTo>
                  <a:lnTo>
                    <a:pt x="149576" y="311720"/>
                  </a:lnTo>
                  <a:lnTo>
                    <a:pt x="161010" y="358907"/>
                  </a:lnTo>
                  <a:lnTo>
                    <a:pt x="161804" y="382717"/>
                  </a:lnTo>
                  <a:lnTo>
                    <a:pt x="159048" y="389869"/>
                  </a:lnTo>
                  <a:lnTo>
                    <a:pt x="155355" y="396576"/>
                  </a:lnTo>
                  <a:lnTo>
                    <a:pt x="152983" y="409505"/>
                  </a:lnTo>
                  <a:lnTo>
                    <a:pt x="152788" y="412698"/>
                  </a:lnTo>
                  <a:lnTo>
                    <a:pt x="149750" y="419069"/>
                  </a:lnTo>
                  <a:lnTo>
                    <a:pt x="126578" y="447660"/>
                  </a:lnTo>
                  <a:lnTo>
                    <a:pt x="125661" y="450836"/>
                  </a:lnTo>
                  <a:lnTo>
                    <a:pt x="118997" y="457186"/>
                  </a:lnTo>
                  <a:lnTo>
                    <a:pt x="110037" y="462478"/>
                  </a:lnTo>
                  <a:lnTo>
                    <a:pt x="95662" y="468697"/>
                  </a:lnTo>
                  <a:lnTo>
                    <a:pt x="89083" y="472885"/>
                  </a:lnTo>
                  <a:lnTo>
                    <a:pt x="79430" y="475243"/>
                  </a:lnTo>
                  <a:lnTo>
                    <a:pt x="53978" y="476197"/>
                  </a:lnTo>
                  <a:lnTo>
                    <a:pt x="47626" y="473397"/>
                  </a:lnTo>
                  <a:lnTo>
                    <a:pt x="41275" y="469682"/>
                  </a:lnTo>
                  <a:lnTo>
                    <a:pt x="34925" y="468032"/>
                  </a:lnTo>
                  <a:lnTo>
                    <a:pt x="32808" y="466533"/>
                  </a:lnTo>
                  <a:lnTo>
                    <a:pt x="31399" y="464476"/>
                  </a:lnTo>
                  <a:lnTo>
                    <a:pt x="14434" y="420733"/>
                  </a:lnTo>
                  <a:lnTo>
                    <a:pt x="10979" y="402758"/>
                  </a:lnTo>
                  <a:lnTo>
                    <a:pt x="12994" y="393132"/>
                  </a:lnTo>
                  <a:lnTo>
                    <a:pt x="16359" y="384268"/>
                  </a:lnTo>
                  <a:lnTo>
                    <a:pt x="26418" y="343479"/>
                  </a:lnTo>
                  <a:lnTo>
                    <a:pt x="36285" y="328010"/>
                  </a:lnTo>
                  <a:lnTo>
                    <a:pt x="51085" y="309433"/>
                  </a:lnTo>
                  <a:lnTo>
                    <a:pt x="63702" y="286407"/>
                  </a:lnTo>
                  <a:lnTo>
                    <a:pt x="111258" y="241002"/>
                  </a:lnTo>
                  <a:lnTo>
                    <a:pt x="157438" y="203161"/>
                  </a:lnTo>
                  <a:lnTo>
                    <a:pt x="190500" y="1714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1699"/>
            <p:cNvSpPr/>
            <p:nvPr>
              <p:custDataLst>
                <p:tags r:id="rId87"/>
              </p:custDataLst>
            </p:nvPr>
          </p:nvSpPr>
          <p:spPr>
            <a:xfrm>
              <a:off x="7896225" y="1724025"/>
              <a:ext cx="133350" cy="352305"/>
            </a:xfrm>
            <a:custGeom>
              <a:avLst/>
              <a:gdLst/>
              <a:ahLst/>
              <a:cxnLst/>
              <a:rect l="0" t="0" r="0" b="0"/>
              <a:pathLst>
                <a:path w="133350" h="352305">
                  <a:moveTo>
                    <a:pt x="38100" y="9525"/>
                  </a:moveTo>
                  <a:lnTo>
                    <a:pt x="38100" y="9525"/>
                  </a:lnTo>
                  <a:lnTo>
                    <a:pt x="28966" y="392"/>
                  </a:lnTo>
                  <a:lnTo>
                    <a:pt x="9570" y="0"/>
                  </a:lnTo>
                  <a:lnTo>
                    <a:pt x="1328" y="8201"/>
                  </a:lnTo>
                  <a:lnTo>
                    <a:pt x="116" y="17610"/>
                  </a:lnTo>
                  <a:lnTo>
                    <a:pt x="0" y="60336"/>
                  </a:lnTo>
                  <a:lnTo>
                    <a:pt x="2822" y="66680"/>
                  </a:lnTo>
                  <a:lnTo>
                    <a:pt x="6547" y="73027"/>
                  </a:lnTo>
                  <a:lnTo>
                    <a:pt x="9134" y="83844"/>
                  </a:lnTo>
                  <a:lnTo>
                    <a:pt x="9491" y="93761"/>
                  </a:lnTo>
                  <a:lnTo>
                    <a:pt x="10561" y="94257"/>
                  </a:lnTo>
                  <a:lnTo>
                    <a:pt x="14571" y="94809"/>
                  </a:lnTo>
                  <a:lnTo>
                    <a:pt x="16064" y="96014"/>
                  </a:lnTo>
                  <a:lnTo>
                    <a:pt x="17723" y="100176"/>
                  </a:lnTo>
                  <a:lnTo>
                    <a:pt x="19224" y="100651"/>
                  </a:lnTo>
                  <a:lnTo>
                    <a:pt x="28148" y="95523"/>
                  </a:lnTo>
                  <a:lnTo>
                    <a:pt x="42753" y="81068"/>
                  </a:lnTo>
                  <a:lnTo>
                    <a:pt x="45460" y="75541"/>
                  </a:lnTo>
                  <a:lnTo>
                    <a:pt x="48399" y="60238"/>
                  </a:lnTo>
                  <a:lnTo>
                    <a:pt x="55107" y="47608"/>
                  </a:lnTo>
                  <a:lnTo>
                    <a:pt x="57031" y="33600"/>
                  </a:lnTo>
                  <a:lnTo>
                    <a:pt x="54275" y="27986"/>
                  </a:lnTo>
                  <a:lnTo>
                    <a:pt x="50581" y="21963"/>
                  </a:lnTo>
                  <a:lnTo>
                    <a:pt x="48015" y="11372"/>
                  </a:lnTo>
                  <a:lnTo>
                    <a:pt x="39458" y="1486"/>
                  </a:lnTo>
                  <a:lnTo>
                    <a:pt x="35882" y="661"/>
                  </a:lnTo>
                  <a:lnTo>
                    <a:pt x="20412" y="3"/>
                  </a:lnTo>
                  <a:lnTo>
                    <a:pt x="19958" y="1061"/>
                  </a:lnTo>
                  <a:lnTo>
                    <a:pt x="19050" y="41679"/>
                  </a:lnTo>
                  <a:lnTo>
                    <a:pt x="21872" y="47804"/>
                  </a:lnTo>
                  <a:lnTo>
                    <a:pt x="25597" y="54055"/>
                  </a:lnTo>
                  <a:lnTo>
                    <a:pt x="28751" y="63524"/>
                  </a:lnTo>
                  <a:lnTo>
                    <a:pt x="34859" y="73032"/>
                  </a:lnTo>
                  <a:lnTo>
                    <a:pt x="38198" y="82552"/>
                  </a:lnTo>
                  <a:lnTo>
                    <a:pt x="53205" y="108146"/>
                  </a:lnTo>
                  <a:lnTo>
                    <a:pt x="57039" y="119767"/>
                  </a:lnTo>
                  <a:lnTo>
                    <a:pt x="73556" y="142823"/>
                  </a:lnTo>
                  <a:lnTo>
                    <a:pt x="80735" y="160621"/>
                  </a:lnTo>
                  <a:lnTo>
                    <a:pt x="92606" y="180385"/>
                  </a:lnTo>
                  <a:lnTo>
                    <a:pt x="99785" y="198615"/>
                  </a:lnTo>
                  <a:lnTo>
                    <a:pt x="110335" y="216053"/>
                  </a:lnTo>
                  <a:lnTo>
                    <a:pt x="116339" y="235960"/>
                  </a:lnTo>
                  <a:lnTo>
                    <a:pt x="120497" y="243513"/>
                  </a:lnTo>
                  <a:lnTo>
                    <a:pt x="132381" y="282726"/>
                  </a:lnTo>
                  <a:lnTo>
                    <a:pt x="133346" y="327380"/>
                  </a:lnTo>
                  <a:lnTo>
                    <a:pt x="133349" y="336655"/>
                  </a:lnTo>
                  <a:lnTo>
                    <a:pt x="132292" y="338737"/>
                  </a:lnTo>
                  <a:lnTo>
                    <a:pt x="130528" y="340124"/>
                  </a:lnTo>
                  <a:lnTo>
                    <a:pt x="125149" y="342352"/>
                  </a:lnTo>
                  <a:lnTo>
                    <a:pt x="115740" y="351053"/>
                  </a:lnTo>
                  <a:lnTo>
                    <a:pt x="106225" y="352304"/>
                  </a:lnTo>
                  <a:lnTo>
                    <a:pt x="97457" y="345855"/>
                  </a:lnTo>
                  <a:lnTo>
                    <a:pt x="88613" y="343776"/>
                  </a:lnTo>
                  <a:lnTo>
                    <a:pt x="82422" y="343289"/>
                  </a:lnTo>
                  <a:lnTo>
                    <a:pt x="80349" y="342101"/>
                  </a:lnTo>
                  <a:lnTo>
                    <a:pt x="78966" y="340251"/>
                  </a:lnTo>
                  <a:lnTo>
                    <a:pt x="76371" y="335373"/>
                  </a:lnTo>
                  <a:lnTo>
                    <a:pt x="70018" y="326676"/>
                  </a:lnTo>
                  <a:lnTo>
                    <a:pt x="66607" y="317397"/>
                  </a:lnTo>
                  <a:lnTo>
                    <a:pt x="60423" y="307944"/>
                  </a:lnTo>
                  <a:lnTo>
                    <a:pt x="58120" y="298441"/>
                  </a:lnTo>
                  <a:lnTo>
                    <a:pt x="57188" y="264849"/>
                  </a:lnTo>
                  <a:lnTo>
                    <a:pt x="59989" y="257763"/>
                  </a:lnTo>
                  <a:lnTo>
                    <a:pt x="63704" y="251086"/>
                  </a:lnTo>
                  <a:lnTo>
                    <a:pt x="66088" y="238177"/>
                  </a:lnTo>
                  <a:lnTo>
                    <a:pt x="67473" y="230740"/>
                  </a:lnTo>
                  <a:lnTo>
                    <a:pt x="74202" y="215711"/>
                  </a:lnTo>
                  <a:lnTo>
                    <a:pt x="85725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1700"/>
            <p:cNvSpPr/>
            <p:nvPr>
              <p:custDataLst>
                <p:tags r:id="rId88"/>
              </p:custDataLst>
            </p:nvPr>
          </p:nvSpPr>
          <p:spPr>
            <a:xfrm>
              <a:off x="8534400" y="1857375"/>
              <a:ext cx="161926" cy="85716"/>
            </a:xfrm>
            <a:custGeom>
              <a:avLst/>
              <a:gdLst/>
              <a:ahLst/>
              <a:cxnLst/>
              <a:rect l="0" t="0" r="0" b="0"/>
              <a:pathLst>
                <a:path w="161926" h="8571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22666"/>
                  </a:lnTo>
                  <a:lnTo>
                    <a:pt x="1058" y="24636"/>
                  </a:lnTo>
                  <a:lnTo>
                    <a:pt x="2823" y="25949"/>
                  </a:lnTo>
                  <a:lnTo>
                    <a:pt x="5056" y="26824"/>
                  </a:lnTo>
                  <a:lnTo>
                    <a:pt x="6546" y="28466"/>
                  </a:lnTo>
                  <a:lnTo>
                    <a:pt x="8202" y="33113"/>
                  </a:lnTo>
                  <a:lnTo>
                    <a:pt x="9409" y="45863"/>
                  </a:lnTo>
                  <a:lnTo>
                    <a:pt x="16048" y="54881"/>
                  </a:lnTo>
                  <a:lnTo>
                    <a:pt x="18655" y="64913"/>
                  </a:lnTo>
                  <a:lnTo>
                    <a:pt x="18933" y="71209"/>
                  </a:lnTo>
                  <a:lnTo>
                    <a:pt x="20031" y="72873"/>
                  </a:lnTo>
                  <a:lnTo>
                    <a:pt x="21820" y="73982"/>
                  </a:lnTo>
                  <a:lnTo>
                    <a:pt x="28458" y="76161"/>
                  </a:lnTo>
                  <a:lnTo>
                    <a:pt x="37705" y="76199"/>
                  </a:lnTo>
                  <a:lnTo>
                    <a:pt x="37983" y="71143"/>
                  </a:lnTo>
                  <a:lnTo>
                    <a:pt x="39081" y="69654"/>
                  </a:lnTo>
                  <a:lnTo>
                    <a:pt x="43122" y="67999"/>
                  </a:lnTo>
                  <a:lnTo>
                    <a:pt x="44623" y="66499"/>
                  </a:lnTo>
                  <a:lnTo>
                    <a:pt x="46290" y="62011"/>
                  </a:lnTo>
                  <a:lnTo>
                    <a:pt x="47230" y="53534"/>
                  </a:lnTo>
                  <a:lnTo>
                    <a:pt x="48420" y="51564"/>
                  </a:lnTo>
                  <a:lnTo>
                    <a:pt x="50271" y="50251"/>
                  </a:lnTo>
                  <a:lnTo>
                    <a:pt x="52564" y="49376"/>
                  </a:lnTo>
                  <a:lnTo>
                    <a:pt x="54092" y="47734"/>
                  </a:lnTo>
                  <a:lnTo>
                    <a:pt x="55791" y="43087"/>
                  </a:lnTo>
                  <a:lnTo>
                    <a:pt x="57941" y="31481"/>
                  </a:lnTo>
                  <a:lnTo>
                    <a:pt x="65316" y="20896"/>
                  </a:lnTo>
                  <a:lnTo>
                    <a:pt x="66555" y="11011"/>
                  </a:lnTo>
                  <a:lnTo>
                    <a:pt x="66675" y="3"/>
                  </a:lnTo>
                  <a:lnTo>
                    <a:pt x="66675" y="47514"/>
                  </a:lnTo>
                  <a:lnTo>
                    <a:pt x="66675" y="52162"/>
                  </a:lnTo>
                  <a:lnTo>
                    <a:pt x="67733" y="53824"/>
                  </a:lnTo>
                  <a:lnTo>
                    <a:pt x="69498" y="54933"/>
                  </a:lnTo>
                  <a:lnTo>
                    <a:pt x="74877" y="56712"/>
                  </a:lnTo>
                  <a:lnTo>
                    <a:pt x="75612" y="59778"/>
                  </a:lnTo>
                  <a:lnTo>
                    <a:pt x="76084" y="65312"/>
                  </a:lnTo>
                  <a:lnTo>
                    <a:pt x="77181" y="65767"/>
                  </a:lnTo>
                  <a:lnTo>
                    <a:pt x="90778" y="66675"/>
                  </a:lnTo>
                  <a:lnTo>
                    <a:pt x="92269" y="65617"/>
                  </a:lnTo>
                  <a:lnTo>
                    <a:pt x="93263" y="63852"/>
                  </a:lnTo>
                  <a:lnTo>
                    <a:pt x="94857" y="58474"/>
                  </a:lnTo>
                  <a:lnTo>
                    <a:pt x="97897" y="57739"/>
                  </a:lnTo>
                  <a:lnTo>
                    <a:pt x="100190" y="57542"/>
                  </a:lnTo>
                  <a:lnTo>
                    <a:pt x="101719" y="56353"/>
                  </a:lnTo>
                  <a:lnTo>
                    <a:pt x="104373" y="48983"/>
                  </a:lnTo>
                  <a:lnTo>
                    <a:pt x="104655" y="42971"/>
                  </a:lnTo>
                  <a:lnTo>
                    <a:pt x="107545" y="37443"/>
                  </a:lnTo>
                  <a:lnTo>
                    <a:pt x="112965" y="30327"/>
                  </a:lnTo>
                  <a:lnTo>
                    <a:pt x="114265" y="19488"/>
                  </a:lnTo>
                  <a:lnTo>
                    <a:pt x="114300" y="9528"/>
                  </a:lnTo>
                  <a:lnTo>
                    <a:pt x="114300" y="52244"/>
                  </a:lnTo>
                  <a:lnTo>
                    <a:pt x="115358" y="53879"/>
                  </a:lnTo>
                  <a:lnTo>
                    <a:pt x="117123" y="54970"/>
                  </a:lnTo>
                  <a:lnTo>
                    <a:pt x="119356" y="55696"/>
                  </a:lnTo>
                  <a:lnTo>
                    <a:pt x="120846" y="57239"/>
                  </a:lnTo>
                  <a:lnTo>
                    <a:pt x="123709" y="66245"/>
                  </a:lnTo>
                  <a:lnTo>
                    <a:pt x="123821" y="75797"/>
                  </a:lnTo>
                  <a:lnTo>
                    <a:pt x="132025" y="76165"/>
                  </a:lnTo>
                  <a:lnTo>
                    <a:pt x="132467" y="77235"/>
                  </a:lnTo>
                  <a:lnTo>
                    <a:pt x="133315" y="85332"/>
                  </a:lnTo>
                  <a:lnTo>
                    <a:pt x="147538" y="85715"/>
                  </a:lnTo>
                  <a:lnTo>
                    <a:pt x="149159" y="84660"/>
                  </a:lnTo>
                  <a:lnTo>
                    <a:pt x="150239" y="82898"/>
                  </a:lnTo>
                  <a:lnTo>
                    <a:pt x="150959" y="80666"/>
                  </a:lnTo>
                  <a:lnTo>
                    <a:pt x="152497" y="79177"/>
                  </a:lnTo>
                  <a:lnTo>
                    <a:pt x="16192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1701"/>
            <p:cNvSpPr/>
            <p:nvPr>
              <p:custDataLst>
                <p:tags r:id="rId89"/>
              </p:custDataLst>
            </p:nvPr>
          </p:nvSpPr>
          <p:spPr>
            <a:xfrm>
              <a:off x="8315325" y="1733956"/>
              <a:ext cx="152401" cy="142424"/>
            </a:xfrm>
            <a:custGeom>
              <a:avLst/>
              <a:gdLst/>
              <a:ahLst/>
              <a:cxnLst/>
              <a:rect l="0" t="0" r="0" b="0"/>
              <a:pathLst>
                <a:path w="152401" h="142424">
                  <a:moveTo>
                    <a:pt x="9525" y="28169"/>
                  </a:moveTo>
                  <a:lnTo>
                    <a:pt x="9525" y="28169"/>
                  </a:lnTo>
                  <a:lnTo>
                    <a:pt x="9525" y="23113"/>
                  </a:lnTo>
                  <a:lnTo>
                    <a:pt x="8467" y="21623"/>
                  </a:lnTo>
                  <a:lnTo>
                    <a:pt x="6702" y="20630"/>
                  </a:lnTo>
                  <a:lnTo>
                    <a:pt x="4469" y="19968"/>
                  </a:lnTo>
                  <a:lnTo>
                    <a:pt x="2979" y="18468"/>
                  </a:lnTo>
                  <a:lnTo>
                    <a:pt x="391" y="10559"/>
                  </a:lnTo>
                  <a:lnTo>
                    <a:pt x="77" y="14891"/>
                  </a:lnTo>
                  <a:lnTo>
                    <a:pt x="0" y="9121"/>
                  </a:lnTo>
                  <a:lnTo>
                    <a:pt x="0" y="31509"/>
                  </a:lnTo>
                  <a:lnTo>
                    <a:pt x="2823" y="37767"/>
                  </a:lnTo>
                  <a:lnTo>
                    <a:pt x="6546" y="44077"/>
                  </a:lnTo>
                  <a:lnTo>
                    <a:pt x="8937" y="56750"/>
                  </a:lnTo>
                  <a:lnTo>
                    <a:pt x="9520" y="104195"/>
                  </a:lnTo>
                  <a:lnTo>
                    <a:pt x="9525" y="142423"/>
                  </a:lnTo>
                  <a:lnTo>
                    <a:pt x="9525" y="96099"/>
                  </a:lnTo>
                  <a:lnTo>
                    <a:pt x="9525" y="49256"/>
                  </a:lnTo>
                  <a:lnTo>
                    <a:pt x="9525" y="45402"/>
                  </a:lnTo>
                  <a:lnTo>
                    <a:pt x="12348" y="38298"/>
                  </a:lnTo>
                  <a:lnTo>
                    <a:pt x="16071" y="31612"/>
                  </a:lnTo>
                  <a:lnTo>
                    <a:pt x="18790" y="18864"/>
                  </a:lnTo>
                  <a:lnTo>
                    <a:pt x="19040" y="9561"/>
                  </a:lnTo>
                  <a:lnTo>
                    <a:pt x="27249" y="9158"/>
                  </a:lnTo>
                  <a:lnTo>
                    <a:pt x="27691" y="10203"/>
                  </a:lnTo>
                  <a:lnTo>
                    <a:pt x="28182" y="14187"/>
                  </a:lnTo>
                  <a:lnTo>
                    <a:pt x="29371" y="15673"/>
                  </a:lnTo>
                  <a:lnTo>
                    <a:pt x="33515" y="17323"/>
                  </a:lnTo>
                  <a:lnTo>
                    <a:pt x="35044" y="18822"/>
                  </a:lnTo>
                  <a:lnTo>
                    <a:pt x="40318" y="28831"/>
                  </a:lnTo>
                  <a:lnTo>
                    <a:pt x="44378" y="34813"/>
                  </a:lnTo>
                  <a:lnTo>
                    <a:pt x="47720" y="44131"/>
                  </a:lnTo>
                  <a:lnTo>
                    <a:pt x="53886" y="53595"/>
                  </a:lnTo>
                  <a:lnTo>
                    <a:pt x="56183" y="63102"/>
                  </a:lnTo>
                  <a:lnTo>
                    <a:pt x="56721" y="69447"/>
                  </a:lnTo>
                  <a:lnTo>
                    <a:pt x="59782" y="75796"/>
                  </a:lnTo>
                  <a:lnTo>
                    <a:pt x="63611" y="82145"/>
                  </a:lnTo>
                  <a:lnTo>
                    <a:pt x="66070" y="94844"/>
                  </a:lnTo>
                  <a:lnTo>
                    <a:pt x="66675" y="123416"/>
                  </a:lnTo>
                  <a:lnTo>
                    <a:pt x="66675" y="78959"/>
                  </a:lnTo>
                  <a:lnTo>
                    <a:pt x="66675" y="31374"/>
                  </a:lnTo>
                  <a:lnTo>
                    <a:pt x="69498" y="26771"/>
                  </a:lnTo>
                  <a:lnTo>
                    <a:pt x="73221" y="21198"/>
                  </a:lnTo>
                  <a:lnTo>
                    <a:pt x="75809" y="10919"/>
                  </a:lnTo>
                  <a:lnTo>
                    <a:pt x="76998" y="10319"/>
                  </a:lnTo>
                  <a:lnTo>
                    <a:pt x="81140" y="9652"/>
                  </a:lnTo>
                  <a:lnTo>
                    <a:pt x="82669" y="8416"/>
                  </a:lnTo>
                  <a:lnTo>
                    <a:pt x="85323" y="965"/>
                  </a:lnTo>
                  <a:lnTo>
                    <a:pt x="88369" y="203"/>
                  </a:lnTo>
                  <a:lnTo>
                    <a:pt x="90663" y="0"/>
                  </a:lnTo>
                  <a:lnTo>
                    <a:pt x="92192" y="923"/>
                  </a:lnTo>
                  <a:lnTo>
                    <a:pt x="93211" y="2597"/>
                  </a:lnTo>
                  <a:lnTo>
                    <a:pt x="93891" y="4771"/>
                  </a:lnTo>
                  <a:lnTo>
                    <a:pt x="95403" y="6220"/>
                  </a:lnTo>
                  <a:lnTo>
                    <a:pt x="99903" y="7831"/>
                  </a:lnTo>
                  <a:lnTo>
                    <a:pt x="101528" y="9318"/>
                  </a:lnTo>
                  <a:lnTo>
                    <a:pt x="103332" y="13794"/>
                  </a:lnTo>
                  <a:lnTo>
                    <a:pt x="104870" y="15410"/>
                  </a:lnTo>
                  <a:lnTo>
                    <a:pt x="109403" y="17207"/>
                  </a:lnTo>
                  <a:lnTo>
                    <a:pt x="111036" y="18744"/>
                  </a:lnTo>
                  <a:lnTo>
                    <a:pt x="115072" y="28261"/>
                  </a:lnTo>
                  <a:lnTo>
                    <a:pt x="120761" y="35487"/>
                  </a:lnTo>
                  <a:lnTo>
                    <a:pt x="122917" y="44331"/>
                  </a:lnTo>
                  <a:lnTo>
                    <a:pt x="123421" y="50521"/>
                  </a:lnTo>
                  <a:lnTo>
                    <a:pt x="124616" y="52596"/>
                  </a:lnTo>
                  <a:lnTo>
                    <a:pt x="126469" y="53978"/>
                  </a:lnTo>
                  <a:lnTo>
                    <a:pt x="128763" y="54900"/>
                  </a:lnTo>
                  <a:lnTo>
                    <a:pt x="130292" y="56573"/>
                  </a:lnTo>
                  <a:lnTo>
                    <a:pt x="131991" y="61254"/>
                  </a:lnTo>
                  <a:lnTo>
                    <a:pt x="132948" y="69840"/>
                  </a:lnTo>
                  <a:lnTo>
                    <a:pt x="134141" y="71824"/>
                  </a:lnTo>
                  <a:lnTo>
                    <a:pt x="135994" y="73147"/>
                  </a:lnTo>
                  <a:lnTo>
                    <a:pt x="138288" y="74030"/>
                  </a:lnTo>
                  <a:lnTo>
                    <a:pt x="139817" y="75676"/>
                  </a:lnTo>
                  <a:lnTo>
                    <a:pt x="142473" y="83840"/>
                  </a:lnTo>
                  <a:lnTo>
                    <a:pt x="142874" y="109271"/>
                  </a:lnTo>
                  <a:lnTo>
                    <a:pt x="143933" y="110812"/>
                  </a:lnTo>
                  <a:lnTo>
                    <a:pt x="145698" y="111839"/>
                  </a:lnTo>
                  <a:lnTo>
                    <a:pt x="151077" y="113488"/>
                  </a:lnTo>
                  <a:lnTo>
                    <a:pt x="151812" y="116536"/>
                  </a:lnTo>
                  <a:lnTo>
                    <a:pt x="152390" y="123299"/>
                  </a:lnTo>
                  <a:lnTo>
                    <a:pt x="142991" y="123418"/>
                  </a:lnTo>
                  <a:lnTo>
                    <a:pt x="152400" y="1234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1702"/>
            <p:cNvSpPr/>
            <p:nvPr>
              <p:custDataLst>
                <p:tags r:id="rId90"/>
              </p:custDataLst>
            </p:nvPr>
          </p:nvSpPr>
          <p:spPr>
            <a:xfrm>
              <a:off x="8162925" y="1733550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19050" y="0"/>
                  </a:moveTo>
                  <a:lnTo>
                    <a:pt x="19050" y="0"/>
                  </a:lnTo>
                  <a:lnTo>
                    <a:pt x="9916" y="0"/>
                  </a:lnTo>
                  <a:lnTo>
                    <a:pt x="9640" y="5056"/>
                  </a:lnTo>
                  <a:lnTo>
                    <a:pt x="8544" y="6546"/>
                  </a:lnTo>
                  <a:lnTo>
                    <a:pt x="1335" y="9133"/>
                  </a:lnTo>
                  <a:lnTo>
                    <a:pt x="593" y="12173"/>
                  </a:lnTo>
                  <a:lnTo>
                    <a:pt x="0" y="57167"/>
                  </a:lnTo>
                  <a:lnTo>
                    <a:pt x="0" y="60336"/>
                  </a:lnTo>
                  <a:lnTo>
                    <a:pt x="2822" y="66680"/>
                  </a:lnTo>
                  <a:lnTo>
                    <a:pt x="6547" y="73027"/>
                  </a:lnTo>
                  <a:lnTo>
                    <a:pt x="8937" y="85726"/>
                  </a:lnTo>
                  <a:lnTo>
                    <a:pt x="9134" y="88900"/>
                  </a:lnTo>
                  <a:lnTo>
                    <a:pt x="11381" y="92075"/>
                  </a:lnTo>
                  <a:lnTo>
                    <a:pt x="25892" y="102894"/>
                  </a:lnTo>
                  <a:lnTo>
                    <a:pt x="27384" y="106761"/>
                  </a:lnTo>
                  <a:lnTo>
                    <a:pt x="28340" y="117867"/>
                  </a:lnTo>
                  <a:lnTo>
                    <a:pt x="29477" y="119853"/>
                  </a:lnTo>
                  <a:lnTo>
                    <a:pt x="31293" y="121177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9" name="SMARTInkShape-Group435"/>
          <p:cNvGrpSpPr/>
          <p:nvPr/>
        </p:nvGrpSpPr>
        <p:grpSpPr>
          <a:xfrm>
            <a:off x="6347971" y="2209800"/>
            <a:ext cx="1614930" cy="523748"/>
            <a:chOff x="6347971" y="2209800"/>
            <a:chExt cx="1614930" cy="523748"/>
          </a:xfrm>
        </p:grpSpPr>
        <p:sp>
          <p:nvSpPr>
            <p:cNvPr id="24596" name="SMARTInkShape-1703"/>
            <p:cNvSpPr/>
            <p:nvPr>
              <p:custDataLst>
                <p:tags r:id="rId70"/>
              </p:custDataLst>
            </p:nvPr>
          </p:nvSpPr>
          <p:spPr>
            <a:xfrm>
              <a:off x="7762875" y="2209835"/>
              <a:ext cx="200026" cy="333341"/>
            </a:xfrm>
            <a:custGeom>
              <a:avLst/>
              <a:gdLst/>
              <a:ahLst/>
              <a:cxnLst/>
              <a:rect l="0" t="0" r="0" b="0"/>
              <a:pathLst>
                <a:path w="200026" h="333341">
                  <a:moveTo>
                    <a:pt x="19050" y="38065"/>
                  </a:moveTo>
                  <a:lnTo>
                    <a:pt x="19050" y="38065"/>
                  </a:lnTo>
                  <a:lnTo>
                    <a:pt x="19050" y="33009"/>
                  </a:lnTo>
                  <a:lnTo>
                    <a:pt x="17992" y="31519"/>
                  </a:lnTo>
                  <a:lnTo>
                    <a:pt x="16228" y="30526"/>
                  </a:lnTo>
                  <a:lnTo>
                    <a:pt x="13994" y="29864"/>
                  </a:lnTo>
                  <a:lnTo>
                    <a:pt x="12503" y="28364"/>
                  </a:lnTo>
                  <a:lnTo>
                    <a:pt x="8727" y="18917"/>
                  </a:lnTo>
                  <a:lnTo>
                    <a:pt x="402" y="9920"/>
                  </a:lnTo>
                  <a:lnTo>
                    <a:pt x="1" y="0"/>
                  </a:lnTo>
                  <a:lnTo>
                    <a:pt x="0" y="44502"/>
                  </a:lnTo>
                  <a:lnTo>
                    <a:pt x="0" y="50804"/>
                  </a:lnTo>
                  <a:lnTo>
                    <a:pt x="1058" y="52908"/>
                  </a:lnTo>
                  <a:lnTo>
                    <a:pt x="2822" y="54310"/>
                  </a:lnTo>
                  <a:lnTo>
                    <a:pt x="5056" y="55245"/>
                  </a:lnTo>
                  <a:lnTo>
                    <a:pt x="6547" y="56927"/>
                  </a:lnTo>
                  <a:lnTo>
                    <a:pt x="8201" y="61617"/>
                  </a:lnTo>
                  <a:lnTo>
                    <a:pt x="10323" y="79798"/>
                  </a:lnTo>
                  <a:lnTo>
                    <a:pt x="17012" y="94678"/>
                  </a:lnTo>
                  <a:lnTo>
                    <a:pt x="21694" y="121757"/>
                  </a:lnTo>
                  <a:lnTo>
                    <a:pt x="25516" y="129236"/>
                  </a:lnTo>
                  <a:lnTo>
                    <a:pt x="37672" y="174187"/>
                  </a:lnTo>
                  <a:lnTo>
                    <a:pt x="48415" y="215597"/>
                  </a:lnTo>
                  <a:lnTo>
                    <a:pt x="54091" y="226369"/>
                  </a:lnTo>
                  <a:lnTo>
                    <a:pt x="59920" y="269311"/>
                  </a:lnTo>
                  <a:lnTo>
                    <a:pt x="65340" y="287531"/>
                  </a:lnTo>
                  <a:lnTo>
                    <a:pt x="66558" y="307821"/>
                  </a:lnTo>
                  <a:lnTo>
                    <a:pt x="67656" y="309977"/>
                  </a:lnTo>
                  <a:lnTo>
                    <a:pt x="69445" y="311415"/>
                  </a:lnTo>
                  <a:lnTo>
                    <a:pt x="71697" y="312373"/>
                  </a:lnTo>
                  <a:lnTo>
                    <a:pt x="73198" y="314071"/>
                  </a:lnTo>
                  <a:lnTo>
                    <a:pt x="74865" y="318778"/>
                  </a:lnTo>
                  <a:lnTo>
                    <a:pt x="76200" y="333339"/>
                  </a:lnTo>
                  <a:lnTo>
                    <a:pt x="84401" y="333340"/>
                  </a:lnTo>
                  <a:lnTo>
                    <a:pt x="84843" y="332282"/>
                  </a:lnTo>
                  <a:lnTo>
                    <a:pt x="86761" y="316472"/>
                  </a:lnTo>
                  <a:lnTo>
                    <a:pt x="93923" y="306516"/>
                  </a:lnTo>
                  <a:lnTo>
                    <a:pt x="96045" y="297507"/>
                  </a:lnTo>
                  <a:lnTo>
                    <a:pt x="101718" y="288621"/>
                  </a:lnTo>
                  <a:lnTo>
                    <a:pt x="104171" y="276137"/>
                  </a:lnTo>
                  <a:lnTo>
                    <a:pt x="104373" y="272979"/>
                  </a:lnTo>
                  <a:lnTo>
                    <a:pt x="107419" y="266649"/>
                  </a:lnTo>
                  <a:lnTo>
                    <a:pt x="111241" y="260308"/>
                  </a:lnTo>
                  <a:lnTo>
                    <a:pt x="113696" y="247614"/>
                  </a:lnTo>
                  <a:lnTo>
                    <a:pt x="113898" y="244439"/>
                  </a:lnTo>
                  <a:lnTo>
                    <a:pt x="116944" y="238090"/>
                  </a:lnTo>
                  <a:lnTo>
                    <a:pt x="120766" y="231740"/>
                  </a:lnTo>
                  <a:lnTo>
                    <a:pt x="123978" y="222215"/>
                  </a:lnTo>
                  <a:lnTo>
                    <a:pt x="130103" y="212690"/>
                  </a:lnTo>
                  <a:lnTo>
                    <a:pt x="132387" y="203165"/>
                  </a:lnTo>
                  <a:lnTo>
                    <a:pt x="132922" y="196815"/>
                  </a:lnTo>
                  <a:lnTo>
                    <a:pt x="134124" y="194698"/>
                  </a:lnTo>
                  <a:lnTo>
                    <a:pt x="135982" y="193287"/>
                  </a:lnTo>
                  <a:lnTo>
                    <a:pt x="138280" y="192346"/>
                  </a:lnTo>
                  <a:lnTo>
                    <a:pt x="139812" y="190661"/>
                  </a:lnTo>
                  <a:lnTo>
                    <a:pt x="141513" y="185966"/>
                  </a:lnTo>
                  <a:lnTo>
                    <a:pt x="143665" y="167782"/>
                  </a:lnTo>
                  <a:lnTo>
                    <a:pt x="150361" y="152902"/>
                  </a:lnTo>
                  <a:lnTo>
                    <a:pt x="151041" y="149548"/>
                  </a:lnTo>
                  <a:lnTo>
                    <a:pt x="164105" y="123804"/>
                  </a:lnTo>
                  <a:lnTo>
                    <a:pt x="168186" y="117446"/>
                  </a:lnTo>
                  <a:lnTo>
                    <a:pt x="171542" y="107917"/>
                  </a:lnTo>
                  <a:lnTo>
                    <a:pt x="177710" y="98391"/>
                  </a:lnTo>
                  <a:lnTo>
                    <a:pt x="180008" y="88865"/>
                  </a:lnTo>
                  <a:lnTo>
                    <a:pt x="180545" y="82515"/>
                  </a:lnTo>
                  <a:lnTo>
                    <a:pt x="181746" y="80398"/>
                  </a:lnTo>
                  <a:lnTo>
                    <a:pt x="183607" y="78987"/>
                  </a:lnTo>
                  <a:lnTo>
                    <a:pt x="185904" y="78046"/>
                  </a:lnTo>
                  <a:lnTo>
                    <a:pt x="187436" y="76361"/>
                  </a:lnTo>
                  <a:lnTo>
                    <a:pt x="190097" y="68129"/>
                  </a:lnTo>
                  <a:lnTo>
                    <a:pt x="190490" y="57546"/>
                  </a:lnTo>
                  <a:lnTo>
                    <a:pt x="199909" y="57118"/>
                  </a:lnTo>
                  <a:lnTo>
                    <a:pt x="200025" y="47624"/>
                  </a:lnTo>
                  <a:lnTo>
                    <a:pt x="200025" y="75737"/>
                  </a:lnTo>
                  <a:lnTo>
                    <a:pt x="190500" y="856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1704"/>
            <p:cNvSpPr/>
            <p:nvPr>
              <p:custDataLst>
                <p:tags r:id="rId71"/>
              </p:custDataLst>
            </p:nvPr>
          </p:nvSpPr>
          <p:spPr>
            <a:xfrm>
              <a:off x="6573575" y="2524125"/>
              <a:ext cx="122501" cy="28576"/>
            </a:xfrm>
            <a:custGeom>
              <a:avLst/>
              <a:gdLst/>
              <a:ahLst/>
              <a:cxnLst/>
              <a:rect l="0" t="0" r="0" b="0"/>
              <a:pathLst>
                <a:path w="122501" h="28576">
                  <a:moveTo>
                    <a:pt x="8200" y="28575"/>
                  </a:moveTo>
                  <a:lnTo>
                    <a:pt x="8200" y="28575"/>
                  </a:lnTo>
                  <a:lnTo>
                    <a:pt x="0" y="28575"/>
                  </a:lnTo>
                  <a:lnTo>
                    <a:pt x="4124" y="28575"/>
                  </a:lnTo>
                  <a:lnTo>
                    <a:pt x="5483" y="25400"/>
                  </a:lnTo>
                  <a:lnTo>
                    <a:pt x="7664" y="8780"/>
                  </a:lnTo>
                  <a:lnTo>
                    <a:pt x="7843" y="9028"/>
                  </a:lnTo>
                  <a:lnTo>
                    <a:pt x="53536" y="9525"/>
                  </a:lnTo>
                  <a:lnTo>
                    <a:pt x="100021" y="9525"/>
                  </a:lnTo>
                  <a:lnTo>
                    <a:pt x="106512" y="9525"/>
                  </a:lnTo>
                  <a:lnTo>
                    <a:pt x="112925" y="6703"/>
                  </a:lnTo>
                  <a:lnTo>
                    <a:pt x="122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1705"/>
            <p:cNvSpPr/>
            <p:nvPr>
              <p:custDataLst>
                <p:tags r:id="rId72"/>
              </p:custDataLst>
            </p:nvPr>
          </p:nvSpPr>
          <p:spPr>
            <a:xfrm>
              <a:off x="6826694" y="2486025"/>
              <a:ext cx="69407" cy="28575"/>
            </a:xfrm>
            <a:custGeom>
              <a:avLst/>
              <a:gdLst/>
              <a:ahLst/>
              <a:cxnLst/>
              <a:rect l="0" t="0" r="0" b="0"/>
              <a:pathLst>
                <a:path w="69407" h="28575">
                  <a:moveTo>
                    <a:pt x="12256" y="19050"/>
                  </a:moveTo>
                  <a:lnTo>
                    <a:pt x="12256" y="19050"/>
                  </a:lnTo>
                  <a:lnTo>
                    <a:pt x="12256" y="28540"/>
                  </a:lnTo>
                  <a:lnTo>
                    <a:pt x="0" y="28570"/>
                  </a:lnTo>
                  <a:lnTo>
                    <a:pt x="2191" y="28574"/>
                  </a:lnTo>
                  <a:lnTo>
                    <a:pt x="10228" y="22029"/>
                  </a:lnTo>
                  <a:lnTo>
                    <a:pt x="18946" y="18874"/>
                  </a:lnTo>
                  <a:lnTo>
                    <a:pt x="28232" y="12766"/>
                  </a:lnTo>
                  <a:lnTo>
                    <a:pt x="37685" y="9427"/>
                  </a:lnTo>
                  <a:lnTo>
                    <a:pt x="48248" y="3263"/>
                  </a:lnTo>
                  <a:lnTo>
                    <a:pt x="6940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9" name="SMARTInkShape-1706"/>
            <p:cNvSpPr/>
            <p:nvPr>
              <p:custDataLst>
                <p:tags r:id="rId73"/>
              </p:custDataLst>
            </p:nvPr>
          </p:nvSpPr>
          <p:spPr>
            <a:xfrm>
              <a:off x="7105665" y="2316019"/>
              <a:ext cx="93863" cy="379426"/>
            </a:xfrm>
            <a:custGeom>
              <a:avLst/>
              <a:gdLst/>
              <a:ahLst/>
              <a:cxnLst/>
              <a:rect l="0" t="0" r="0" b="0"/>
              <a:pathLst>
                <a:path w="93863" h="379426">
                  <a:moveTo>
                    <a:pt x="38085" y="74756"/>
                  </a:moveTo>
                  <a:lnTo>
                    <a:pt x="38085" y="74756"/>
                  </a:lnTo>
                  <a:lnTo>
                    <a:pt x="38085" y="60567"/>
                  </a:lnTo>
                  <a:lnTo>
                    <a:pt x="39143" y="58947"/>
                  </a:lnTo>
                  <a:lnTo>
                    <a:pt x="40907" y="57866"/>
                  </a:lnTo>
                  <a:lnTo>
                    <a:pt x="46286" y="56133"/>
                  </a:lnTo>
                  <a:lnTo>
                    <a:pt x="54953" y="49244"/>
                  </a:lnTo>
                  <a:lnTo>
                    <a:pt x="64909" y="46585"/>
                  </a:lnTo>
                  <a:lnTo>
                    <a:pt x="71198" y="41244"/>
                  </a:lnTo>
                  <a:lnTo>
                    <a:pt x="73968" y="35873"/>
                  </a:lnTo>
                  <a:lnTo>
                    <a:pt x="75747" y="28857"/>
                  </a:lnTo>
                  <a:lnTo>
                    <a:pt x="85307" y="18043"/>
                  </a:lnTo>
                  <a:lnTo>
                    <a:pt x="85675" y="9444"/>
                  </a:lnTo>
                  <a:lnTo>
                    <a:pt x="77506" y="0"/>
                  </a:lnTo>
                  <a:lnTo>
                    <a:pt x="76007" y="577"/>
                  </a:lnTo>
                  <a:lnTo>
                    <a:pt x="68099" y="6884"/>
                  </a:lnTo>
                  <a:lnTo>
                    <a:pt x="59340" y="8903"/>
                  </a:lnTo>
                  <a:lnTo>
                    <a:pt x="25374" y="39877"/>
                  </a:lnTo>
                  <a:lnTo>
                    <a:pt x="4218" y="71759"/>
                  </a:lnTo>
                  <a:lnTo>
                    <a:pt x="542" y="100598"/>
                  </a:lnTo>
                  <a:lnTo>
                    <a:pt x="0" y="148185"/>
                  </a:lnTo>
                  <a:lnTo>
                    <a:pt x="5046" y="166951"/>
                  </a:lnTo>
                  <a:lnTo>
                    <a:pt x="28634" y="205877"/>
                  </a:lnTo>
                  <a:lnTo>
                    <a:pt x="63486" y="249552"/>
                  </a:lnTo>
                  <a:lnTo>
                    <a:pt x="81477" y="271342"/>
                  </a:lnTo>
                  <a:lnTo>
                    <a:pt x="84455" y="281053"/>
                  </a:lnTo>
                  <a:lnTo>
                    <a:pt x="85153" y="287446"/>
                  </a:lnTo>
                  <a:lnTo>
                    <a:pt x="88284" y="293816"/>
                  </a:lnTo>
                  <a:lnTo>
                    <a:pt x="92146" y="300174"/>
                  </a:lnTo>
                  <a:lnTo>
                    <a:pt x="93862" y="306528"/>
                  </a:lnTo>
                  <a:lnTo>
                    <a:pt x="93262" y="309704"/>
                  </a:lnTo>
                  <a:lnTo>
                    <a:pt x="87515" y="322406"/>
                  </a:lnTo>
                  <a:lnTo>
                    <a:pt x="84722" y="347806"/>
                  </a:lnTo>
                  <a:lnTo>
                    <a:pt x="75363" y="360506"/>
                  </a:lnTo>
                  <a:lnTo>
                    <a:pt x="62113" y="374530"/>
                  </a:lnTo>
                  <a:lnTo>
                    <a:pt x="56525" y="377323"/>
                  </a:lnTo>
                  <a:lnTo>
                    <a:pt x="39931" y="379425"/>
                  </a:lnTo>
                  <a:lnTo>
                    <a:pt x="33576" y="374461"/>
                  </a:lnTo>
                  <a:lnTo>
                    <a:pt x="30789" y="369178"/>
                  </a:lnTo>
                  <a:lnTo>
                    <a:pt x="28560" y="3509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0" name="SMARTInkShape-1707"/>
            <p:cNvSpPr/>
            <p:nvPr>
              <p:custDataLst>
                <p:tags r:id="rId74"/>
              </p:custDataLst>
            </p:nvPr>
          </p:nvSpPr>
          <p:spPr>
            <a:xfrm>
              <a:off x="6800850" y="24193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0"/>
                  </a:moveTo>
                  <a:lnTo>
                    <a:pt x="0" y="0"/>
                  </a:lnTo>
                  <a:lnTo>
                    <a:pt x="25923" y="0"/>
                  </a:lnTo>
                  <a:lnTo>
                    <a:pt x="26808" y="1058"/>
                  </a:lnTo>
                  <a:lnTo>
                    <a:pt x="27790" y="5056"/>
                  </a:lnTo>
                  <a:lnTo>
                    <a:pt x="29110" y="6546"/>
                  </a:lnTo>
                  <a:lnTo>
                    <a:pt x="36707" y="9133"/>
                  </a:lnTo>
                  <a:lnTo>
                    <a:pt x="46179" y="9491"/>
                  </a:lnTo>
                  <a:lnTo>
                    <a:pt x="54943" y="16064"/>
                  </a:lnTo>
                  <a:lnTo>
                    <a:pt x="64921" y="18657"/>
                  </a:lnTo>
                  <a:lnTo>
                    <a:pt x="1047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1708"/>
            <p:cNvSpPr/>
            <p:nvPr>
              <p:custDataLst>
                <p:tags r:id="rId75"/>
              </p:custDataLst>
            </p:nvPr>
          </p:nvSpPr>
          <p:spPr>
            <a:xfrm>
              <a:off x="6600825" y="2419350"/>
              <a:ext cx="57035" cy="161926"/>
            </a:xfrm>
            <a:custGeom>
              <a:avLst/>
              <a:gdLst/>
              <a:ahLst/>
              <a:cxnLst/>
              <a:rect l="0" t="0" r="0" b="0"/>
              <a:pathLst>
                <a:path w="57035" h="161926">
                  <a:moveTo>
                    <a:pt x="47625" y="0"/>
                  </a:moveTo>
                  <a:lnTo>
                    <a:pt x="47625" y="0"/>
                  </a:lnTo>
                  <a:lnTo>
                    <a:pt x="55825" y="0"/>
                  </a:lnTo>
                  <a:lnTo>
                    <a:pt x="56267" y="1058"/>
                  </a:lnTo>
                  <a:lnTo>
                    <a:pt x="57034" y="8201"/>
                  </a:lnTo>
                  <a:lnTo>
                    <a:pt x="52060" y="4076"/>
                  </a:lnTo>
                  <a:lnTo>
                    <a:pt x="50581" y="3776"/>
                  </a:lnTo>
                  <a:lnTo>
                    <a:pt x="49596" y="4634"/>
                  </a:lnTo>
                  <a:lnTo>
                    <a:pt x="48502" y="8410"/>
                  </a:lnTo>
                  <a:lnTo>
                    <a:pt x="47740" y="22496"/>
                  </a:lnTo>
                  <a:lnTo>
                    <a:pt x="44854" y="28696"/>
                  </a:lnTo>
                  <a:lnTo>
                    <a:pt x="41102" y="34979"/>
                  </a:lnTo>
                  <a:lnTo>
                    <a:pt x="26393" y="78435"/>
                  </a:lnTo>
                  <a:lnTo>
                    <a:pt x="21226" y="93090"/>
                  </a:lnTo>
                  <a:lnTo>
                    <a:pt x="16872" y="106957"/>
                  </a:lnTo>
                  <a:lnTo>
                    <a:pt x="11702" y="121649"/>
                  </a:lnTo>
                  <a:lnTo>
                    <a:pt x="9434" y="129208"/>
                  </a:lnTo>
                  <a:lnTo>
                    <a:pt x="2177" y="142684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1709"/>
            <p:cNvSpPr/>
            <p:nvPr>
              <p:custDataLst>
                <p:tags r:id="rId76"/>
              </p:custDataLst>
            </p:nvPr>
          </p:nvSpPr>
          <p:spPr>
            <a:xfrm>
              <a:off x="6381750" y="2409825"/>
              <a:ext cx="161926" cy="19050"/>
            </a:xfrm>
            <a:custGeom>
              <a:avLst/>
              <a:gdLst/>
              <a:ahLst/>
              <a:cxnLst/>
              <a:rect l="0" t="0" r="0" b="0"/>
              <a:pathLst>
                <a:path w="161926" h="19050">
                  <a:moveTo>
                    <a:pt x="0" y="0"/>
                  </a:moveTo>
                  <a:lnTo>
                    <a:pt x="0" y="0"/>
                  </a:lnTo>
                  <a:lnTo>
                    <a:pt x="0" y="17692"/>
                  </a:lnTo>
                  <a:lnTo>
                    <a:pt x="1058" y="18144"/>
                  </a:lnTo>
                  <a:lnTo>
                    <a:pt x="47632" y="19049"/>
                  </a:lnTo>
                  <a:lnTo>
                    <a:pt x="50804" y="19049"/>
                  </a:lnTo>
                  <a:lnTo>
                    <a:pt x="57152" y="16227"/>
                  </a:lnTo>
                  <a:lnTo>
                    <a:pt x="63501" y="12504"/>
                  </a:lnTo>
                  <a:lnTo>
                    <a:pt x="74083" y="10408"/>
                  </a:lnTo>
                  <a:lnTo>
                    <a:pt x="121631" y="8474"/>
                  </a:lnTo>
                  <a:lnTo>
                    <a:pt x="148336" y="883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3" name="SMARTInkShape-1710"/>
            <p:cNvSpPr/>
            <p:nvPr>
              <p:custDataLst>
                <p:tags r:id="rId77"/>
              </p:custDataLst>
            </p:nvPr>
          </p:nvSpPr>
          <p:spPr>
            <a:xfrm>
              <a:off x="6657975" y="2438400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525" y="44719"/>
                  </a:lnTo>
                  <a:lnTo>
                    <a:pt x="9525" y="91815"/>
                  </a:lnTo>
                  <a:lnTo>
                    <a:pt x="9525" y="137884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1711"/>
            <p:cNvSpPr/>
            <p:nvPr>
              <p:custDataLst>
                <p:tags r:id="rId78"/>
              </p:custDataLst>
            </p:nvPr>
          </p:nvSpPr>
          <p:spPr>
            <a:xfrm>
              <a:off x="7153309" y="2371725"/>
              <a:ext cx="95205" cy="142876"/>
            </a:xfrm>
            <a:custGeom>
              <a:avLst/>
              <a:gdLst/>
              <a:ahLst/>
              <a:cxnLst/>
              <a:rect l="0" t="0" r="0" b="0"/>
              <a:pathLst>
                <a:path w="95205" h="142876">
                  <a:moveTo>
                    <a:pt x="19016" y="0"/>
                  </a:moveTo>
                  <a:lnTo>
                    <a:pt x="19016" y="0"/>
                  </a:lnTo>
                  <a:lnTo>
                    <a:pt x="0" y="0"/>
                  </a:lnTo>
                  <a:lnTo>
                    <a:pt x="23564" y="0"/>
                  </a:lnTo>
                  <a:lnTo>
                    <a:pt x="29151" y="2822"/>
                  </a:lnTo>
                  <a:lnTo>
                    <a:pt x="36305" y="8201"/>
                  </a:lnTo>
                  <a:lnTo>
                    <a:pt x="63555" y="17692"/>
                  </a:lnTo>
                  <a:lnTo>
                    <a:pt x="73636" y="25328"/>
                  </a:lnTo>
                  <a:lnTo>
                    <a:pt x="79627" y="27132"/>
                  </a:lnTo>
                  <a:lnTo>
                    <a:pt x="81649" y="28671"/>
                  </a:lnTo>
                  <a:lnTo>
                    <a:pt x="91882" y="44737"/>
                  </a:lnTo>
                  <a:lnTo>
                    <a:pt x="94776" y="55307"/>
                  </a:lnTo>
                  <a:lnTo>
                    <a:pt x="95204" y="79492"/>
                  </a:lnTo>
                  <a:lnTo>
                    <a:pt x="92389" y="85777"/>
                  </a:lnTo>
                  <a:lnTo>
                    <a:pt x="88668" y="92098"/>
                  </a:lnTo>
                  <a:lnTo>
                    <a:pt x="86279" y="104780"/>
                  </a:lnTo>
                  <a:lnTo>
                    <a:pt x="86082" y="107953"/>
                  </a:lnTo>
                  <a:lnTo>
                    <a:pt x="83043" y="114301"/>
                  </a:lnTo>
                  <a:lnTo>
                    <a:pt x="57116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1712"/>
            <p:cNvSpPr/>
            <p:nvPr>
              <p:custDataLst>
                <p:tags r:id="rId79"/>
              </p:custDataLst>
            </p:nvPr>
          </p:nvSpPr>
          <p:spPr>
            <a:xfrm>
              <a:off x="7572413" y="2316030"/>
              <a:ext cx="171401" cy="417518"/>
            </a:xfrm>
            <a:custGeom>
              <a:avLst/>
              <a:gdLst/>
              <a:ahLst/>
              <a:cxnLst/>
              <a:rect l="0" t="0" r="0" b="0"/>
              <a:pathLst>
                <a:path w="171401" h="417518">
                  <a:moveTo>
                    <a:pt x="57112" y="17595"/>
                  </a:moveTo>
                  <a:lnTo>
                    <a:pt x="57112" y="17595"/>
                  </a:lnTo>
                  <a:lnTo>
                    <a:pt x="47978" y="8462"/>
                  </a:lnTo>
                  <a:lnTo>
                    <a:pt x="42647" y="8186"/>
                  </a:lnTo>
                  <a:lnTo>
                    <a:pt x="37278" y="10944"/>
                  </a:lnTo>
                  <a:lnTo>
                    <a:pt x="34364" y="13161"/>
                  </a:lnTo>
                  <a:lnTo>
                    <a:pt x="31126" y="18446"/>
                  </a:lnTo>
                  <a:lnTo>
                    <a:pt x="28629" y="24323"/>
                  </a:lnTo>
                  <a:lnTo>
                    <a:pt x="12129" y="46192"/>
                  </a:lnTo>
                  <a:lnTo>
                    <a:pt x="619" y="86504"/>
                  </a:lnTo>
                  <a:lnTo>
                    <a:pt x="0" y="115593"/>
                  </a:lnTo>
                  <a:lnTo>
                    <a:pt x="2801" y="122180"/>
                  </a:lnTo>
                  <a:lnTo>
                    <a:pt x="6516" y="128636"/>
                  </a:lnTo>
                  <a:lnTo>
                    <a:pt x="9096" y="139527"/>
                  </a:lnTo>
                  <a:lnTo>
                    <a:pt x="10285" y="140158"/>
                  </a:lnTo>
                  <a:lnTo>
                    <a:pt x="36310" y="141416"/>
                  </a:lnTo>
                  <a:lnTo>
                    <a:pt x="42599" y="136362"/>
                  </a:lnTo>
                  <a:lnTo>
                    <a:pt x="45370" y="131058"/>
                  </a:lnTo>
                  <a:lnTo>
                    <a:pt x="46109" y="128162"/>
                  </a:lnTo>
                  <a:lnTo>
                    <a:pt x="52205" y="119030"/>
                  </a:lnTo>
                  <a:lnTo>
                    <a:pt x="71173" y="98817"/>
                  </a:lnTo>
                  <a:lnTo>
                    <a:pt x="73945" y="90382"/>
                  </a:lnTo>
                  <a:lnTo>
                    <a:pt x="76150" y="43027"/>
                  </a:lnTo>
                  <a:lnTo>
                    <a:pt x="76161" y="23948"/>
                  </a:lnTo>
                  <a:lnTo>
                    <a:pt x="75104" y="21830"/>
                  </a:lnTo>
                  <a:lnTo>
                    <a:pt x="73340" y="20418"/>
                  </a:lnTo>
                  <a:lnTo>
                    <a:pt x="71106" y="19477"/>
                  </a:lnTo>
                  <a:lnTo>
                    <a:pt x="69615" y="17792"/>
                  </a:lnTo>
                  <a:lnTo>
                    <a:pt x="67028" y="9559"/>
                  </a:lnTo>
                  <a:lnTo>
                    <a:pt x="58471" y="0"/>
                  </a:lnTo>
                  <a:lnTo>
                    <a:pt x="58018" y="573"/>
                  </a:lnTo>
                  <a:lnTo>
                    <a:pt x="57147" y="12772"/>
                  </a:lnTo>
                  <a:lnTo>
                    <a:pt x="56078" y="14380"/>
                  </a:lnTo>
                  <a:lnTo>
                    <a:pt x="54306" y="15452"/>
                  </a:lnTo>
                  <a:lnTo>
                    <a:pt x="52067" y="16166"/>
                  </a:lnTo>
                  <a:lnTo>
                    <a:pt x="50573" y="17701"/>
                  </a:lnTo>
                  <a:lnTo>
                    <a:pt x="48914" y="22228"/>
                  </a:lnTo>
                  <a:lnTo>
                    <a:pt x="47703" y="39948"/>
                  </a:lnTo>
                  <a:lnTo>
                    <a:pt x="50460" y="46227"/>
                  </a:lnTo>
                  <a:lnTo>
                    <a:pt x="52677" y="49383"/>
                  </a:lnTo>
                  <a:lnTo>
                    <a:pt x="59350" y="72764"/>
                  </a:lnTo>
                  <a:lnTo>
                    <a:pt x="61778" y="76599"/>
                  </a:lnTo>
                  <a:lnTo>
                    <a:pt x="68820" y="101160"/>
                  </a:lnTo>
                  <a:lnTo>
                    <a:pt x="72899" y="108710"/>
                  </a:lnTo>
                  <a:lnTo>
                    <a:pt x="76254" y="118911"/>
                  </a:lnTo>
                  <a:lnTo>
                    <a:pt x="107950" y="163249"/>
                  </a:lnTo>
                  <a:lnTo>
                    <a:pt x="129080" y="195548"/>
                  </a:lnTo>
                  <a:lnTo>
                    <a:pt x="135299" y="215455"/>
                  </a:lnTo>
                  <a:lnTo>
                    <a:pt x="148389" y="234268"/>
                  </a:lnTo>
                  <a:lnTo>
                    <a:pt x="154400" y="253678"/>
                  </a:lnTo>
                  <a:lnTo>
                    <a:pt x="156896" y="257534"/>
                  </a:lnTo>
                  <a:lnTo>
                    <a:pt x="169958" y="301624"/>
                  </a:lnTo>
                  <a:lnTo>
                    <a:pt x="171394" y="348927"/>
                  </a:lnTo>
                  <a:lnTo>
                    <a:pt x="171400" y="352783"/>
                  </a:lnTo>
                  <a:lnTo>
                    <a:pt x="168585" y="359890"/>
                  </a:lnTo>
                  <a:lnTo>
                    <a:pt x="164864" y="366576"/>
                  </a:lnTo>
                  <a:lnTo>
                    <a:pt x="162475" y="379492"/>
                  </a:lnTo>
                  <a:lnTo>
                    <a:pt x="162278" y="382685"/>
                  </a:lnTo>
                  <a:lnTo>
                    <a:pt x="159239" y="389054"/>
                  </a:lnTo>
                  <a:lnTo>
                    <a:pt x="156947" y="392234"/>
                  </a:lnTo>
                  <a:lnTo>
                    <a:pt x="151578" y="395768"/>
                  </a:lnTo>
                  <a:lnTo>
                    <a:pt x="148664" y="396710"/>
                  </a:lnTo>
                  <a:lnTo>
                    <a:pt x="146721" y="398397"/>
                  </a:lnTo>
                  <a:lnTo>
                    <a:pt x="144563" y="403093"/>
                  </a:lnTo>
                  <a:lnTo>
                    <a:pt x="142929" y="404769"/>
                  </a:lnTo>
                  <a:lnTo>
                    <a:pt x="123607" y="415463"/>
                  </a:lnTo>
                  <a:lnTo>
                    <a:pt x="106607" y="417517"/>
                  </a:lnTo>
                  <a:lnTo>
                    <a:pt x="96700" y="409433"/>
                  </a:lnTo>
                  <a:lnTo>
                    <a:pt x="95873" y="405881"/>
                  </a:lnTo>
                  <a:lnTo>
                    <a:pt x="95343" y="394978"/>
                  </a:lnTo>
                  <a:lnTo>
                    <a:pt x="92449" y="388874"/>
                  </a:lnTo>
                  <a:lnTo>
                    <a:pt x="90194" y="385764"/>
                  </a:lnTo>
                  <a:lnTo>
                    <a:pt x="89750" y="381575"/>
                  </a:lnTo>
                  <a:lnTo>
                    <a:pt x="94937" y="334927"/>
                  </a:lnTo>
                  <a:lnTo>
                    <a:pt x="96216" y="309662"/>
                  </a:lnTo>
                  <a:lnTo>
                    <a:pt x="114507" y="265243"/>
                  </a:lnTo>
                  <a:lnTo>
                    <a:pt x="123787" y="24619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6" name="SMARTInkShape-1713"/>
            <p:cNvSpPr/>
            <p:nvPr>
              <p:custDataLst>
                <p:tags r:id="rId80"/>
              </p:custDataLst>
            </p:nvPr>
          </p:nvSpPr>
          <p:spPr>
            <a:xfrm>
              <a:off x="6347971" y="2219325"/>
              <a:ext cx="176655" cy="38101"/>
            </a:xfrm>
            <a:custGeom>
              <a:avLst/>
              <a:gdLst/>
              <a:ahLst/>
              <a:cxnLst/>
              <a:rect l="0" t="0" r="0" b="0"/>
              <a:pathLst>
                <a:path w="176655" h="38101">
                  <a:moveTo>
                    <a:pt x="24254" y="38100"/>
                  </a:moveTo>
                  <a:lnTo>
                    <a:pt x="24254" y="38100"/>
                  </a:lnTo>
                  <a:lnTo>
                    <a:pt x="16053" y="38100"/>
                  </a:lnTo>
                  <a:lnTo>
                    <a:pt x="6644" y="29899"/>
                  </a:lnTo>
                  <a:lnTo>
                    <a:pt x="0" y="28836"/>
                  </a:lnTo>
                  <a:lnTo>
                    <a:pt x="2186" y="28691"/>
                  </a:lnTo>
                  <a:lnTo>
                    <a:pt x="3192" y="27594"/>
                  </a:lnTo>
                  <a:lnTo>
                    <a:pt x="5125" y="19445"/>
                  </a:lnTo>
                  <a:lnTo>
                    <a:pt x="5181" y="14111"/>
                  </a:lnTo>
                  <a:lnTo>
                    <a:pt x="6247" y="12582"/>
                  </a:lnTo>
                  <a:lnTo>
                    <a:pt x="8015" y="11563"/>
                  </a:lnTo>
                  <a:lnTo>
                    <a:pt x="15562" y="10129"/>
                  </a:lnTo>
                  <a:lnTo>
                    <a:pt x="18459" y="9927"/>
                  </a:lnTo>
                  <a:lnTo>
                    <a:pt x="24501" y="6882"/>
                  </a:lnTo>
                  <a:lnTo>
                    <a:pt x="31946" y="1359"/>
                  </a:lnTo>
                  <a:lnTo>
                    <a:pt x="41021" y="268"/>
                  </a:lnTo>
                  <a:lnTo>
                    <a:pt x="87500" y="2"/>
                  </a:lnTo>
                  <a:lnTo>
                    <a:pt x="103596" y="0"/>
                  </a:lnTo>
                  <a:lnTo>
                    <a:pt x="109965" y="2822"/>
                  </a:lnTo>
                  <a:lnTo>
                    <a:pt x="116323" y="6546"/>
                  </a:lnTo>
                  <a:lnTo>
                    <a:pt x="129028" y="8937"/>
                  </a:lnTo>
                  <a:lnTo>
                    <a:pt x="141729" y="9409"/>
                  </a:lnTo>
                  <a:lnTo>
                    <a:pt x="148079" y="12296"/>
                  </a:lnTo>
                  <a:lnTo>
                    <a:pt x="155723" y="17716"/>
                  </a:lnTo>
                  <a:lnTo>
                    <a:pt x="165640" y="18933"/>
                  </a:lnTo>
                  <a:lnTo>
                    <a:pt x="175199" y="27241"/>
                  </a:lnTo>
                  <a:lnTo>
                    <a:pt x="176654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7" name="SMARTInkShape-1714"/>
            <p:cNvSpPr/>
            <p:nvPr>
              <p:custDataLst>
                <p:tags r:id="rId81"/>
              </p:custDataLst>
            </p:nvPr>
          </p:nvSpPr>
          <p:spPr>
            <a:xfrm>
              <a:off x="6372225" y="2209800"/>
              <a:ext cx="28576" cy="380986"/>
            </a:xfrm>
            <a:custGeom>
              <a:avLst/>
              <a:gdLst/>
              <a:ahLst/>
              <a:cxnLst/>
              <a:rect l="0" t="0" r="0" b="0"/>
              <a:pathLst>
                <a:path w="28576" h="380986">
                  <a:moveTo>
                    <a:pt x="0" y="0"/>
                  </a:moveTo>
                  <a:lnTo>
                    <a:pt x="0" y="0"/>
                  </a:lnTo>
                  <a:lnTo>
                    <a:pt x="0" y="22748"/>
                  </a:lnTo>
                  <a:lnTo>
                    <a:pt x="2822" y="28808"/>
                  </a:lnTo>
                  <a:lnTo>
                    <a:pt x="6545" y="35028"/>
                  </a:lnTo>
                  <a:lnTo>
                    <a:pt x="8937" y="47645"/>
                  </a:lnTo>
                  <a:lnTo>
                    <a:pt x="9517" y="92251"/>
                  </a:lnTo>
                  <a:lnTo>
                    <a:pt x="10583" y="127294"/>
                  </a:lnTo>
                  <a:lnTo>
                    <a:pt x="18167" y="165126"/>
                  </a:lnTo>
                  <a:lnTo>
                    <a:pt x="18998" y="209552"/>
                  </a:lnTo>
                  <a:lnTo>
                    <a:pt x="19045" y="250472"/>
                  </a:lnTo>
                  <a:lnTo>
                    <a:pt x="19050" y="294687"/>
                  </a:lnTo>
                  <a:lnTo>
                    <a:pt x="19050" y="340651"/>
                  </a:lnTo>
                  <a:lnTo>
                    <a:pt x="19050" y="380834"/>
                  </a:lnTo>
                  <a:lnTo>
                    <a:pt x="27251" y="380985"/>
                  </a:lnTo>
                  <a:lnTo>
                    <a:pt x="27692" y="379932"/>
                  </a:lnTo>
                  <a:lnTo>
                    <a:pt x="28575" y="3714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8" name="SMARTInkShape-1715"/>
            <p:cNvSpPr/>
            <p:nvPr>
              <p:custDataLst>
                <p:tags r:id="rId82"/>
              </p:custDataLst>
            </p:nvPr>
          </p:nvSpPr>
          <p:spPr>
            <a:xfrm>
              <a:off x="7286625" y="2448053"/>
              <a:ext cx="276226" cy="95119"/>
            </a:xfrm>
            <a:custGeom>
              <a:avLst/>
              <a:gdLst/>
              <a:ahLst/>
              <a:cxnLst/>
              <a:rect l="0" t="0" r="0" b="0"/>
              <a:pathLst>
                <a:path w="276226" h="95119">
                  <a:moveTo>
                    <a:pt x="0" y="47497"/>
                  </a:moveTo>
                  <a:lnTo>
                    <a:pt x="0" y="47497"/>
                  </a:lnTo>
                  <a:lnTo>
                    <a:pt x="23704" y="23793"/>
                  </a:lnTo>
                  <a:lnTo>
                    <a:pt x="29232" y="21087"/>
                  </a:lnTo>
                  <a:lnTo>
                    <a:pt x="32188" y="20365"/>
                  </a:lnTo>
                  <a:lnTo>
                    <a:pt x="34159" y="18826"/>
                  </a:lnTo>
                  <a:lnTo>
                    <a:pt x="36348" y="14293"/>
                  </a:lnTo>
                  <a:lnTo>
                    <a:pt x="37991" y="12661"/>
                  </a:lnTo>
                  <a:lnTo>
                    <a:pt x="42637" y="10848"/>
                  </a:lnTo>
                  <a:lnTo>
                    <a:pt x="44300" y="9306"/>
                  </a:lnTo>
                  <a:lnTo>
                    <a:pt x="46147" y="4770"/>
                  </a:lnTo>
                  <a:lnTo>
                    <a:pt x="47699" y="3137"/>
                  </a:lnTo>
                  <a:lnTo>
                    <a:pt x="56719" y="0"/>
                  </a:lnTo>
                  <a:lnTo>
                    <a:pt x="71613" y="14338"/>
                  </a:lnTo>
                  <a:lnTo>
                    <a:pt x="74161" y="19707"/>
                  </a:lnTo>
                  <a:lnTo>
                    <a:pt x="76165" y="45629"/>
                  </a:lnTo>
                  <a:lnTo>
                    <a:pt x="76200" y="79558"/>
                  </a:lnTo>
                  <a:lnTo>
                    <a:pt x="75142" y="81571"/>
                  </a:lnTo>
                  <a:lnTo>
                    <a:pt x="73378" y="82913"/>
                  </a:lnTo>
                  <a:lnTo>
                    <a:pt x="71144" y="83807"/>
                  </a:lnTo>
                  <a:lnTo>
                    <a:pt x="69653" y="85462"/>
                  </a:lnTo>
                  <a:lnTo>
                    <a:pt x="66679" y="95111"/>
                  </a:lnTo>
                  <a:lnTo>
                    <a:pt x="71732" y="95118"/>
                  </a:lnTo>
                  <a:lnTo>
                    <a:pt x="73222" y="94061"/>
                  </a:lnTo>
                  <a:lnTo>
                    <a:pt x="74215" y="92298"/>
                  </a:lnTo>
                  <a:lnTo>
                    <a:pt x="75809" y="86921"/>
                  </a:lnTo>
                  <a:lnTo>
                    <a:pt x="82669" y="78254"/>
                  </a:lnTo>
                  <a:lnTo>
                    <a:pt x="84366" y="72456"/>
                  </a:lnTo>
                  <a:lnTo>
                    <a:pt x="85878" y="70486"/>
                  </a:lnTo>
                  <a:lnTo>
                    <a:pt x="90379" y="68298"/>
                  </a:lnTo>
                  <a:lnTo>
                    <a:pt x="92003" y="66656"/>
                  </a:lnTo>
                  <a:lnTo>
                    <a:pt x="93807" y="62009"/>
                  </a:lnTo>
                  <a:lnTo>
                    <a:pt x="96024" y="50403"/>
                  </a:lnTo>
                  <a:lnTo>
                    <a:pt x="101712" y="41067"/>
                  </a:lnTo>
                  <a:lnTo>
                    <a:pt x="104170" y="28431"/>
                  </a:lnTo>
                  <a:lnTo>
                    <a:pt x="104656" y="20800"/>
                  </a:lnTo>
                  <a:lnTo>
                    <a:pt x="105755" y="20174"/>
                  </a:lnTo>
                  <a:lnTo>
                    <a:pt x="114183" y="18937"/>
                  </a:lnTo>
                  <a:lnTo>
                    <a:pt x="114300" y="66375"/>
                  </a:lnTo>
                  <a:lnTo>
                    <a:pt x="114300" y="80688"/>
                  </a:lnTo>
                  <a:lnTo>
                    <a:pt x="115358" y="82325"/>
                  </a:lnTo>
                  <a:lnTo>
                    <a:pt x="117122" y="83415"/>
                  </a:lnTo>
                  <a:lnTo>
                    <a:pt x="119356" y="84142"/>
                  </a:lnTo>
                  <a:lnTo>
                    <a:pt x="120847" y="85686"/>
                  </a:lnTo>
                  <a:lnTo>
                    <a:pt x="123434" y="93670"/>
                  </a:lnTo>
                  <a:lnTo>
                    <a:pt x="126473" y="94476"/>
                  </a:lnTo>
                  <a:lnTo>
                    <a:pt x="138004" y="95084"/>
                  </a:lnTo>
                  <a:lnTo>
                    <a:pt x="139628" y="94038"/>
                  </a:lnTo>
                  <a:lnTo>
                    <a:pt x="140710" y="92283"/>
                  </a:lnTo>
                  <a:lnTo>
                    <a:pt x="142447" y="86918"/>
                  </a:lnTo>
                  <a:lnTo>
                    <a:pt x="147805" y="80932"/>
                  </a:lnTo>
                  <a:lnTo>
                    <a:pt x="153181" y="78232"/>
                  </a:lnTo>
                  <a:lnTo>
                    <a:pt x="156095" y="77512"/>
                  </a:lnTo>
                  <a:lnTo>
                    <a:pt x="158039" y="75974"/>
                  </a:lnTo>
                  <a:lnTo>
                    <a:pt x="178795" y="46892"/>
                  </a:lnTo>
                  <a:lnTo>
                    <a:pt x="179521" y="43918"/>
                  </a:lnTo>
                  <a:lnTo>
                    <a:pt x="181064" y="41936"/>
                  </a:lnTo>
                  <a:lnTo>
                    <a:pt x="185600" y="39734"/>
                  </a:lnTo>
                  <a:lnTo>
                    <a:pt x="187234" y="38088"/>
                  </a:lnTo>
                  <a:lnTo>
                    <a:pt x="190496" y="28458"/>
                  </a:lnTo>
                  <a:lnTo>
                    <a:pt x="190500" y="74594"/>
                  </a:lnTo>
                  <a:lnTo>
                    <a:pt x="190500" y="80691"/>
                  </a:lnTo>
                  <a:lnTo>
                    <a:pt x="191558" y="82326"/>
                  </a:lnTo>
                  <a:lnTo>
                    <a:pt x="193322" y="83416"/>
                  </a:lnTo>
                  <a:lnTo>
                    <a:pt x="198701" y="85166"/>
                  </a:lnTo>
                  <a:lnTo>
                    <a:pt x="204690" y="90526"/>
                  </a:lnTo>
                  <a:lnTo>
                    <a:pt x="206309" y="91000"/>
                  </a:lnTo>
                  <a:lnTo>
                    <a:pt x="207390" y="90257"/>
                  </a:lnTo>
                  <a:lnTo>
                    <a:pt x="208110" y="88704"/>
                  </a:lnTo>
                  <a:lnTo>
                    <a:pt x="209648" y="87668"/>
                  </a:lnTo>
                  <a:lnTo>
                    <a:pt x="216870" y="86211"/>
                  </a:lnTo>
                  <a:lnTo>
                    <a:pt x="222681" y="85870"/>
                  </a:lnTo>
                  <a:lnTo>
                    <a:pt x="228791" y="82896"/>
                  </a:lnTo>
                  <a:lnTo>
                    <a:pt x="231903" y="80621"/>
                  </a:lnTo>
                  <a:lnTo>
                    <a:pt x="235359" y="75272"/>
                  </a:lnTo>
                  <a:lnTo>
                    <a:pt x="236281" y="72364"/>
                  </a:lnTo>
                  <a:lnTo>
                    <a:pt x="242950" y="66310"/>
                  </a:lnTo>
                  <a:lnTo>
                    <a:pt x="276225" y="379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6" name="SMARTInkShape-Group436"/>
          <p:cNvGrpSpPr/>
          <p:nvPr/>
        </p:nvGrpSpPr>
        <p:grpSpPr>
          <a:xfrm>
            <a:off x="6362700" y="2763587"/>
            <a:ext cx="1167537" cy="408200"/>
            <a:chOff x="6362700" y="2763587"/>
            <a:chExt cx="1167537" cy="408200"/>
          </a:xfrm>
        </p:grpSpPr>
        <p:sp>
          <p:nvSpPr>
            <p:cNvPr id="24610" name="SMARTInkShape-1716"/>
            <p:cNvSpPr/>
            <p:nvPr>
              <p:custDataLst>
                <p:tags r:id="rId64"/>
              </p:custDataLst>
            </p:nvPr>
          </p:nvSpPr>
          <p:spPr>
            <a:xfrm>
              <a:off x="6743700" y="29241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46174" y="0"/>
                  </a:lnTo>
                  <a:lnTo>
                    <a:pt x="85330" y="0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1717"/>
            <p:cNvSpPr/>
            <p:nvPr>
              <p:custDataLst>
                <p:tags r:id="rId65"/>
              </p:custDataLst>
            </p:nvPr>
          </p:nvSpPr>
          <p:spPr>
            <a:xfrm>
              <a:off x="7381875" y="2763587"/>
              <a:ext cx="148362" cy="189161"/>
            </a:xfrm>
            <a:custGeom>
              <a:avLst/>
              <a:gdLst/>
              <a:ahLst/>
              <a:cxnLst/>
              <a:rect l="0" t="0" r="0" b="0"/>
              <a:pathLst>
                <a:path w="148362" h="189161">
                  <a:moveTo>
                    <a:pt x="0" y="27238"/>
                  </a:moveTo>
                  <a:lnTo>
                    <a:pt x="0" y="27238"/>
                  </a:lnTo>
                  <a:lnTo>
                    <a:pt x="0" y="3640"/>
                  </a:lnTo>
                  <a:lnTo>
                    <a:pt x="0" y="15502"/>
                  </a:lnTo>
                  <a:lnTo>
                    <a:pt x="0" y="8287"/>
                  </a:lnTo>
                  <a:lnTo>
                    <a:pt x="0" y="30855"/>
                  </a:lnTo>
                  <a:lnTo>
                    <a:pt x="2822" y="36959"/>
                  </a:lnTo>
                  <a:lnTo>
                    <a:pt x="6547" y="43200"/>
                  </a:lnTo>
                  <a:lnTo>
                    <a:pt x="8937" y="55830"/>
                  </a:lnTo>
                  <a:lnTo>
                    <a:pt x="9134" y="58999"/>
                  </a:lnTo>
                  <a:lnTo>
                    <a:pt x="12173" y="65343"/>
                  </a:lnTo>
                  <a:lnTo>
                    <a:pt x="15994" y="71690"/>
                  </a:lnTo>
                  <a:lnTo>
                    <a:pt x="19203" y="81214"/>
                  </a:lnTo>
                  <a:lnTo>
                    <a:pt x="25328" y="90738"/>
                  </a:lnTo>
                  <a:lnTo>
                    <a:pt x="28670" y="100263"/>
                  </a:lnTo>
                  <a:lnTo>
                    <a:pt x="34836" y="109788"/>
                  </a:lnTo>
                  <a:lnTo>
                    <a:pt x="38192" y="119313"/>
                  </a:lnTo>
                  <a:lnTo>
                    <a:pt x="44360" y="128838"/>
                  </a:lnTo>
                  <a:lnTo>
                    <a:pt x="47716" y="138363"/>
                  </a:lnTo>
                  <a:lnTo>
                    <a:pt x="55699" y="149182"/>
                  </a:lnTo>
                  <a:lnTo>
                    <a:pt x="56720" y="155562"/>
                  </a:lnTo>
                  <a:lnTo>
                    <a:pt x="57921" y="157237"/>
                  </a:lnTo>
                  <a:lnTo>
                    <a:pt x="59782" y="158355"/>
                  </a:lnTo>
                  <a:lnTo>
                    <a:pt x="62079" y="159099"/>
                  </a:lnTo>
                  <a:lnTo>
                    <a:pt x="63611" y="160654"/>
                  </a:lnTo>
                  <a:lnTo>
                    <a:pt x="67465" y="170201"/>
                  </a:lnTo>
                  <a:lnTo>
                    <a:pt x="76081" y="179510"/>
                  </a:lnTo>
                  <a:lnTo>
                    <a:pt x="76196" y="188767"/>
                  </a:lnTo>
                  <a:lnTo>
                    <a:pt x="85610" y="189160"/>
                  </a:lnTo>
                  <a:lnTo>
                    <a:pt x="85721" y="180030"/>
                  </a:lnTo>
                  <a:lnTo>
                    <a:pt x="92270" y="172111"/>
                  </a:lnTo>
                  <a:lnTo>
                    <a:pt x="94859" y="162314"/>
                  </a:lnTo>
                  <a:lnTo>
                    <a:pt x="95246" y="128802"/>
                  </a:lnTo>
                  <a:lnTo>
                    <a:pt x="98071" y="122472"/>
                  </a:lnTo>
                  <a:lnTo>
                    <a:pt x="101795" y="116131"/>
                  </a:lnTo>
                  <a:lnTo>
                    <a:pt x="104187" y="103436"/>
                  </a:lnTo>
                  <a:lnTo>
                    <a:pt x="104660" y="90737"/>
                  </a:lnTo>
                  <a:lnTo>
                    <a:pt x="107546" y="84388"/>
                  </a:lnTo>
                  <a:lnTo>
                    <a:pt x="111298" y="78038"/>
                  </a:lnTo>
                  <a:lnTo>
                    <a:pt x="114469" y="68513"/>
                  </a:lnTo>
                  <a:lnTo>
                    <a:pt x="120583" y="58988"/>
                  </a:lnTo>
                  <a:lnTo>
                    <a:pt x="123923" y="49463"/>
                  </a:lnTo>
                  <a:lnTo>
                    <a:pt x="130087" y="39938"/>
                  </a:lnTo>
                  <a:lnTo>
                    <a:pt x="132921" y="29119"/>
                  </a:lnTo>
                  <a:lnTo>
                    <a:pt x="139811" y="20005"/>
                  </a:lnTo>
                  <a:lnTo>
                    <a:pt x="142840" y="8343"/>
                  </a:lnTo>
                  <a:lnTo>
                    <a:pt x="142871" y="0"/>
                  </a:lnTo>
                  <a:lnTo>
                    <a:pt x="147931" y="4116"/>
                  </a:lnTo>
                  <a:lnTo>
                    <a:pt x="148361" y="5473"/>
                  </a:lnTo>
                  <a:lnTo>
                    <a:pt x="147591" y="6378"/>
                  </a:lnTo>
                  <a:lnTo>
                    <a:pt x="146019" y="6981"/>
                  </a:lnTo>
                  <a:lnTo>
                    <a:pt x="144972" y="8442"/>
                  </a:lnTo>
                  <a:lnTo>
                    <a:pt x="142875" y="177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1718"/>
            <p:cNvSpPr/>
            <p:nvPr>
              <p:custDataLst>
                <p:tags r:id="rId66"/>
              </p:custDataLst>
            </p:nvPr>
          </p:nvSpPr>
          <p:spPr>
            <a:xfrm>
              <a:off x="6362700" y="2914650"/>
              <a:ext cx="238126" cy="152401"/>
            </a:xfrm>
            <a:custGeom>
              <a:avLst/>
              <a:gdLst/>
              <a:ahLst/>
              <a:cxnLst/>
              <a:rect l="0" t="0" r="0" b="0"/>
              <a:pathLst>
                <a:path w="238126" h="1524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5" y="9701"/>
                  </a:lnTo>
                  <a:lnTo>
                    <a:pt x="8201" y="14189"/>
                  </a:lnTo>
                  <a:lnTo>
                    <a:pt x="12342" y="59977"/>
                  </a:lnTo>
                  <a:lnTo>
                    <a:pt x="17725" y="78052"/>
                  </a:lnTo>
                  <a:lnTo>
                    <a:pt x="19045" y="123820"/>
                  </a:lnTo>
                  <a:lnTo>
                    <a:pt x="19050" y="152389"/>
                  </a:lnTo>
                  <a:lnTo>
                    <a:pt x="19050" y="144198"/>
                  </a:lnTo>
                  <a:lnTo>
                    <a:pt x="25595" y="135532"/>
                  </a:lnTo>
                  <a:lnTo>
                    <a:pt x="27692" y="126706"/>
                  </a:lnTo>
                  <a:lnTo>
                    <a:pt x="29611" y="97359"/>
                  </a:lnTo>
                  <a:lnTo>
                    <a:pt x="37215" y="70732"/>
                  </a:lnTo>
                  <a:lnTo>
                    <a:pt x="38896" y="59528"/>
                  </a:lnTo>
                  <a:lnTo>
                    <a:pt x="45627" y="44332"/>
                  </a:lnTo>
                  <a:lnTo>
                    <a:pt x="64462" y="18515"/>
                  </a:lnTo>
                  <a:lnTo>
                    <a:pt x="65199" y="15518"/>
                  </a:lnTo>
                  <a:lnTo>
                    <a:pt x="66749" y="13520"/>
                  </a:lnTo>
                  <a:lnTo>
                    <a:pt x="71294" y="11301"/>
                  </a:lnTo>
                  <a:lnTo>
                    <a:pt x="83970" y="9681"/>
                  </a:lnTo>
                  <a:lnTo>
                    <a:pt x="103013" y="26863"/>
                  </a:lnTo>
                  <a:lnTo>
                    <a:pt x="109310" y="33124"/>
                  </a:lnTo>
                  <a:lnTo>
                    <a:pt x="112082" y="38710"/>
                  </a:lnTo>
                  <a:lnTo>
                    <a:pt x="116927" y="64743"/>
                  </a:lnTo>
                  <a:lnTo>
                    <a:pt x="120760" y="72166"/>
                  </a:lnTo>
                  <a:lnTo>
                    <a:pt x="123219" y="85555"/>
                  </a:lnTo>
                  <a:lnTo>
                    <a:pt x="123789" y="107940"/>
                  </a:lnTo>
                  <a:lnTo>
                    <a:pt x="126632" y="114296"/>
                  </a:lnTo>
                  <a:lnTo>
                    <a:pt x="132023" y="121942"/>
                  </a:lnTo>
                  <a:lnTo>
                    <a:pt x="133350" y="133339"/>
                  </a:lnTo>
                  <a:lnTo>
                    <a:pt x="128294" y="133346"/>
                  </a:lnTo>
                  <a:lnTo>
                    <a:pt x="126805" y="132289"/>
                  </a:lnTo>
                  <a:lnTo>
                    <a:pt x="125811" y="130526"/>
                  </a:lnTo>
                  <a:lnTo>
                    <a:pt x="124218" y="125148"/>
                  </a:lnTo>
                  <a:lnTo>
                    <a:pt x="130449" y="116482"/>
                  </a:lnTo>
                  <a:lnTo>
                    <a:pt x="132490" y="107656"/>
                  </a:lnTo>
                  <a:lnTo>
                    <a:pt x="133347" y="63499"/>
                  </a:lnTo>
                  <a:lnTo>
                    <a:pt x="136170" y="57149"/>
                  </a:lnTo>
                  <a:lnTo>
                    <a:pt x="139895" y="50800"/>
                  </a:lnTo>
                  <a:lnTo>
                    <a:pt x="142759" y="38658"/>
                  </a:lnTo>
                  <a:lnTo>
                    <a:pt x="166554" y="38102"/>
                  </a:lnTo>
                  <a:lnTo>
                    <a:pt x="168187" y="39159"/>
                  </a:lnTo>
                  <a:lnTo>
                    <a:pt x="169274" y="40923"/>
                  </a:lnTo>
                  <a:lnTo>
                    <a:pt x="170806" y="48461"/>
                  </a:lnTo>
                  <a:lnTo>
                    <a:pt x="171020" y="51357"/>
                  </a:lnTo>
                  <a:lnTo>
                    <a:pt x="174082" y="57397"/>
                  </a:lnTo>
                  <a:lnTo>
                    <a:pt x="187251" y="73917"/>
                  </a:lnTo>
                  <a:lnTo>
                    <a:pt x="190595" y="82814"/>
                  </a:lnTo>
                  <a:lnTo>
                    <a:pt x="196761" y="92153"/>
                  </a:lnTo>
                  <a:lnTo>
                    <a:pt x="199595" y="102904"/>
                  </a:lnTo>
                  <a:lnTo>
                    <a:pt x="208188" y="112812"/>
                  </a:lnTo>
                  <a:lnTo>
                    <a:pt x="209430" y="122370"/>
                  </a:lnTo>
                  <a:lnTo>
                    <a:pt x="216073" y="131142"/>
                  </a:lnTo>
                  <a:lnTo>
                    <a:pt x="218958" y="142356"/>
                  </a:lnTo>
                  <a:lnTo>
                    <a:pt x="227266" y="151030"/>
                  </a:lnTo>
                  <a:lnTo>
                    <a:pt x="23812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1719"/>
            <p:cNvSpPr/>
            <p:nvPr>
              <p:custDataLst>
                <p:tags r:id="rId67"/>
              </p:custDataLst>
            </p:nvPr>
          </p:nvSpPr>
          <p:spPr>
            <a:xfrm>
              <a:off x="6762750" y="2971800"/>
              <a:ext cx="104776" cy="38101"/>
            </a:xfrm>
            <a:custGeom>
              <a:avLst/>
              <a:gdLst/>
              <a:ahLst/>
              <a:cxnLst/>
              <a:rect l="0" t="0" r="0" b="0"/>
              <a:pathLst>
                <a:path w="104776" h="38101">
                  <a:moveTo>
                    <a:pt x="0" y="28575"/>
                  </a:moveTo>
                  <a:lnTo>
                    <a:pt x="0" y="28575"/>
                  </a:lnTo>
                  <a:lnTo>
                    <a:pt x="0" y="38099"/>
                  </a:lnTo>
                  <a:lnTo>
                    <a:pt x="23680" y="38100"/>
                  </a:lnTo>
                  <a:lnTo>
                    <a:pt x="29222" y="35278"/>
                  </a:lnTo>
                  <a:lnTo>
                    <a:pt x="35213" y="31554"/>
                  </a:lnTo>
                  <a:lnTo>
                    <a:pt x="45781" y="28967"/>
                  </a:lnTo>
                  <a:lnTo>
                    <a:pt x="52136" y="28691"/>
                  </a:lnTo>
                  <a:lnTo>
                    <a:pt x="57743" y="25805"/>
                  </a:lnTo>
                  <a:lnTo>
                    <a:pt x="64912" y="20384"/>
                  </a:lnTo>
                  <a:lnTo>
                    <a:pt x="73931" y="18255"/>
                  </a:lnTo>
                  <a:lnTo>
                    <a:pt x="82818" y="12582"/>
                  </a:lnTo>
                  <a:lnTo>
                    <a:pt x="92154" y="937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1720"/>
            <p:cNvSpPr/>
            <p:nvPr>
              <p:custDataLst>
                <p:tags r:id="rId68"/>
              </p:custDataLst>
            </p:nvPr>
          </p:nvSpPr>
          <p:spPr>
            <a:xfrm>
              <a:off x="7021261" y="2847975"/>
              <a:ext cx="93915" cy="323812"/>
            </a:xfrm>
            <a:custGeom>
              <a:avLst/>
              <a:gdLst/>
              <a:ahLst/>
              <a:cxnLst/>
              <a:rect l="0" t="0" r="0" b="0"/>
              <a:pathLst>
                <a:path w="93915" h="323812">
                  <a:moveTo>
                    <a:pt x="93914" y="9525"/>
                  </a:moveTo>
                  <a:lnTo>
                    <a:pt x="93914" y="9525"/>
                  </a:lnTo>
                  <a:lnTo>
                    <a:pt x="93914" y="1324"/>
                  </a:lnTo>
                  <a:lnTo>
                    <a:pt x="92856" y="883"/>
                  </a:lnTo>
                  <a:lnTo>
                    <a:pt x="45644" y="0"/>
                  </a:lnTo>
                  <a:lnTo>
                    <a:pt x="42684" y="0"/>
                  </a:lnTo>
                  <a:lnTo>
                    <a:pt x="40711" y="1058"/>
                  </a:lnTo>
                  <a:lnTo>
                    <a:pt x="39396" y="2822"/>
                  </a:lnTo>
                  <a:lnTo>
                    <a:pt x="38518" y="5056"/>
                  </a:lnTo>
                  <a:lnTo>
                    <a:pt x="36875" y="6546"/>
                  </a:lnTo>
                  <a:lnTo>
                    <a:pt x="32228" y="8201"/>
                  </a:lnTo>
                  <a:lnTo>
                    <a:pt x="30564" y="9701"/>
                  </a:lnTo>
                  <a:lnTo>
                    <a:pt x="28717" y="14189"/>
                  </a:lnTo>
                  <a:lnTo>
                    <a:pt x="27165" y="15809"/>
                  </a:lnTo>
                  <a:lnTo>
                    <a:pt x="22620" y="17610"/>
                  </a:lnTo>
                  <a:lnTo>
                    <a:pt x="20984" y="19148"/>
                  </a:lnTo>
                  <a:lnTo>
                    <a:pt x="19168" y="23680"/>
                  </a:lnTo>
                  <a:lnTo>
                    <a:pt x="17625" y="25312"/>
                  </a:lnTo>
                  <a:lnTo>
                    <a:pt x="13088" y="27125"/>
                  </a:lnTo>
                  <a:lnTo>
                    <a:pt x="11455" y="28666"/>
                  </a:lnTo>
                  <a:lnTo>
                    <a:pt x="9640" y="33202"/>
                  </a:lnTo>
                  <a:lnTo>
                    <a:pt x="8316" y="45871"/>
                  </a:lnTo>
                  <a:lnTo>
                    <a:pt x="1668" y="54883"/>
                  </a:lnTo>
                  <a:lnTo>
                    <a:pt x="0" y="60729"/>
                  </a:lnTo>
                  <a:lnTo>
                    <a:pt x="613" y="62711"/>
                  </a:lnTo>
                  <a:lnTo>
                    <a:pt x="2080" y="64032"/>
                  </a:lnTo>
                  <a:lnTo>
                    <a:pt x="4116" y="64913"/>
                  </a:lnTo>
                  <a:lnTo>
                    <a:pt x="5474" y="66559"/>
                  </a:lnTo>
                  <a:lnTo>
                    <a:pt x="6982" y="71209"/>
                  </a:lnTo>
                  <a:lnTo>
                    <a:pt x="9177" y="92155"/>
                  </a:lnTo>
                  <a:lnTo>
                    <a:pt x="15713" y="104791"/>
                  </a:lnTo>
                  <a:lnTo>
                    <a:pt x="26635" y="151812"/>
                  </a:lnTo>
                  <a:lnTo>
                    <a:pt x="26837" y="155183"/>
                  </a:lnTo>
                  <a:lnTo>
                    <a:pt x="29882" y="161751"/>
                  </a:lnTo>
                  <a:lnTo>
                    <a:pt x="32177" y="164984"/>
                  </a:lnTo>
                  <a:lnTo>
                    <a:pt x="46384" y="206111"/>
                  </a:lnTo>
                  <a:lnTo>
                    <a:pt x="52550" y="216880"/>
                  </a:lnTo>
                  <a:lnTo>
                    <a:pt x="55789" y="263447"/>
                  </a:lnTo>
                  <a:lnTo>
                    <a:pt x="55813" y="288922"/>
                  </a:lnTo>
                  <a:lnTo>
                    <a:pt x="52992" y="295274"/>
                  </a:lnTo>
                  <a:lnTo>
                    <a:pt x="49269" y="301624"/>
                  </a:lnTo>
                  <a:lnTo>
                    <a:pt x="46682" y="312444"/>
                  </a:lnTo>
                  <a:lnTo>
                    <a:pt x="38123" y="322361"/>
                  </a:lnTo>
                  <a:lnTo>
                    <a:pt x="34546" y="323189"/>
                  </a:lnTo>
                  <a:lnTo>
                    <a:pt x="27667" y="323811"/>
                  </a:lnTo>
                  <a:lnTo>
                    <a:pt x="22309" y="318782"/>
                  </a:lnTo>
                  <a:lnTo>
                    <a:pt x="19756" y="313484"/>
                  </a:lnTo>
                  <a:lnTo>
                    <a:pt x="17714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5" name="SMARTInkShape-1721"/>
            <p:cNvSpPr/>
            <p:nvPr>
              <p:custDataLst>
                <p:tags r:id="rId69"/>
              </p:custDataLst>
            </p:nvPr>
          </p:nvSpPr>
          <p:spPr>
            <a:xfrm>
              <a:off x="7067550" y="2828925"/>
              <a:ext cx="104775" cy="142876"/>
            </a:xfrm>
            <a:custGeom>
              <a:avLst/>
              <a:gdLst/>
              <a:ahLst/>
              <a:cxnLst/>
              <a:rect l="0" t="0" r="0" b="0"/>
              <a:pathLst>
                <a:path w="104775" h="142876">
                  <a:moveTo>
                    <a:pt x="0" y="28575"/>
                  </a:moveTo>
                  <a:lnTo>
                    <a:pt x="0" y="28575"/>
                  </a:lnTo>
                  <a:lnTo>
                    <a:pt x="0" y="14386"/>
                  </a:lnTo>
                  <a:lnTo>
                    <a:pt x="1058" y="12766"/>
                  </a:lnTo>
                  <a:lnTo>
                    <a:pt x="2822" y="11685"/>
                  </a:lnTo>
                  <a:lnTo>
                    <a:pt x="5056" y="10965"/>
                  </a:lnTo>
                  <a:lnTo>
                    <a:pt x="6545" y="9427"/>
                  </a:lnTo>
                  <a:lnTo>
                    <a:pt x="9132" y="1450"/>
                  </a:lnTo>
                  <a:lnTo>
                    <a:pt x="12173" y="645"/>
                  </a:lnTo>
                  <a:lnTo>
                    <a:pt x="52161" y="0"/>
                  </a:lnTo>
                  <a:lnTo>
                    <a:pt x="57755" y="2822"/>
                  </a:lnTo>
                  <a:lnTo>
                    <a:pt x="63769" y="6546"/>
                  </a:lnTo>
                  <a:lnTo>
                    <a:pt x="69970" y="8201"/>
                  </a:lnTo>
                  <a:lnTo>
                    <a:pt x="72047" y="9701"/>
                  </a:lnTo>
                  <a:lnTo>
                    <a:pt x="73431" y="11758"/>
                  </a:lnTo>
                  <a:lnTo>
                    <a:pt x="74354" y="14189"/>
                  </a:lnTo>
                  <a:lnTo>
                    <a:pt x="76027" y="15809"/>
                  </a:lnTo>
                  <a:lnTo>
                    <a:pt x="80709" y="17610"/>
                  </a:lnTo>
                  <a:lnTo>
                    <a:pt x="82381" y="19148"/>
                  </a:lnTo>
                  <a:lnTo>
                    <a:pt x="94280" y="37989"/>
                  </a:lnTo>
                  <a:lnTo>
                    <a:pt x="94818" y="42637"/>
                  </a:lnTo>
                  <a:lnTo>
                    <a:pt x="97880" y="48230"/>
                  </a:lnTo>
                  <a:lnTo>
                    <a:pt x="101710" y="54244"/>
                  </a:lnTo>
                  <a:lnTo>
                    <a:pt x="104372" y="64829"/>
                  </a:lnTo>
                  <a:lnTo>
                    <a:pt x="104774" y="93495"/>
                  </a:lnTo>
                  <a:lnTo>
                    <a:pt x="98228" y="102508"/>
                  </a:lnTo>
                  <a:lnTo>
                    <a:pt x="96574" y="108354"/>
                  </a:lnTo>
                  <a:lnTo>
                    <a:pt x="95074" y="110336"/>
                  </a:lnTo>
                  <a:lnTo>
                    <a:pt x="88966" y="114184"/>
                  </a:lnTo>
                  <a:lnTo>
                    <a:pt x="87165" y="118834"/>
                  </a:lnTo>
                  <a:lnTo>
                    <a:pt x="85627" y="120498"/>
                  </a:lnTo>
                  <a:lnTo>
                    <a:pt x="81096" y="122346"/>
                  </a:lnTo>
                  <a:lnTo>
                    <a:pt x="79463" y="123898"/>
                  </a:lnTo>
                  <a:lnTo>
                    <a:pt x="77650" y="128444"/>
                  </a:lnTo>
                  <a:lnTo>
                    <a:pt x="76108" y="130079"/>
                  </a:lnTo>
                  <a:lnTo>
                    <a:pt x="71572" y="131896"/>
                  </a:lnTo>
                  <a:lnTo>
                    <a:pt x="69940" y="133439"/>
                  </a:lnTo>
                  <a:lnTo>
                    <a:pt x="68126" y="137975"/>
                  </a:lnTo>
                  <a:lnTo>
                    <a:pt x="66584" y="139609"/>
                  </a:lnTo>
                  <a:lnTo>
                    <a:pt x="62049" y="141423"/>
                  </a:lnTo>
                  <a:lnTo>
                    <a:pt x="14541" y="142875"/>
                  </a:lnTo>
                  <a:lnTo>
                    <a:pt x="11011" y="142875"/>
                  </a:lnTo>
                  <a:lnTo>
                    <a:pt x="15022" y="142875"/>
                  </a:lnTo>
                  <a:lnTo>
                    <a:pt x="15306" y="141817"/>
                  </a:lnTo>
                  <a:lnTo>
                    <a:pt x="12800" y="137819"/>
                  </a:lnTo>
                  <a:lnTo>
                    <a:pt x="12766" y="136329"/>
                  </a:lnTo>
                  <a:lnTo>
                    <a:pt x="13802" y="135336"/>
                  </a:lnTo>
                  <a:lnTo>
                    <a:pt x="15552" y="134674"/>
                  </a:lnTo>
                  <a:lnTo>
                    <a:pt x="16718" y="133174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0" name="SMARTInkShape-Group437"/>
          <p:cNvGrpSpPr/>
          <p:nvPr/>
        </p:nvGrpSpPr>
        <p:grpSpPr>
          <a:xfrm>
            <a:off x="6315468" y="3448060"/>
            <a:ext cx="428233" cy="314195"/>
            <a:chOff x="6315468" y="3448060"/>
            <a:chExt cx="428233" cy="314195"/>
          </a:xfrm>
        </p:grpSpPr>
        <p:sp>
          <p:nvSpPr>
            <p:cNvPr id="24617" name="SMARTInkShape-1722"/>
            <p:cNvSpPr/>
            <p:nvPr>
              <p:custDataLst>
                <p:tags r:id="rId61"/>
              </p:custDataLst>
            </p:nvPr>
          </p:nvSpPr>
          <p:spPr>
            <a:xfrm>
              <a:off x="6572250" y="3600460"/>
              <a:ext cx="113873" cy="57141"/>
            </a:xfrm>
            <a:custGeom>
              <a:avLst/>
              <a:gdLst/>
              <a:ahLst/>
              <a:cxnLst/>
              <a:rect l="0" t="0" r="0" b="0"/>
              <a:pathLst>
                <a:path w="113873" h="57141">
                  <a:moveTo>
                    <a:pt x="0" y="28565"/>
                  </a:moveTo>
                  <a:lnTo>
                    <a:pt x="0" y="28565"/>
                  </a:lnTo>
                  <a:lnTo>
                    <a:pt x="8200" y="28565"/>
                  </a:lnTo>
                  <a:lnTo>
                    <a:pt x="16867" y="22019"/>
                  </a:lnTo>
                  <a:lnTo>
                    <a:pt x="25694" y="19923"/>
                  </a:lnTo>
                  <a:lnTo>
                    <a:pt x="36257" y="19157"/>
                  </a:lnTo>
                  <a:lnTo>
                    <a:pt x="45341" y="12517"/>
                  </a:lnTo>
                  <a:lnTo>
                    <a:pt x="54239" y="10404"/>
                  </a:lnTo>
                  <a:lnTo>
                    <a:pt x="60442" y="9911"/>
                  </a:lnTo>
                  <a:lnTo>
                    <a:pt x="66727" y="6869"/>
                  </a:lnTo>
                  <a:lnTo>
                    <a:pt x="74329" y="1348"/>
                  </a:lnTo>
                  <a:lnTo>
                    <a:pt x="83434" y="258"/>
                  </a:lnTo>
                  <a:lnTo>
                    <a:pt x="94727" y="0"/>
                  </a:lnTo>
                  <a:lnTo>
                    <a:pt x="103405" y="8192"/>
                  </a:lnTo>
                  <a:lnTo>
                    <a:pt x="109426" y="9123"/>
                  </a:lnTo>
                  <a:lnTo>
                    <a:pt x="111051" y="10312"/>
                  </a:lnTo>
                  <a:lnTo>
                    <a:pt x="112133" y="12163"/>
                  </a:lnTo>
                  <a:lnTo>
                    <a:pt x="113658" y="19824"/>
                  </a:lnTo>
                  <a:lnTo>
                    <a:pt x="113872" y="22738"/>
                  </a:lnTo>
                  <a:lnTo>
                    <a:pt x="111288" y="28798"/>
                  </a:lnTo>
                  <a:lnTo>
                    <a:pt x="107669" y="35018"/>
                  </a:lnTo>
                  <a:lnTo>
                    <a:pt x="104575" y="44471"/>
                  </a:lnTo>
                  <a:lnTo>
                    <a:pt x="95250" y="571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1723"/>
            <p:cNvSpPr/>
            <p:nvPr>
              <p:custDataLst>
                <p:tags r:id="rId62"/>
              </p:custDataLst>
            </p:nvPr>
          </p:nvSpPr>
          <p:spPr>
            <a:xfrm>
              <a:off x="6619909" y="3619500"/>
              <a:ext cx="123792" cy="85723"/>
            </a:xfrm>
            <a:custGeom>
              <a:avLst/>
              <a:gdLst/>
              <a:ahLst/>
              <a:cxnLst/>
              <a:rect l="0" t="0" r="0" b="0"/>
              <a:pathLst>
                <a:path w="123792" h="85723">
                  <a:moveTo>
                    <a:pt x="9491" y="76200"/>
                  </a:moveTo>
                  <a:lnTo>
                    <a:pt x="9491" y="76200"/>
                  </a:lnTo>
                  <a:lnTo>
                    <a:pt x="0" y="85691"/>
                  </a:lnTo>
                  <a:lnTo>
                    <a:pt x="8170" y="85722"/>
                  </a:lnTo>
                  <a:lnTo>
                    <a:pt x="8611" y="84665"/>
                  </a:lnTo>
                  <a:lnTo>
                    <a:pt x="9100" y="80668"/>
                  </a:lnTo>
                  <a:lnTo>
                    <a:pt x="10289" y="79179"/>
                  </a:lnTo>
                  <a:lnTo>
                    <a:pt x="14431" y="77524"/>
                  </a:lnTo>
                  <a:lnTo>
                    <a:pt x="15960" y="76024"/>
                  </a:lnTo>
                  <a:lnTo>
                    <a:pt x="17657" y="71536"/>
                  </a:lnTo>
                  <a:lnTo>
                    <a:pt x="19169" y="69915"/>
                  </a:lnTo>
                  <a:lnTo>
                    <a:pt x="23670" y="68115"/>
                  </a:lnTo>
                  <a:lnTo>
                    <a:pt x="35183" y="65901"/>
                  </a:lnTo>
                  <a:lnTo>
                    <a:pt x="49594" y="54933"/>
                  </a:lnTo>
                  <a:lnTo>
                    <a:pt x="63730" y="42041"/>
                  </a:lnTo>
                  <a:lnTo>
                    <a:pt x="93245" y="27969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1724"/>
            <p:cNvSpPr/>
            <p:nvPr>
              <p:custDataLst>
                <p:tags r:id="rId63"/>
              </p:custDataLst>
            </p:nvPr>
          </p:nvSpPr>
          <p:spPr>
            <a:xfrm>
              <a:off x="6315468" y="3448060"/>
              <a:ext cx="209158" cy="314195"/>
            </a:xfrm>
            <a:custGeom>
              <a:avLst/>
              <a:gdLst/>
              <a:ahLst/>
              <a:cxnLst/>
              <a:rect l="0" t="0" r="0" b="0"/>
              <a:pathLst>
                <a:path w="209158" h="314195">
                  <a:moveTo>
                    <a:pt x="9132" y="9515"/>
                  </a:moveTo>
                  <a:lnTo>
                    <a:pt x="9132" y="9515"/>
                  </a:lnTo>
                  <a:lnTo>
                    <a:pt x="9132" y="107"/>
                  </a:lnTo>
                  <a:lnTo>
                    <a:pt x="931" y="0"/>
                  </a:lnTo>
                  <a:lnTo>
                    <a:pt x="490" y="1055"/>
                  </a:lnTo>
                  <a:lnTo>
                    <a:pt x="0" y="5050"/>
                  </a:lnTo>
                  <a:lnTo>
                    <a:pt x="927" y="6538"/>
                  </a:lnTo>
                  <a:lnTo>
                    <a:pt x="2604" y="7530"/>
                  </a:lnTo>
                  <a:lnTo>
                    <a:pt x="4780" y="8192"/>
                  </a:lnTo>
                  <a:lnTo>
                    <a:pt x="6231" y="9691"/>
                  </a:lnTo>
                  <a:lnTo>
                    <a:pt x="7842" y="14179"/>
                  </a:lnTo>
                  <a:lnTo>
                    <a:pt x="11785" y="31583"/>
                  </a:lnTo>
                  <a:lnTo>
                    <a:pt x="16620" y="45687"/>
                  </a:lnTo>
                  <a:lnTo>
                    <a:pt x="21427" y="87899"/>
                  </a:lnTo>
                  <a:lnTo>
                    <a:pt x="26181" y="105412"/>
                  </a:lnTo>
                  <a:lnTo>
                    <a:pt x="30828" y="142922"/>
                  </a:lnTo>
                  <a:lnTo>
                    <a:pt x="36349" y="163220"/>
                  </a:lnTo>
                  <a:lnTo>
                    <a:pt x="37654" y="206892"/>
                  </a:lnTo>
                  <a:lnTo>
                    <a:pt x="38741" y="215772"/>
                  </a:lnTo>
                  <a:lnTo>
                    <a:pt x="46347" y="243479"/>
                  </a:lnTo>
                  <a:lnTo>
                    <a:pt x="47198" y="269827"/>
                  </a:lnTo>
                  <a:lnTo>
                    <a:pt x="50039" y="276198"/>
                  </a:lnTo>
                  <a:lnTo>
                    <a:pt x="53771" y="282557"/>
                  </a:lnTo>
                  <a:lnTo>
                    <a:pt x="56168" y="295263"/>
                  </a:lnTo>
                  <a:lnTo>
                    <a:pt x="56723" y="304232"/>
                  </a:lnTo>
                  <a:lnTo>
                    <a:pt x="66166" y="314194"/>
                  </a:lnTo>
                  <a:lnTo>
                    <a:pt x="66248" y="309223"/>
                  </a:lnTo>
                  <a:lnTo>
                    <a:pt x="67318" y="307745"/>
                  </a:lnTo>
                  <a:lnTo>
                    <a:pt x="71328" y="306103"/>
                  </a:lnTo>
                  <a:lnTo>
                    <a:pt x="72821" y="304607"/>
                  </a:lnTo>
                  <a:lnTo>
                    <a:pt x="78039" y="294602"/>
                  </a:lnTo>
                  <a:lnTo>
                    <a:pt x="82091" y="288620"/>
                  </a:lnTo>
                  <a:lnTo>
                    <a:pt x="97035" y="245401"/>
                  </a:lnTo>
                  <a:lnTo>
                    <a:pt x="101117" y="233945"/>
                  </a:lnTo>
                  <a:lnTo>
                    <a:pt x="104473" y="216654"/>
                  </a:lnTo>
                  <a:lnTo>
                    <a:pt x="110641" y="203299"/>
                  </a:lnTo>
                  <a:lnTo>
                    <a:pt x="121255" y="161736"/>
                  </a:lnTo>
                  <a:lnTo>
                    <a:pt x="123523" y="150193"/>
                  </a:lnTo>
                  <a:lnTo>
                    <a:pt x="129691" y="136687"/>
                  </a:lnTo>
                  <a:lnTo>
                    <a:pt x="133048" y="120809"/>
                  </a:lnTo>
                  <a:lnTo>
                    <a:pt x="140305" y="105425"/>
                  </a:lnTo>
                  <a:lnTo>
                    <a:pt x="142573" y="98708"/>
                  </a:lnTo>
                  <a:lnTo>
                    <a:pt x="160081" y="77683"/>
                  </a:lnTo>
                  <a:lnTo>
                    <a:pt x="161102" y="71576"/>
                  </a:lnTo>
                  <a:lnTo>
                    <a:pt x="162304" y="69939"/>
                  </a:lnTo>
                  <a:lnTo>
                    <a:pt x="164163" y="68847"/>
                  </a:lnTo>
                  <a:lnTo>
                    <a:pt x="171207" y="66953"/>
                  </a:lnTo>
                  <a:lnTo>
                    <a:pt x="175710" y="66793"/>
                  </a:lnTo>
                  <a:lnTo>
                    <a:pt x="177334" y="67809"/>
                  </a:lnTo>
                  <a:lnTo>
                    <a:pt x="178416" y="69544"/>
                  </a:lnTo>
                  <a:lnTo>
                    <a:pt x="179138" y="71760"/>
                  </a:lnTo>
                  <a:lnTo>
                    <a:pt x="180677" y="73236"/>
                  </a:lnTo>
                  <a:lnTo>
                    <a:pt x="190198" y="76989"/>
                  </a:lnTo>
                  <a:lnTo>
                    <a:pt x="209157" y="952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5" name="SMARTInkShape-Group438"/>
          <p:cNvGrpSpPr/>
          <p:nvPr/>
        </p:nvGrpSpPr>
        <p:grpSpPr>
          <a:xfrm>
            <a:off x="7067676" y="3229024"/>
            <a:ext cx="399925" cy="662639"/>
            <a:chOff x="7067676" y="3229024"/>
            <a:chExt cx="399925" cy="662639"/>
          </a:xfrm>
        </p:grpSpPr>
        <p:sp>
          <p:nvSpPr>
            <p:cNvPr id="24621" name="SMARTInkShape-1725"/>
            <p:cNvSpPr/>
            <p:nvPr>
              <p:custDataLst>
                <p:tags r:id="rId57"/>
              </p:custDataLst>
            </p:nvPr>
          </p:nvSpPr>
          <p:spPr>
            <a:xfrm>
              <a:off x="7296150" y="3552836"/>
              <a:ext cx="104775" cy="160553"/>
            </a:xfrm>
            <a:custGeom>
              <a:avLst/>
              <a:gdLst/>
              <a:ahLst/>
              <a:cxnLst/>
              <a:rect l="0" t="0" r="0" b="0"/>
              <a:pathLst>
                <a:path w="104775" h="160553">
                  <a:moveTo>
                    <a:pt x="0" y="47614"/>
                  </a:moveTo>
                  <a:lnTo>
                    <a:pt x="0" y="47614"/>
                  </a:lnTo>
                  <a:lnTo>
                    <a:pt x="0" y="20766"/>
                  </a:lnTo>
                  <a:lnTo>
                    <a:pt x="5056" y="14494"/>
                  </a:lnTo>
                  <a:lnTo>
                    <a:pt x="10361" y="11727"/>
                  </a:lnTo>
                  <a:lnTo>
                    <a:pt x="17334" y="9952"/>
                  </a:lnTo>
                  <a:lnTo>
                    <a:pt x="26315" y="3054"/>
                  </a:lnTo>
                  <a:lnTo>
                    <a:pt x="36339" y="393"/>
                  </a:lnTo>
                  <a:lnTo>
                    <a:pt x="60444" y="0"/>
                  </a:lnTo>
                  <a:lnTo>
                    <a:pt x="66728" y="2816"/>
                  </a:lnTo>
                  <a:lnTo>
                    <a:pt x="73049" y="6537"/>
                  </a:lnTo>
                  <a:lnTo>
                    <a:pt x="79385" y="8191"/>
                  </a:lnTo>
                  <a:lnTo>
                    <a:pt x="81499" y="9690"/>
                  </a:lnTo>
                  <a:lnTo>
                    <a:pt x="82907" y="11748"/>
                  </a:lnTo>
                  <a:lnTo>
                    <a:pt x="83847" y="14178"/>
                  </a:lnTo>
                  <a:lnTo>
                    <a:pt x="85531" y="15799"/>
                  </a:lnTo>
                  <a:lnTo>
                    <a:pt x="90225" y="17599"/>
                  </a:lnTo>
                  <a:lnTo>
                    <a:pt x="91901" y="19137"/>
                  </a:lnTo>
                  <a:lnTo>
                    <a:pt x="103805" y="37978"/>
                  </a:lnTo>
                  <a:lnTo>
                    <a:pt x="104773" y="82546"/>
                  </a:lnTo>
                  <a:lnTo>
                    <a:pt x="104774" y="88892"/>
                  </a:lnTo>
                  <a:lnTo>
                    <a:pt x="101953" y="95241"/>
                  </a:lnTo>
                  <a:lnTo>
                    <a:pt x="88966" y="111997"/>
                  </a:lnTo>
                  <a:lnTo>
                    <a:pt x="85627" y="120901"/>
                  </a:lnTo>
                  <a:lnTo>
                    <a:pt x="81096" y="127105"/>
                  </a:lnTo>
                  <a:lnTo>
                    <a:pt x="75553" y="130569"/>
                  </a:lnTo>
                  <a:lnTo>
                    <a:pt x="69562" y="133166"/>
                  </a:lnTo>
                  <a:lnTo>
                    <a:pt x="60241" y="139520"/>
                  </a:lnTo>
                  <a:lnTo>
                    <a:pt x="53937" y="141378"/>
                  </a:lnTo>
                  <a:lnTo>
                    <a:pt x="51833" y="142931"/>
                  </a:lnTo>
                  <a:lnTo>
                    <a:pt x="50430" y="145025"/>
                  </a:lnTo>
                  <a:lnTo>
                    <a:pt x="49495" y="147480"/>
                  </a:lnTo>
                  <a:lnTo>
                    <a:pt x="47813" y="149117"/>
                  </a:lnTo>
                  <a:lnTo>
                    <a:pt x="43122" y="150934"/>
                  </a:lnTo>
                  <a:lnTo>
                    <a:pt x="34532" y="151958"/>
                  </a:lnTo>
                  <a:lnTo>
                    <a:pt x="32546" y="153160"/>
                  </a:lnTo>
                  <a:lnTo>
                    <a:pt x="31222" y="155019"/>
                  </a:lnTo>
                  <a:lnTo>
                    <a:pt x="30339" y="157317"/>
                  </a:lnTo>
                  <a:lnTo>
                    <a:pt x="28692" y="158849"/>
                  </a:lnTo>
                  <a:lnTo>
                    <a:pt x="24041" y="160552"/>
                  </a:lnTo>
                  <a:lnTo>
                    <a:pt x="22378" y="159948"/>
                  </a:lnTo>
                  <a:lnTo>
                    <a:pt x="21268" y="158487"/>
                  </a:lnTo>
                  <a:lnTo>
                    <a:pt x="20528" y="156454"/>
                  </a:lnTo>
                  <a:lnTo>
                    <a:pt x="18977" y="155099"/>
                  </a:lnTo>
                  <a:lnTo>
                    <a:pt x="10979" y="152746"/>
                  </a:lnTo>
                  <a:lnTo>
                    <a:pt x="1452" y="144219"/>
                  </a:lnTo>
                  <a:lnTo>
                    <a:pt x="431" y="138209"/>
                  </a:lnTo>
                  <a:lnTo>
                    <a:pt x="0" y="1047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2" name="SMARTInkShape-1726"/>
            <p:cNvSpPr/>
            <p:nvPr>
              <p:custDataLst>
                <p:tags r:id="rId58"/>
              </p:custDataLst>
            </p:nvPr>
          </p:nvSpPr>
          <p:spPr>
            <a:xfrm>
              <a:off x="7259386" y="3554160"/>
              <a:ext cx="103402" cy="337503"/>
            </a:xfrm>
            <a:custGeom>
              <a:avLst/>
              <a:gdLst/>
              <a:ahLst/>
              <a:cxnLst/>
              <a:rect l="0" t="0" r="0" b="0"/>
              <a:pathLst>
                <a:path w="103402" h="337503">
                  <a:moveTo>
                    <a:pt x="93914" y="36765"/>
                  </a:moveTo>
                  <a:lnTo>
                    <a:pt x="93914" y="36765"/>
                  </a:lnTo>
                  <a:lnTo>
                    <a:pt x="88858" y="31708"/>
                  </a:lnTo>
                  <a:lnTo>
                    <a:pt x="86374" y="26404"/>
                  </a:lnTo>
                  <a:lnTo>
                    <a:pt x="84780" y="19432"/>
                  </a:lnTo>
                  <a:lnTo>
                    <a:pt x="75266" y="8627"/>
                  </a:lnTo>
                  <a:lnTo>
                    <a:pt x="69926" y="8320"/>
                  </a:lnTo>
                  <a:lnTo>
                    <a:pt x="64555" y="5425"/>
                  </a:lnTo>
                  <a:lnTo>
                    <a:pt x="57540" y="0"/>
                  </a:lnTo>
                  <a:lnTo>
                    <a:pt x="55907" y="613"/>
                  </a:lnTo>
                  <a:lnTo>
                    <a:pt x="48551" y="5475"/>
                  </a:lnTo>
                  <a:lnTo>
                    <a:pt x="38525" y="7832"/>
                  </a:lnTo>
                  <a:lnTo>
                    <a:pt x="22621" y="22370"/>
                  </a:lnTo>
                  <a:lnTo>
                    <a:pt x="19894" y="27898"/>
                  </a:lnTo>
                  <a:lnTo>
                    <a:pt x="19168" y="30853"/>
                  </a:lnTo>
                  <a:lnTo>
                    <a:pt x="9157" y="46120"/>
                  </a:lnTo>
                  <a:lnTo>
                    <a:pt x="7215" y="62429"/>
                  </a:lnTo>
                  <a:lnTo>
                    <a:pt x="1668" y="72826"/>
                  </a:lnTo>
                  <a:lnTo>
                    <a:pt x="0" y="83131"/>
                  </a:lnTo>
                  <a:lnTo>
                    <a:pt x="2080" y="91944"/>
                  </a:lnTo>
                  <a:lnTo>
                    <a:pt x="8442" y="102984"/>
                  </a:lnTo>
                  <a:lnTo>
                    <a:pt x="23307" y="119554"/>
                  </a:lnTo>
                  <a:lnTo>
                    <a:pt x="29285" y="132062"/>
                  </a:lnTo>
                  <a:lnTo>
                    <a:pt x="74670" y="179444"/>
                  </a:lnTo>
                  <a:lnTo>
                    <a:pt x="79364" y="184139"/>
                  </a:lnTo>
                  <a:lnTo>
                    <a:pt x="82156" y="189754"/>
                  </a:lnTo>
                  <a:lnTo>
                    <a:pt x="94002" y="223230"/>
                  </a:lnTo>
                  <a:lnTo>
                    <a:pt x="101262" y="236620"/>
                  </a:lnTo>
                  <a:lnTo>
                    <a:pt x="103401" y="276738"/>
                  </a:lnTo>
                  <a:lnTo>
                    <a:pt x="100600" y="283825"/>
                  </a:lnTo>
                  <a:lnTo>
                    <a:pt x="96885" y="290503"/>
                  </a:lnTo>
                  <a:lnTo>
                    <a:pt x="93736" y="300212"/>
                  </a:lnTo>
                  <a:lnTo>
                    <a:pt x="66817" y="330550"/>
                  </a:lnTo>
                  <a:lnTo>
                    <a:pt x="57268" y="331909"/>
                  </a:lnTo>
                  <a:lnTo>
                    <a:pt x="51189" y="337058"/>
                  </a:lnTo>
                  <a:lnTo>
                    <a:pt x="48497" y="337502"/>
                  </a:lnTo>
                  <a:lnTo>
                    <a:pt x="45645" y="336739"/>
                  </a:lnTo>
                  <a:lnTo>
                    <a:pt x="39652" y="334129"/>
                  </a:lnTo>
                  <a:lnTo>
                    <a:pt x="33461" y="332968"/>
                  </a:lnTo>
                  <a:lnTo>
                    <a:pt x="31388" y="331600"/>
                  </a:lnTo>
                  <a:lnTo>
                    <a:pt x="30005" y="329630"/>
                  </a:lnTo>
                  <a:lnTo>
                    <a:pt x="17714" y="2939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3" name="SMARTInkShape-1727"/>
            <p:cNvSpPr/>
            <p:nvPr>
              <p:custDataLst>
                <p:tags r:id="rId59"/>
              </p:custDataLst>
            </p:nvPr>
          </p:nvSpPr>
          <p:spPr>
            <a:xfrm>
              <a:off x="7200900" y="3229024"/>
              <a:ext cx="200026" cy="152313"/>
            </a:xfrm>
            <a:custGeom>
              <a:avLst/>
              <a:gdLst/>
              <a:ahLst/>
              <a:cxnLst/>
              <a:rect l="0" t="0" r="0" b="0"/>
              <a:pathLst>
                <a:path w="200026" h="152313">
                  <a:moveTo>
                    <a:pt x="0" y="38051"/>
                  </a:moveTo>
                  <a:lnTo>
                    <a:pt x="0" y="38051"/>
                  </a:lnTo>
                  <a:lnTo>
                    <a:pt x="0" y="23862"/>
                  </a:lnTo>
                  <a:lnTo>
                    <a:pt x="1058" y="22242"/>
                  </a:lnTo>
                  <a:lnTo>
                    <a:pt x="2822" y="21161"/>
                  </a:lnTo>
                  <a:lnTo>
                    <a:pt x="9515" y="19005"/>
                  </a:lnTo>
                  <a:lnTo>
                    <a:pt x="9525" y="65347"/>
                  </a:lnTo>
                  <a:lnTo>
                    <a:pt x="12347" y="74172"/>
                  </a:lnTo>
                  <a:lnTo>
                    <a:pt x="16072" y="81621"/>
                  </a:lnTo>
                  <a:lnTo>
                    <a:pt x="18462" y="97849"/>
                  </a:lnTo>
                  <a:lnTo>
                    <a:pt x="19049" y="144796"/>
                  </a:lnTo>
                  <a:lnTo>
                    <a:pt x="19050" y="152312"/>
                  </a:lnTo>
                  <a:lnTo>
                    <a:pt x="19050" y="144147"/>
                  </a:lnTo>
                  <a:lnTo>
                    <a:pt x="25597" y="135483"/>
                  </a:lnTo>
                  <a:lnTo>
                    <a:pt x="27693" y="126657"/>
                  </a:lnTo>
                  <a:lnTo>
                    <a:pt x="28184" y="120470"/>
                  </a:lnTo>
                  <a:lnTo>
                    <a:pt x="31223" y="114193"/>
                  </a:lnTo>
                  <a:lnTo>
                    <a:pt x="33515" y="111038"/>
                  </a:lnTo>
                  <a:lnTo>
                    <a:pt x="36741" y="96483"/>
                  </a:lnTo>
                  <a:lnTo>
                    <a:pt x="38890" y="80207"/>
                  </a:lnTo>
                  <a:lnTo>
                    <a:pt x="44566" y="69003"/>
                  </a:lnTo>
                  <a:lnTo>
                    <a:pt x="47778" y="53808"/>
                  </a:lnTo>
                  <a:lnTo>
                    <a:pt x="54985" y="38655"/>
                  </a:lnTo>
                  <a:lnTo>
                    <a:pt x="56722" y="25470"/>
                  </a:lnTo>
                  <a:lnTo>
                    <a:pt x="57924" y="23314"/>
                  </a:lnTo>
                  <a:lnTo>
                    <a:pt x="59782" y="21876"/>
                  </a:lnTo>
                  <a:lnTo>
                    <a:pt x="66272" y="19169"/>
                  </a:lnTo>
                  <a:lnTo>
                    <a:pt x="71613" y="19051"/>
                  </a:lnTo>
                  <a:lnTo>
                    <a:pt x="73141" y="20092"/>
                  </a:lnTo>
                  <a:lnTo>
                    <a:pt x="74161" y="21845"/>
                  </a:lnTo>
                  <a:lnTo>
                    <a:pt x="75596" y="29369"/>
                  </a:lnTo>
                  <a:lnTo>
                    <a:pt x="76196" y="74862"/>
                  </a:lnTo>
                  <a:lnTo>
                    <a:pt x="79021" y="83692"/>
                  </a:lnTo>
                  <a:lnTo>
                    <a:pt x="82745" y="91144"/>
                  </a:lnTo>
                  <a:lnTo>
                    <a:pt x="85464" y="104453"/>
                  </a:lnTo>
                  <a:lnTo>
                    <a:pt x="85724" y="123621"/>
                  </a:lnTo>
                  <a:lnTo>
                    <a:pt x="93926" y="123762"/>
                  </a:lnTo>
                  <a:lnTo>
                    <a:pt x="99915" y="118715"/>
                  </a:lnTo>
                  <a:lnTo>
                    <a:pt x="102615" y="113413"/>
                  </a:lnTo>
                  <a:lnTo>
                    <a:pt x="103335" y="110517"/>
                  </a:lnTo>
                  <a:lnTo>
                    <a:pt x="112124" y="95128"/>
                  </a:lnTo>
                  <a:lnTo>
                    <a:pt x="112850" y="91977"/>
                  </a:lnTo>
                  <a:lnTo>
                    <a:pt x="118927" y="82487"/>
                  </a:lnTo>
                  <a:lnTo>
                    <a:pt x="127430" y="72972"/>
                  </a:lnTo>
                  <a:lnTo>
                    <a:pt x="130718" y="63802"/>
                  </a:lnTo>
                  <a:lnTo>
                    <a:pt x="133239" y="53729"/>
                  </a:lnTo>
                  <a:lnTo>
                    <a:pt x="143480" y="38639"/>
                  </a:lnTo>
                  <a:lnTo>
                    <a:pt x="157771" y="22254"/>
                  </a:lnTo>
                  <a:lnTo>
                    <a:pt x="163927" y="9491"/>
                  </a:lnTo>
                  <a:lnTo>
                    <a:pt x="169964" y="1835"/>
                  </a:lnTo>
                  <a:lnTo>
                    <a:pt x="173612" y="788"/>
                  </a:lnTo>
                  <a:lnTo>
                    <a:pt x="180543" y="0"/>
                  </a:lnTo>
                  <a:lnTo>
                    <a:pt x="180975" y="45469"/>
                  </a:lnTo>
                  <a:lnTo>
                    <a:pt x="180975" y="78934"/>
                  </a:lnTo>
                  <a:lnTo>
                    <a:pt x="183797" y="85502"/>
                  </a:lnTo>
                  <a:lnTo>
                    <a:pt x="187522" y="91948"/>
                  </a:lnTo>
                  <a:lnTo>
                    <a:pt x="189912" y="104711"/>
                  </a:lnTo>
                  <a:lnTo>
                    <a:pt x="190385" y="112367"/>
                  </a:lnTo>
                  <a:lnTo>
                    <a:pt x="198690" y="122286"/>
                  </a:lnTo>
                  <a:lnTo>
                    <a:pt x="199908" y="131846"/>
                  </a:lnTo>
                  <a:lnTo>
                    <a:pt x="200025" y="1428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1728"/>
            <p:cNvSpPr/>
            <p:nvPr>
              <p:custDataLst>
                <p:tags r:id="rId60"/>
              </p:custDataLst>
            </p:nvPr>
          </p:nvSpPr>
          <p:spPr>
            <a:xfrm>
              <a:off x="7067676" y="3390900"/>
              <a:ext cx="399925" cy="66673"/>
            </a:xfrm>
            <a:custGeom>
              <a:avLst/>
              <a:gdLst/>
              <a:ahLst/>
              <a:cxnLst/>
              <a:rect l="0" t="0" r="0" b="0"/>
              <a:pathLst>
                <a:path w="399925" h="66673">
                  <a:moveTo>
                    <a:pt x="18924" y="47625"/>
                  </a:moveTo>
                  <a:lnTo>
                    <a:pt x="18924" y="47625"/>
                  </a:lnTo>
                  <a:lnTo>
                    <a:pt x="10724" y="55826"/>
                  </a:lnTo>
                  <a:lnTo>
                    <a:pt x="4735" y="56757"/>
                  </a:lnTo>
                  <a:lnTo>
                    <a:pt x="3115" y="57947"/>
                  </a:lnTo>
                  <a:lnTo>
                    <a:pt x="2034" y="59798"/>
                  </a:lnTo>
                  <a:lnTo>
                    <a:pt x="0" y="66273"/>
                  </a:lnTo>
                  <a:lnTo>
                    <a:pt x="31674" y="66672"/>
                  </a:lnTo>
                  <a:lnTo>
                    <a:pt x="76324" y="57738"/>
                  </a:lnTo>
                  <a:lnTo>
                    <a:pt x="88886" y="56353"/>
                  </a:lnTo>
                  <a:lnTo>
                    <a:pt x="136053" y="45407"/>
                  </a:lnTo>
                  <a:lnTo>
                    <a:pt x="180261" y="35919"/>
                  </a:lnTo>
                  <a:lnTo>
                    <a:pt x="199725" y="30751"/>
                  </a:lnTo>
                  <a:lnTo>
                    <a:pt x="218897" y="26398"/>
                  </a:lnTo>
                  <a:lnTo>
                    <a:pt x="232684" y="22315"/>
                  </a:lnTo>
                  <a:lnTo>
                    <a:pt x="277495" y="16419"/>
                  </a:lnTo>
                  <a:lnTo>
                    <a:pt x="295564" y="11568"/>
                  </a:lnTo>
                  <a:lnTo>
                    <a:pt x="333286" y="6882"/>
                  </a:lnTo>
                  <a:lnTo>
                    <a:pt x="353600" y="1360"/>
                  </a:lnTo>
                  <a:lnTo>
                    <a:pt x="39992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26" name="SMARTInkShape-1729"/>
          <p:cNvSpPr/>
          <p:nvPr>
            <p:custDataLst>
              <p:tags r:id="rId4"/>
            </p:custDataLst>
          </p:nvPr>
        </p:nvSpPr>
        <p:spPr>
          <a:xfrm>
            <a:off x="5781678" y="1524000"/>
            <a:ext cx="428623" cy="2409826"/>
          </a:xfrm>
          <a:custGeom>
            <a:avLst/>
            <a:gdLst/>
            <a:ahLst/>
            <a:cxnLst/>
            <a:rect l="0" t="0" r="0" b="0"/>
            <a:pathLst>
              <a:path w="428623" h="2409826">
                <a:moveTo>
                  <a:pt x="247647" y="28575"/>
                </a:moveTo>
                <a:lnTo>
                  <a:pt x="247647" y="28575"/>
                </a:lnTo>
                <a:lnTo>
                  <a:pt x="247647" y="23519"/>
                </a:lnTo>
                <a:lnTo>
                  <a:pt x="246589" y="22029"/>
                </a:lnTo>
                <a:lnTo>
                  <a:pt x="244825" y="21036"/>
                </a:lnTo>
                <a:lnTo>
                  <a:pt x="238515" y="19166"/>
                </a:lnTo>
                <a:lnTo>
                  <a:pt x="238132" y="9920"/>
                </a:lnTo>
                <a:lnTo>
                  <a:pt x="233069" y="9642"/>
                </a:lnTo>
                <a:lnTo>
                  <a:pt x="231578" y="8545"/>
                </a:lnTo>
                <a:lnTo>
                  <a:pt x="228990" y="1334"/>
                </a:lnTo>
                <a:lnTo>
                  <a:pt x="225949" y="593"/>
                </a:lnTo>
                <a:lnTo>
                  <a:pt x="196409" y="0"/>
                </a:lnTo>
                <a:lnTo>
                  <a:pt x="190302" y="2823"/>
                </a:lnTo>
                <a:lnTo>
                  <a:pt x="184061" y="6546"/>
                </a:lnTo>
                <a:lnTo>
                  <a:pt x="177758" y="8201"/>
                </a:lnTo>
                <a:lnTo>
                  <a:pt x="175655" y="9701"/>
                </a:lnTo>
                <a:lnTo>
                  <a:pt x="174252" y="11759"/>
                </a:lnTo>
                <a:lnTo>
                  <a:pt x="173317" y="14189"/>
                </a:lnTo>
                <a:lnTo>
                  <a:pt x="171635" y="15810"/>
                </a:lnTo>
                <a:lnTo>
                  <a:pt x="161333" y="21232"/>
                </a:lnTo>
                <a:lnTo>
                  <a:pt x="149105" y="32181"/>
                </a:lnTo>
                <a:lnTo>
                  <a:pt x="128048" y="62643"/>
                </a:lnTo>
                <a:lnTo>
                  <a:pt x="112137" y="106994"/>
                </a:lnTo>
                <a:lnTo>
                  <a:pt x="108045" y="118461"/>
                </a:lnTo>
                <a:lnTo>
                  <a:pt x="98312" y="166008"/>
                </a:lnTo>
                <a:lnTo>
                  <a:pt x="95367" y="210879"/>
                </a:lnTo>
                <a:lnTo>
                  <a:pt x="96312" y="251089"/>
                </a:lnTo>
                <a:lnTo>
                  <a:pt x="104184" y="292468"/>
                </a:lnTo>
                <a:lnTo>
                  <a:pt x="105753" y="318385"/>
                </a:lnTo>
                <a:lnTo>
                  <a:pt x="113408" y="355678"/>
                </a:lnTo>
                <a:lnTo>
                  <a:pt x="114263" y="403258"/>
                </a:lnTo>
                <a:lnTo>
                  <a:pt x="122937" y="450666"/>
                </a:lnTo>
                <a:lnTo>
                  <a:pt x="124803" y="495480"/>
                </a:lnTo>
                <a:lnTo>
                  <a:pt x="133516" y="537370"/>
                </a:lnTo>
                <a:lnTo>
                  <a:pt x="141911" y="584353"/>
                </a:lnTo>
                <a:lnTo>
                  <a:pt x="145504" y="616960"/>
                </a:lnTo>
                <a:lnTo>
                  <a:pt x="150355" y="640356"/>
                </a:lnTo>
                <a:lnTo>
                  <a:pt x="158674" y="685029"/>
                </a:lnTo>
                <a:lnTo>
                  <a:pt x="166551" y="725262"/>
                </a:lnTo>
                <a:lnTo>
                  <a:pt x="170802" y="764165"/>
                </a:lnTo>
                <a:lnTo>
                  <a:pt x="177908" y="808852"/>
                </a:lnTo>
                <a:lnTo>
                  <a:pt x="180568" y="849087"/>
                </a:lnTo>
                <a:lnTo>
                  <a:pt x="188458" y="892707"/>
                </a:lnTo>
                <a:lnTo>
                  <a:pt x="190228" y="934356"/>
                </a:lnTo>
                <a:lnTo>
                  <a:pt x="190462" y="981194"/>
                </a:lnTo>
                <a:lnTo>
                  <a:pt x="190492" y="1028716"/>
                </a:lnTo>
                <a:lnTo>
                  <a:pt x="187674" y="1057280"/>
                </a:lnTo>
                <a:lnTo>
                  <a:pt x="180796" y="1103842"/>
                </a:lnTo>
                <a:lnTo>
                  <a:pt x="167831" y="1149381"/>
                </a:lnTo>
                <a:lnTo>
                  <a:pt x="152339" y="1195019"/>
                </a:lnTo>
                <a:lnTo>
                  <a:pt x="139686" y="1237237"/>
                </a:lnTo>
                <a:lnTo>
                  <a:pt x="120999" y="1278203"/>
                </a:lnTo>
                <a:lnTo>
                  <a:pt x="99304" y="1323161"/>
                </a:lnTo>
                <a:lnTo>
                  <a:pt x="79449" y="1364900"/>
                </a:lnTo>
                <a:lnTo>
                  <a:pt x="68811" y="1383138"/>
                </a:lnTo>
                <a:lnTo>
                  <a:pt x="49613" y="1402141"/>
                </a:lnTo>
                <a:lnTo>
                  <a:pt x="30570" y="1426426"/>
                </a:lnTo>
                <a:lnTo>
                  <a:pt x="26638" y="1427717"/>
                </a:lnTo>
                <a:lnTo>
                  <a:pt x="4990" y="1428732"/>
                </a:lnTo>
                <a:lnTo>
                  <a:pt x="3325" y="1427680"/>
                </a:lnTo>
                <a:lnTo>
                  <a:pt x="2216" y="1425920"/>
                </a:lnTo>
                <a:lnTo>
                  <a:pt x="655" y="1418387"/>
                </a:lnTo>
                <a:lnTo>
                  <a:pt x="0" y="1377946"/>
                </a:lnTo>
                <a:lnTo>
                  <a:pt x="5054" y="1363367"/>
                </a:lnTo>
                <a:lnTo>
                  <a:pt x="17331" y="1345299"/>
                </a:lnTo>
                <a:lnTo>
                  <a:pt x="32154" y="1329967"/>
                </a:lnTo>
                <a:lnTo>
                  <a:pt x="38278" y="1326638"/>
                </a:lnTo>
                <a:lnTo>
                  <a:pt x="44528" y="1324100"/>
                </a:lnTo>
                <a:lnTo>
                  <a:pt x="53996" y="1317779"/>
                </a:lnTo>
                <a:lnTo>
                  <a:pt x="64793" y="1314889"/>
                </a:lnTo>
                <a:lnTo>
                  <a:pt x="74709" y="1322689"/>
                </a:lnTo>
                <a:lnTo>
                  <a:pt x="89324" y="1337119"/>
                </a:lnTo>
                <a:lnTo>
                  <a:pt x="92615" y="1343222"/>
                </a:lnTo>
                <a:lnTo>
                  <a:pt x="103403" y="1388036"/>
                </a:lnTo>
                <a:lnTo>
                  <a:pt x="104693" y="1431958"/>
                </a:lnTo>
                <a:lnTo>
                  <a:pt x="104767" y="1476377"/>
                </a:lnTo>
                <a:lnTo>
                  <a:pt x="101949" y="1498248"/>
                </a:lnTo>
                <a:lnTo>
                  <a:pt x="96130" y="1542363"/>
                </a:lnTo>
                <a:lnTo>
                  <a:pt x="95363" y="1582523"/>
                </a:lnTo>
                <a:lnTo>
                  <a:pt x="87723" y="1621417"/>
                </a:lnTo>
                <a:lnTo>
                  <a:pt x="85986" y="1660614"/>
                </a:lnTo>
                <a:lnTo>
                  <a:pt x="85756" y="1700348"/>
                </a:lnTo>
                <a:lnTo>
                  <a:pt x="85725" y="1747973"/>
                </a:lnTo>
                <a:lnTo>
                  <a:pt x="85722" y="1792454"/>
                </a:lnTo>
                <a:lnTo>
                  <a:pt x="85722" y="1834747"/>
                </a:lnTo>
                <a:lnTo>
                  <a:pt x="86780" y="1880634"/>
                </a:lnTo>
                <a:lnTo>
                  <a:pt x="94364" y="1926340"/>
                </a:lnTo>
                <a:lnTo>
                  <a:pt x="96228" y="1965247"/>
                </a:lnTo>
                <a:lnTo>
                  <a:pt x="104179" y="2006948"/>
                </a:lnTo>
                <a:lnTo>
                  <a:pt x="105567" y="2015927"/>
                </a:lnTo>
                <a:lnTo>
                  <a:pt x="112939" y="2045092"/>
                </a:lnTo>
                <a:lnTo>
                  <a:pt x="116940" y="2076502"/>
                </a:lnTo>
                <a:lnTo>
                  <a:pt x="121783" y="2095515"/>
                </a:lnTo>
                <a:lnTo>
                  <a:pt x="123703" y="2139951"/>
                </a:lnTo>
                <a:lnTo>
                  <a:pt x="135576" y="2183211"/>
                </a:lnTo>
                <a:lnTo>
                  <a:pt x="152288" y="2225557"/>
                </a:lnTo>
                <a:lnTo>
                  <a:pt x="162528" y="2245682"/>
                </a:lnTo>
                <a:lnTo>
                  <a:pt x="190514" y="2288176"/>
                </a:lnTo>
                <a:lnTo>
                  <a:pt x="197912" y="2298609"/>
                </a:lnTo>
                <a:lnTo>
                  <a:pt x="240771" y="2333568"/>
                </a:lnTo>
                <a:lnTo>
                  <a:pt x="282727" y="2355847"/>
                </a:lnTo>
                <a:lnTo>
                  <a:pt x="301667" y="2360318"/>
                </a:lnTo>
                <a:lnTo>
                  <a:pt x="344782" y="2367091"/>
                </a:lnTo>
                <a:lnTo>
                  <a:pt x="386955" y="2384576"/>
                </a:lnTo>
                <a:lnTo>
                  <a:pt x="428622" y="24098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31" name="SMARTInkShape-Group440"/>
          <p:cNvGrpSpPr/>
          <p:nvPr/>
        </p:nvGrpSpPr>
        <p:grpSpPr>
          <a:xfrm>
            <a:off x="1847850" y="4657725"/>
            <a:ext cx="895351" cy="329331"/>
            <a:chOff x="1847850" y="4657725"/>
            <a:chExt cx="895351" cy="329331"/>
          </a:xfrm>
        </p:grpSpPr>
        <p:sp>
          <p:nvSpPr>
            <p:cNvPr id="24627" name="SMARTInkShape-1730"/>
            <p:cNvSpPr/>
            <p:nvPr>
              <p:custDataLst>
                <p:tags r:id="rId53"/>
              </p:custDataLst>
            </p:nvPr>
          </p:nvSpPr>
          <p:spPr>
            <a:xfrm>
              <a:off x="1847850" y="4657725"/>
              <a:ext cx="381001" cy="228597"/>
            </a:xfrm>
            <a:custGeom>
              <a:avLst/>
              <a:gdLst/>
              <a:ahLst/>
              <a:cxnLst/>
              <a:rect l="0" t="0" r="0" b="0"/>
              <a:pathLst>
                <a:path w="381001" h="228597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9133" y="9133"/>
                  </a:lnTo>
                  <a:lnTo>
                    <a:pt x="9490" y="22748"/>
                  </a:lnTo>
                  <a:lnTo>
                    <a:pt x="12332" y="28808"/>
                  </a:lnTo>
                  <a:lnTo>
                    <a:pt x="16064" y="35028"/>
                  </a:lnTo>
                  <a:lnTo>
                    <a:pt x="18460" y="47645"/>
                  </a:lnTo>
                  <a:lnTo>
                    <a:pt x="18657" y="50814"/>
                  </a:lnTo>
                  <a:lnTo>
                    <a:pt x="21698" y="57156"/>
                  </a:lnTo>
                  <a:lnTo>
                    <a:pt x="25518" y="63503"/>
                  </a:lnTo>
                  <a:lnTo>
                    <a:pt x="27971" y="76200"/>
                  </a:lnTo>
                  <a:lnTo>
                    <a:pt x="29554" y="98621"/>
                  </a:lnTo>
                  <a:lnTo>
                    <a:pt x="36099" y="116534"/>
                  </a:lnTo>
                  <a:lnTo>
                    <a:pt x="39080" y="155487"/>
                  </a:lnTo>
                  <a:lnTo>
                    <a:pt x="46291" y="174196"/>
                  </a:lnTo>
                  <a:lnTo>
                    <a:pt x="47620" y="219074"/>
                  </a:lnTo>
                  <a:lnTo>
                    <a:pt x="47625" y="228596"/>
                  </a:lnTo>
                  <a:lnTo>
                    <a:pt x="47625" y="214411"/>
                  </a:lnTo>
                  <a:lnTo>
                    <a:pt x="50447" y="208888"/>
                  </a:lnTo>
                  <a:lnTo>
                    <a:pt x="52682" y="205934"/>
                  </a:lnTo>
                  <a:lnTo>
                    <a:pt x="55164" y="197007"/>
                  </a:lnTo>
                  <a:lnTo>
                    <a:pt x="57115" y="150662"/>
                  </a:lnTo>
                  <a:lnTo>
                    <a:pt x="62196" y="135069"/>
                  </a:lnTo>
                  <a:lnTo>
                    <a:pt x="72336" y="117384"/>
                  </a:lnTo>
                  <a:lnTo>
                    <a:pt x="76114" y="101690"/>
                  </a:lnTo>
                  <a:lnTo>
                    <a:pt x="86335" y="86370"/>
                  </a:lnTo>
                  <a:lnTo>
                    <a:pt x="109285" y="62187"/>
                  </a:lnTo>
                  <a:lnTo>
                    <a:pt x="114893" y="59389"/>
                  </a:lnTo>
                  <a:lnTo>
                    <a:pt x="133177" y="57237"/>
                  </a:lnTo>
                  <a:lnTo>
                    <a:pt x="137859" y="57189"/>
                  </a:lnTo>
                  <a:lnTo>
                    <a:pt x="143468" y="59990"/>
                  </a:lnTo>
                  <a:lnTo>
                    <a:pt x="146446" y="62218"/>
                  </a:lnTo>
                  <a:lnTo>
                    <a:pt x="149754" y="67516"/>
                  </a:lnTo>
                  <a:lnTo>
                    <a:pt x="152282" y="73399"/>
                  </a:lnTo>
                  <a:lnTo>
                    <a:pt x="186290" y="117674"/>
                  </a:lnTo>
                  <a:lnTo>
                    <a:pt x="190311" y="129293"/>
                  </a:lnTo>
                  <a:lnTo>
                    <a:pt x="196676" y="140497"/>
                  </a:lnTo>
                  <a:lnTo>
                    <a:pt x="200091" y="155693"/>
                  </a:lnTo>
                  <a:lnTo>
                    <a:pt x="207368" y="170846"/>
                  </a:lnTo>
                  <a:lnTo>
                    <a:pt x="209539" y="204521"/>
                  </a:lnTo>
                  <a:lnTo>
                    <a:pt x="210601" y="206197"/>
                  </a:lnTo>
                  <a:lnTo>
                    <a:pt x="212367" y="207315"/>
                  </a:lnTo>
                  <a:lnTo>
                    <a:pt x="219040" y="209539"/>
                  </a:lnTo>
                  <a:lnTo>
                    <a:pt x="210871" y="201348"/>
                  </a:lnTo>
                  <a:lnTo>
                    <a:pt x="209941" y="195361"/>
                  </a:lnTo>
                  <a:lnTo>
                    <a:pt x="209555" y="151546"/>
                  </a:lnTo>
                  <a:lnTo>
                    <a:pt x="209551" y="131888"/>
                  </a:lnTo>
                  <a:lnTo>
                    <a:pt x="212373" y="124586"/>
                  </a:lnTo>
                  <a:lnTo>
                    <a:pt x="214607" y="121157"/>
                  </a:lnTo>
                  <a:lnTo>
                    <a:pt x="217751" y="106219"/>
                  </a:lnTo>
                  <a:lnTo>
                    <a:pt x="220056" y="73099"/>
                  </a:lnTo>
                  <a:lnTo>
                    <a:pt x="227266" y="59459"/>
                  </a:lnTo>
                  <a:lnTo>
                    <a:pt x="234882" y="50002"/>
                  </a:lnTo>
                  <a:lnTo>
                    <a:pt x="237698" y="39876"/>
                  </a:lnTo>
                  <a:lnTo>
                    <a:pt x="238898" y="39284"/>
                  </a:lnTo>
                  <a:lnTo>
                    <a:pt x="247247" y="38146"/>
                  </a:lnTo>
                  <a:lnTo>
                    <a:pt x="255816" y="46305"/>
                  </a:lnTo>
                  <a:lnTo>
                    <a:pt x="257965" y="54968"/>
                  </a:lnTo>
                  <a:lnTo>
                    <a:pt x="283122" y="85904"/>
                  </a:lnTo>
                  <a:lnTo>
                    <a:pt x="285641" y="92154"/>
                  </a:lnTo>
                  <a:lnTo>
                    <a:pt x="291950" y="101624"/>
                  </a:lnTo>
                  <a:lnTo>
                    <a:pt x="295348" y="111132"/>
                  </a:lnTo>
                  <a:lnTo>
                    <a:pt x="301529" y="120652"/>
                  </a:lnTo>
                  <a:lnTo>
                    <a:pt x="304889" y="130175"/>
                  </a:lnTo>
                  <a:lnTo>
                    <a:pt x="311059" y="139700"/>
                  </a:lnTo>
                  <a:lnTo>
                    <a:pt x="314415" y="149225"/>
                  </a:lnTo>
                  <a:lnTo>
                    <a:pt x="320584" y="158750"/>
                  </a:lnTo>
                  <a:lnTo>
                    <a:pt x="322398" y="165100"/>
                  </a:lnTo>
                  <a:lnTo>
                    <a:pt x="323940" y="167217"/>
                  </a:lnTo>
                  <a:lnTo>
                    <a:pt x="326027" y="168628"/>
                  </a:lnTo>
                  <a:lnTo>
                    <a:pt x="328476" y="169569"/>
                  </a:lnTo>
                  <a:lnTo>
                    <a:pt x="330109" y="171254"/>
                  </a:lnTo>
                  <a:lnTo>
                    <a:pt x="335552" y="181564"/>
                  </a:lnTo>
                  <a:lnTo>
                    <a:pt x="350973" y="198546"/>
                  </a:lnTo>
                  <a:lnTo>
                    <a:pt x="359742" y="200791"/>
                  </a:lnTo>
                  <a:lnTo>
                    <a:pt x="368587" y="206484"/>
                  </a:lnTo>
                  <a:lnTo>
                    <a:pt x="38100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1731"/>
            <p:cNvSpPr/>
            <p:nvPr>
              <p:custDataLst>
                <p:tags r:id="rId54"/>
              </p:custDataLst>
            </p:nvPr>
          </p:nvSpPr>
          <p:spPr>
            <a:xfrm>
              <a:off x="2619491" y="4781550"/>
              <a:ext cx="123710" cy="19051"/>
            </a:xfrm>
            <a:custGeom>
              <a:avLst/>
              <a:gdLst/>
              <a:ahLst/>
              <a:cxnLst/>
              <a:rect l="0" t="0" r="0" b="0"/>
              <a:pathLst>
                <a:path w="123710" h="19051">
                  <a:moveTo>
                    <a:pt x="9409" y="19050"/>
                  </a:moveTo>
                  <a:lnTo>
                    <a:pt x="9409" y="19050"/>
                  </a:lnTo>
                  <a:lnTo>
                    <a:pt x="1208" y="19050"/>
                  </a:lnTo>
                  <a:lnTo>
                    <a:pt x="767" y="17992"/>
                  </a:lnTo>
                  <a:lnTo>
                    <a:pt x="0" y="10849"/>
                  </a:lnTo>
                  <a:lnTo>
                    <a:pt x="1020" y="10408"/>
                  </a:lnTo>
                  <a:lnTo>
                    <a:pt x="48113" y="9525"/>
                  </a:lnTo>
                  <a:lnTo>
                    <a:pt x="88819" y="9525"/>
                  </a:lnTo>
                  <a:lnTo>
                    <a:pt x="95150" y="6703"/>
                  </a:lnTo>
                  <a:lnTo>
                    <a:pt x="101491" y="2979"/>
                  </a:lnTo>
                  <a:lnTo>
                    <a:pt x="114185" y="589"/>
                  </a:lnTo>
                  <a:lnTo>
                    <a:pt x="1237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1732"/>
            <p:cNvSpPr/>
            <p:nvPr>
              <p:custDataLst>
                <p:tags r:id="rId55"/>
              </p:custDataLst>
            </p:nvPr>
          </p:nvSpPr>
          <p:spPr>
            <a:xfrm>
              <a:off x="2305060" y="4810125"/>
              <a:ext cx="180966" cy="176931"/>
            </a:xfrm>
            <a:custGeom>
              <a:avLst/>
              <a:gdLst/>
              <a:ahLst/>
              <a:cxnLst/>
              <a:rect l="0" t="0" r="0" b="0"/>
              <a:pathLst>
                <a:path w="180966" h="176931">
                  <a:moveTo>
                    <a:pt x="19040" y="0"/>
                  </a:moveTo>
                  <a:lnTo>
                    <a:pt x="19040" y="0"/>
                  </a:lnTo>
                  <a:lnTo>
                    <a:pt x="4469" y="0"/>
                  </a:lnTo>
                  <a:lnTo>
                    <a:pt x="2976" y="1058"/>
                  </a:lnTo>
                  <a:lnTo>
                    <a:pt x="1981" y="2822"/>
                  </a:lnTo>
                  <a:lnTo>
                    <a:pt x="252" y="9701"/>
                  </a:lnTo>
                  <a:lnTo>
                    <a:pt x="0" y="23680"/>
                  </a:lnTo>
                  <a:lnTo>
                    <a:pt x="2817" y="29222"/>
                  </a:lnTo>
                  <a:lnTo>
                    <a:pt x="6538" y="35213"/>
                  </a:lnTo>
                  <a:lnTo>
                    <a:pt x="8927" y="47682"/>
                  </a:lnTo>
                  <a:lnTo>
                    <a:pt x="9123" y="50838"/>
                  </a:lnTo>
                  <a:lnTo>
                    <a:pt x="10312" y="52942"/>
                  </a:lnTo>
                  <a:lnTo>
                    <a:pt x="12163" y="54344"/>
                  </a:lnTo>
                  <a:lnTo>
                    <a:pt x="14455" y="55280"/>
                  </a:lnTo>
                  <a:lnTo>
                    <a:pt x="15984" y="56962"/>
                  </a:lnTo>
                  <a:lnTo>
                    <a:pt x="21258" y="67264"/>
                  </a:lnTo>
                  <a:lnTo>
                    <a:pt x="36639" y="84246"/>
                  </a:lnTo>
                  <a:lnTo>
                    <a:pt x="46164" y="85595"/>
                  </a:lnTo>
                  <a:lnTo>
                    <a:pt x="61767" y="85722"/>
                  </a:lnTo>
                  <a:lnTo>
                    <a:pt x="63400" y="84665"/>
                  </a:lnTo>
                  <a:lnTo>
                    <a:pt x="64488" y="82902"/>
                  </a:lnTo>
                  <a:lnTo>
                    <a:pt x="65214" y="80668"/>
                  </a:lnTo>
                  <a:lnTo>
                    <a:pt x="66756" y="79178"/>
                  </a:lnTo>
                  <a:lnTo>
                    <a:pt x="71292" y="77524"/>
                  </a:lnTo>
                  <a:lnTo>
                    <a:pt x="72925" y="76024"/>
                  </a:lnTo>
                  <a:lnTo>
                    <a:pt x="75760" y="68115"/>
                  </a:lnTo>
                  <a:lnTo>
                    <a:pt x="76179" y="49379"/>
                  </a:lnTo>
                  <a:lnTo>
                    <a:pt x="82734" y="40368"/>
                  </a:lnTo>
                  <a:lnTo>
                    <a:pt x="85322" y="30337"/>
                  </a:lnTo>
                  <a:lnTo>
                    <a:pt x="85715" y="19050"/>
                  </a:lnTo>
                  <a:lnTo>
                    <a:pt x="85715" y="33239"/>
                  </a:lnTo>
                  <a:lnTo>
                    <a:pt x="86773" y="34860"/>
                  </a:lnTo>
                  <a:lnTo>
                    <a:pt x="88537" y="35939"/>
                  </a:lnTo>
                  <a:lnTo>
                    <a:pt x="93916" y="37673"/>
                  </a:lnTo>
                  <a:lnTo>
                    <a:pt x="109395" y="52278"/>
                  </a:lnTo>
                  <a:lnTo>
                    <a:pt x="112114" y="57807"/>
                  </a:lnTo>
                  <a:lnTo>
                    <a:pt x="112840" y="60763"/>
                  </a:lnTo>
                  <a:lnTo>
                    <a:pt x="114381" y="62734"/>
                  </a:lnTo>
                  <a:lnTo>
                    <a:pt x="118917" y="64924"/>
                  </a:lnTo>
                  <a:lnTo>
                    <a:pt x="120550" y="66565"/>
                  </a:lnTo>
                  <a:lnTo>
                    <a:pt x="122364" y="71213"/>
                  </a:lnTo>
                  <a:lnTo>
                    <a:pt x="123906" y="72875"/>
                  </a:lnTo>
                  <a:lnTo>
                    <a:pt x="141111" y="84272"/>
                  </a:lnTo>
                  <a:lnTo>
                    <a:pt x="147402" y="90351"/>
                  </a:lnTo>
                  <a:lnTo>
                    <a:pt x="150172" y="95895"/>
                  </a:lnTo>
                  <a:lnTo>
                    <a:pt x="150912" y="98855"/>
                  </a:lnTo>
                  <a:lnTo>
                    <a:pt x="152463" y="100828"/>
                  </a:lnTo>
                  <a:lnTo>
                    <a:pt x="165518" y="109312"/>
                  </a:lnTo>
                  <a:lnTo>
                    <a:pt x="168808" y="114905"/>
                  </a:lnTo>
                  <a:lnTo>
                    <a:pt x="171093" y="123709"/>
                  </a:lnTo>
                  <a:lnTo>
                    <a:pt x="171286" y="128360"/>
                  </a:lnTo>
                  <a:lnTo>
                    <a:pt x="174194" y="133954"/>
                  </a:lnTo>
                  <a:lnTo>
                    <a:pt x="179628" y="141113"/>
                  </a:lnTo>
                  <a:lnTo>
                    <a:pt x="180848" y="150921"/>
                  </a:lnTo>
                  <a:lnTo>
                    <a:pt x="180965" y="171020"/>
                  </a:lnTo>
                  <a:lnTo>
                    <a:pt x="172764" y="171412"/>
                  </a:lnTo>
                  <a:lnTo>
                    <a:pt x="172323" y="172483"/>
                  </a:lnTo>
                  <a:lnTo>
                    <a:pt x="171832" y="176496"/>
                  </a:lnTo>
                  <a:lnTo>
                    <a:pt x="170644" y="176930"/>
                  </a:lnTo>
                  <a:lnTo>
                    <a:pt x="161762" y="172070"/>
                  </a:lnTo>
                  <a:lnTo>
                    <a:pt x="153834" y="171532"/>
                  </a:lnTo>
                  <a:lnTo>
                    <a:pt x="134791" y="153841"/>
                  </a:lnTo>
                  <a:lnTo>
                    <a:pt x="133770" y="147771"/>
                  </a:lnTo>
                  <a:lnTo>
                    <a:pt x="133341" y="124263"/>
                  </a:lnTo>
                  <a:lnTo>
                    <a:pt x="139886" y="116308"/>
                  </a:lnTo>
                  <a:lnTo>
                    <a:pt x="141541" y="110606"/>
                  </a:lnTo>
                  <a:lnTo>
                    <a:pt x="143041" y="108663"/>
                  </a:lnTo>
                  <a:lnTo>
                    <a:pt x="16191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1733"/>
            <p:cNvSpPr/>
            <p:nvPr>
              <p:custDataLst>
                <p:tags r:id="rId56"/>
              </p:custDataLst>
            </p:nvPr>
          </p:nvSpPr>
          <p:spPr>
            <a:xfrm>
              <a:off x="2590800" y="471487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44796" y="0"/>
                  </a:lnTo>
                  <a:lnTo>
                    <a:pt x="91979" y="0"/>
                  </a:lnTo>
                  <a:lnTo>
                    <a:pt x="93796" y="0"/>
                  </a:lnTo>
                  <a:lnTo>
                    <a:pt x="104345" y="9133"/>
                  </a:lnTo>
                  <a:lnTo>
                    <a:pt x="1047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4" name="SMARTInkShape-Group441"/>
          <p:cNvGrpSpPr/>
          <p:nvPr/>
        </p:nvGrpSpPr>
        <p:grpSpPr>
          <a:xfrm>
            <a:off x="3152775" y="4229221"/>
            <a:ext cx="466726" cy="314205"/>
            <a:chOff x="3152775" y="4229221"/>
            <a:chExt cx="466726" cy="314205"/>
          </a:xfrm>
        </p:grpSpPr>
        <p:sp>
          <p:nvSpPr>
            <p:cNvPr id="24632" name="SMARTInkShape-1734"/>
            <p:cNvSpPr/>
            <p:nvPr>
              <p:custDataLst>
                <p:tags r:id="rId51"/>
              </p:custDataLst>
            </p:nvPr>
          </p:nvSpPr>
          <p:spPr>
            <a:xfrm>
              <a:off x="3152775" y="4229221"/>
              <a:ext cx="76201" cy="314205"/>
            </a:xfrm>
            <a:custGeom>
              <a:avLst/>
              <a:gdLst/>
              <a:ahLst/>
              <a:cxnLst/>
              <a:rect l="0" t="0" r="0" b="0"/>
              <a:pathLst>
                <a:path w="76201" h="314205">
                  <a:moveTo>
                    <a:pt x="0" y="161804"/>
                  </a:moveTo>
                  <a:lnTo>
                    <a:pt x="0" y="161804"/>
                  </a:lnTo>
                  <a:lnTo>
                    <a:pt x="0" y="171326"/>
                  </a:lnTo>
                  <a:lnTo>
                    <a:pt x="34154" y="136116"/>
                  </a:lnTo>
                  <a:lnTo>
                    <a:pt x="36931" y="126794"/>
                  </a:lnTo>
                  <a:lnTo>
                    <a:pt x="37581" y="120491"/>
                  </a:lnTo>
                  <a:lnTo>
                    <a:pt x="40692" y="114162"/>
                  </a:lnTo>
                  <a:lnTo>
                    <a:pt x="53258" y="98302"/>
                  </a:lnTo>
                  <a:lnTo>
                    <a:pt x="59204" y="85604"/>
                  </a:lnTo>
                  <a:lnTo>
                    <a:pt x="63354" y="79254"/>
                  </a:lnTo>
                  <a:lnTo>
                    <a:pt x="75231" y="42037"/>
                  </a:lnTo>
                  <a:lnTo>
                    <a:pt x="76200" y="1252"/>
                  </a:lnTo>
                  <a:lnTo>
                    <a:pt x="75142" y="794"/>
                  </a:lnTo>
                  <a:lnTo>
                    <a:pt x="68000" y="0"/>
                  </a:lnTo>
                  <a:lnTo>
                    <a:pt x="67558" y="1018"/>
                  </a:lnTo>
                  <a:lnTo>
                    <a:pt x="67067" y="4971"/>
                  </a:lnTo>
                  <a:lnTo>
                    <a:pt x="65879" y="6449"/>
                  </a:lnTo>
                  <a:lnTo>
                    <a:pt x="61735" y="8091"/>
                  </a:lnTo>
                  <a:lnTo>
                    <a:pt x="60206" y="9587"/>
                  </a:lnTo>
                  <a:lnTo>
                    <a:pt x="58508" y="14072"/>
                  </a:lnTo>
                  <a:lnTo>
                    <a:pt x="57153" y="59931"/>
                  </a:lnTo>
                  <a:lnTo>
                    <a:pt x="48017" y="102961"/>
                  </a:lnTo>
                  <a:lnTo>
                    <a:pt x="47635" y="149535"/>
                  </a:lnTo>
                  <a:lnTo>
                    <a:pt x="47625" y="193647"/>
                  </a:lnTo>
                  <a:lnTo>
                    <a:pt x="47625" y="240751"/>
                  </a:lnTo>
                  <a:lnTo>
                    <a:pt x="47625" y="286042"/>
                  </a:lnTo>
                  <a:lnTo>
                    <a:pt x="47625" y="289080"/>
                  </a:lnTo>
                  <a:lnTo>
                    <a:pt x="50447" y="295276"/>
                  </a:lnTo>
                  <a:lnTo>
                    <a:pt x="66675" y="3142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1735"/>
            <p:cNvSpPr/>
            <p:nvPr>
              <p:custDataLst>
                <p:tags r:id="rId52"/>
              </p:custDataLst>
            </p:nvPr>
          </p:nvSpPr>
          <p:spPr>
            <a:xfrm>
              <a:off x="3381378" y="4362450"/>
              <a:ext cx="238123" cy="18934"/>
            </a:xfrm>
            <a:custGeom>
              <a:avLst/>
              <a:gdLst/>
              <a:ahLst/>
              <a:cxnLst/>
              <a:rect l="0" t="0" r="0" b="0"/>
              <a:pathLst>
                <a:path w="238123" h="18934">
                  <a:moveTo>
                    <a:pt x="19047" y="0"/>
                  </a:moveTo>
                  <a:lnTo>
                    <a:pt x="19047" y="0"/>
                  </a:lnTo>
                  <a:lnTo>
                    <a:pt x="19047" y="5057"/>
                  </a:lnTo>
                  <a:lnTo>
                    <a:pt x="17989" y="6546"/>
                  </a:lnTo>
                  <a:lnTo>
                    <a:pt x="16225" y="7539"/>
                  </a:lnTo>
                  <a:lnTo>
                    <a:pt x="9638" y="9491"/>
                  </a:lnTo>
                  <a:lnTo>
                    <a:pt x="0" y="9525"/>
                  </a:lnTo>
                  <a:lnTo>
                    <a:pt x="47452" y="9525"/>
                  </a:lnTo>
                  <a:lnTo>
                    <a:pt x="92079" y="9525"/>
                  </a:lnTo>
                  <a:lnTo>
                    <a:pt x="137846" y="9525"/>
                  </a:lnTo>
                  <a:lnTo>
                    <a:pt x="146439" y="9525"/>
                  </a:lnTo>
                  <a:lnTo>
                    <a:pt x="152571" y="12347"/>
                  </a:lnTo>
                  <a:lnTo>
                    <a:pt x="158825" y="16071"/>
                  </a:lnTo>
                  <a:lnTo>
                    <a:pt x="171463" y="18461"/>
                  </a:lnTo>
                  <a:lnTo>
                    <a:pt x="179093" y="18933"/>
                  </a:lnTo>
                  <a:lnTo>
                    <a:pt x="191086" y="11496"/>
                  </a:lnTo>
                  <a:lnTo>
                    <a:pt x="23812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1" name="SMARTInkShape-Group442"/>
          <p:cNvGrpSpPr/>
          <p:nvPr/>
        </p:nvGrpSpPr>
        <p:grpSpPr>
          <a:xfrm>
            <a:off x="2971800" y="3943352"/>
            <a:ext cx="2466976" cy="1685913"/>
            <a:chOff x="2971800" y="3943352"/>
            <a:chExt cx="2466976" cy="1685913"/>
          </a:xfrm>
        </p:grpSpPr>
        <p:sp>
          <p:nvSpPr>
            <p:cNvPr id="24635" name="SMARTInkShape-1736"/>
            <p:cNvSpPr/>
            <p:nvPr>
              <p:custDataLst>
                <p:tags r:id="rId35"/>
              </p:custDataLst>
            </p:nvPr>
          </p:nvSpPr>
          <p:spPr>
            <a:xfrm>
              <a:off x="3867150" y="4248150"/>
              <a:ext cx="733426" cy="66661"/>
            </a:xfrm>
            <a:custGeom>
              <a:avLst/>
              <a:gdLst/>
              <a:ahLst/>
              <a:cxnLst/>
              <a:rect l="0" t="0" r="0" b="0"/>
              <a:pathLst>
                <a:path w="733426" h="66661">
                  <a:moveTo>
                    <a:pt x="38100" y="38100"/>
                  </a:moveTo>
                  <a:lnTo>
                    <a:pt x="38100" y="38100"/>
                  </a:lnTo>
                  <a:lnTo>
                    <a:pt x="33044" y="43157"/>
                  </a:lnTo>
                  <a:lnTo>
                    <a:pt x="27739" y="45639"/>
                  </a:lnTo>
                  <a:lnTo>
                    <a:pt x="24843" y="46301"/>
                  </a:lnTo>
                  <a:lnTo>
                    <a:pt x="22912" y="45684"/>
                  </a:lnTo>
                  <a:lnTo>
                    <a:pt x="21625" y="44214"/>
                  </a:lnTo>
                  <a:lnTo>
                    <a:pt x="20767" y="42176"/>
                  </a:lnTo>
                  <a:lnTo>
                    <a:pt x="19136" y="41876"/>
                  </a:lnTo>
                  <a:lnTo>
                    <a:pt x="9563" y="47600"/>
                  </a:lnTo>
                  <a:lnTo>
                    <a:pt x="0" y="47625"/>
                  </a:lnTo>
                  <a:lnTo>
                    <a:pt x="9409" y="57033"/>
                  </a:lnTo>
                  <a:lnTo>
                    <a:pt x="33122" y="57150"/>
                  </a:lnTo>
                  <a:lnTo>
                    <a:pt x="38710" y="59972"/>
                  </a:lnTo>
                  <a:lnTo>
                    <a:pt x="44721" y="63696"/>
                  </a:lnTo>
                  <a:lnTo>
                    <a:pt x="55113" y="65792"/>
                  </a:lnTo>
                  <a:lnTo>
                    <a:pt x="102616" y="66660"/>
                  </a:lnTo>
                  <a:lnTo>
                    <a:pt x="111224" y="65610"/>
                  </a:lnTo>
                  <a:lnTo>
                    <a:pt x="135075" y="58473"/>
                  </a:lnTo>
                  <a:lnTo>
                    <a:pt x="181166" y="57202"/>
                  </a:lnTo>
                  <a:lnTo>
                    <a:pt x="225436" y="57153"/>
                  </a:lnTo>
                  <a:lnTo>
                    <a:pt x="270934" y="57150"/>
                  </a:lnTo>
                  <a:lnTo>
                    <a:pt x="316617" y="57150"/>
                  </a:lnTo>
                  <a:lnTo>
                    <a:pt x="362069" y="57150"/>
                  </a:lnTo>
                  <a:lnTo>
                    <a:pt x="409503" y="57150"/>
                  </a:lnTo>
                  <a:lnTo>
                    <a:pt x="457111" y="56092"/>
                  </a:lnTo>
                  <a:lnTo>
                    <a:pt x="504634" y="48214"/>
                  </a:lnTo>
                  <a:lnTo>
                    <a:pt x="549264" y="47659"/>
                  </a:lnTo>
                  <a:lnTo>
                    <a:pt x="593725" y="38985"/>
                  </a:lnTo>
                  <a:lnTo>
                    <a:pt x="611717" y="37304"/>
                  </a:lnTo>
                  <a:lnTo>
                    <a:pt x="630636" y="30612"/>
                  </a:lnTo>
                  <a:lnTo>
                    <a:pt x="641175" y="28422"/>
                  </a:lnTo>
                  <a:lnTo>
                    <a:pt x="654116" y="22297"/>
                  </a:lnTo>
                  <a:lnTo>
                    <a:pt x="697351" y="18076"/>
                  </a:lnTo>
                  <a:lnTo>
                    <a:pt x="699850" y="16284"/>
                  </a:lnTo>
                  <a:lnTo>
                    <a:pt x="701516" y="14031"/>
                  </a:lnTo>
                  <a:lnTo>
                    <a:pt x="703686" y="12529"/>
                  </a:lnTo>
                  <a:lnTo>
                    <a:pt x="708919" y="10860"/>
                  </a:lnTo>
                  <a:lnTo>
                    <a:pt x="720901" y="8730"/>
                  </a:lnTo>
                  <a:lnTo>
                    <a:pt x="7334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6" name="SMARTInkShape-1737"/>
            <p:cNvSpPr/>
            <p:nvPr>
              <p:custDataLst>
                <p:tags r:id="rId36"/>
              </p:custDataLst>
            </p:nvPr>
          </p:nvSpPr>
          <p:spPr>
            <a:xfrm>
              <a:off x="4420004" y="5286375"/>
              <a:ext cx="151997" cy="47626"/>
            </a:xfrm>
            <a:custGeom>
              <a:avLst/>
              <a:gdLst/>
              <a:ahLst/>
              <a:cxnLst/>
              <a:rect l="0" t="0" r="0" b="0"/>
              <a:pathLst>
                <a:path w="151997" h="47626">
                  <a:moveTo>
                    <a:pt x="28171" y="38100"/>
                  </a:moveTo>
                  <a:lnTo>
                    <a:pt x="28171" y="38100"/>
                  </a:lnTo>
                  <a:lnTo>
                    <a:pt x="23115" y="38100"/>
                  </a:lnTo>
                  <a:lnTo>
                    <a:pt x="21626" y="39158"/>
                  </a:lnTo>
                  <a:lnTo>
                    <a:pt x="20632" y="40922"/>
                  </a:lnTo>
                  <a:lnTo>
                    <a:pt x="19970" y="43156"/>
                  </a:lnTo>
                  <a:lnTo>
                    <a:pt x="18470" y="44645"/>
                  </a:lnTo>
                  <a:lnTo>
                    <a:pt x="9548" y="47509"/>
                  </a:lnTo>
                  <a:lnTo>
                    <a:pt x="0" y="47622"/>
                  </a:lnTo>
                  <a:lnTo>
                    <a:pt x="8739" y="47625"/>
                  </a:lnTo>
                  <a:lnTo>
                    <a:pt x="16650" y="41080"/>
                  </a:lnTo>
                  <a:lnTo>
                    <a:pt x="25345" y="38983"/>
                  </a:lnTo>
                  <a:lnTo>
                    <a:pt x="40916" y="38216"/>
                  </a:lnTo>
                  <a:lnTo>
                    <a:pt x="47241" y="35329"/>
                  </a:lnTo>
                  <a:lnTo>
                    <a:pt x="53580" y="31576"/>
                  </a:lnTo>
                  <a:lnTo>
                    <a:pt x="66273" y="29168"/>
                  </a:lnTo>
                  <a:lnTo>
                    <a:pt x="69448" y="28970"/>
                  </a:lnTo>
                  <a:lnTo>
                    <a:pt x="75796" y="25929"/>
                  </a:lnTo>
                  <a:lnTo>
                    <a:pt x="82146" y="22107"/>
                  </a:lnTo>
                  <a:lnTo>
                    <a:pt x="94846" y="19654"/>
                  </a:lnTo>
                  <a:lnTo>
                    <a:pt x="102490" y="19169"/>
                  </a:lnTo>
                  <a:lnTo>
                    <a:pt x="112407" y="10859"/>
                  </a:lnTo>
                  <a:lnTo>
                    <a:pt x="121966" y="9642"/>
                  </a:lnTo>
                  <a:lnTo>
                    <a:pt x="131494" y="9535"/>
                  </a:lnTo>
                  <a:lnTo>
                    <a:pt x="142041" y="393"/>
                  </a:lnTo>
                  <a:lnTo>
                    <a:pt x="15199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1738"/>
            <p:cNvSpPr/>
            <p:nvPr>
              <p:custDataLst>
                <p:tags r:id="rId37"/>
              </p:custDataLst>
            </p:nvPr>
          </p:nvSpPr>
          <p:spPr>
            <a:xfrm>
              <a:off x="4143375" y="4459027"/>
              <a:ext cx="85723" cy="132013"/>
            </a:xfrm>
            <a:custGeom>
              <a:avLst/>
              <a:gdLst/>
              <a:ahLst/>
              <a:cxnLst/>
              <a:rect l="0" t="0" r="0" b="0"/>
              <a:pathLst>
                <a:path w="85723" h="132013">
                  <a:moveTo>
                    <a:pt x="0" y="27248"/>
                  </a:moveTo>
                  <a:lnTo>
                    <a:pt x="0" y="27248"/>
                  </a:lnTo>
                  <a:lnTo>
                    <a:pt x="0" y="18115"/>
                  </a:lnTo>
                  <a:lnTo>
                    <a:pt x="5056" y="12783"/>
                  </a:lnTo>
                  <a:lnTo>
                    <a:pt x="10361" y="10235"/>
                  </a:lnTo>
                  <a:lnTo>
                    <a:pt x="29185" y="8251"/>
                  </a:lnTo>
                  <a:lnTo>
                    <a:pt x="32157" y="8234"/>
                  </a:lnTo>
                  <a:lnTo>
                    <a:pt x="38281" y="5392"/>
                  </a:lnTo>
                  <a:lnTo>
                    <a:pt x="45779" y="0"/>
                  </a:lnTo>
                  <a:lnTo>
                    <a:pt x="47453" y="616"/>
                  </a:lnTo>
                  <a:lnTo>
                    <a:pt x="54864" y="5481"/>
                  </a:lnTo>
                  <a:lnTo>
                    <a:pt x="64910" y="7840"/>
                  </a:lnTo>
                  <a:lnTo>
                    <a:pt x="84272" y="25805"/>
                  </a:lnTo>
                  <a:lnTo>
                    <a:pt x="85294" y="31877"/>
                  </a:lnTo>
                  <a:lnTo>
                    <a:pt x="85722" y="60333"/>
                  </a:lnTo>
                  <a:lnTo>
                    <a:pt x="82902" y="65941"/>
                  </a:lnTo>
                  <a:lnTo>
                    <a:pt x="79179" y="71962"/>
                  </a:lnTo>
                  <a:lnTo>
                    <a:pt x="76024" y="81301"/>
                  </a:lnTo>
                  <a:lnTo>
                    <a:pt x="39578" y="121019"/>
                  </a:lnTo>
                  <a:lnTo>
                    <a:pt x="30787" y="123264"/>
                  </a:lnTo>
                  <a:lnTo>
                    <a:pt x="20805" y="130661"/>
                  </a:lnTo>
                  <a:lnTo>
                    <a:pt x="11003" y="131904"/>
                  </a:lnTo>
                  <a:lnTo>
                    <a:pt x="1453" y="132012"/>
                  </a:lnTo>
                  <a:lnTo>
                    <a:pt x="969" y="130958"/>
                  </a:lnTo>
                  <a:lnTo>
                    <a:pt x="0" y="1224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1739"/>
            <p:cNvSpPr/>
            <p:nvPr>
              <p:custDataLst>
                <p:tags r:id="rId38"/>
              </p:custDataLst>
            </p:nvPr>
          </p:nvSpPr>
          <p:spPr>
            <a:xfrm>
              <a:off x="3362325" y="4876800"/>
              <a:ext cx="76166" cy="122464"/>
            </a:xfrm>
            <a:custGeom>
              <a:avLst/>
              <a:gdLst/>
              <a:ahLst/>
              <a:cxnLst/>
              <a:rect l="0" t="0" r="0" b="0"/>
              <a:pathLst>
                <a:path w="76166" h="122464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0" y="8317"/>
                  </a:lnTo>
                  <a:lnTo>
                    <a:pt x="0" y="4111"/>
                  </a:lnTo>
                  <a:lnTo>
                    <a:pt x="1058" y="2741"/>
                  </a:lnTo>
                  <a:lnTo>
                    <a:pt x="9132" y="107"/>
                  </a:lnTo>
                  <a:lnTo>
                    <a:pt x="41706" y="0"/>
                  </a:lnTo>
                  <a:lnTo>
                    <a:pt x="43679" y="1058"/>
                  </a:lnTo>
                  <a:lnTo>
                    <a:pt x="44995" y="2822"/>
                  </a:lnTo>
                  <a:lnTo>
                    <a:pt x="47514" y="7604"/>
                  </a:lnTo>
                  <a:lnTo>
                    <a:pt x="52162" y="13257"/>
                  </a:lnTo>
                  <a:lnTo>
                    <a:pt x="57755" y="16475"/>
                  </a:lnTo>
                  <a:lnTo>
                    <a:pt x="60728" y="17334"/>
                  </a:lnTo>
                  <a:lnTo>
                    <a:pt x="62711" y="18964"/>
                  </a:lnTo>
                  <a:lnTo>
                    <a:pt x="64913" y="23598"/>
                  </a:lnTo>
                  <a:lnTo>
                    <a:pt x="67385" y="35196"/>
                  </a:lnTo>
                  <a:lnTo>
                    <a:pt x="74830" y="45779"/>
                  </a:lnTo>
                  <a:lnTo>
                    <a:pt x="75930" y="54865"/>
                  </a:lnTo>
                  <a:lnTo>
                    <a:pt x="76165" y="69967"/>
                  </a:lnTo>
                  <a:lnTo>
                    <a:pt x="75118" y="72045"/>
                  </a:lnTo>
                  <a:lnTo>
                    <a:pt x="73362" y="73430"/>
                  </a:lnTo>
                  <a:lnTo>
                    <a:pt x="71133" y="74353"/>
                  </a:lnTo>
                  <a:lnTo>
                    <a:pt x="69647" y="76028"/>
                  </a:lnTo>
                  <a:lnTo>
                    <a:pt x="67996" y="80709"/>
                  </a:lnTo>
                  <a:lnTo>
                    <a:pt x="66791" y="93486"/>
                  </a:lnTo>
                  <a:lnTo>
                    <a:pt x="61652" y="99784"/>
                  </a:lnTo>
                  <a:lnTo>
                    <a:pt x="56329" y="102557"/>
                  </a:lnTo>
                  <a:lnTo>
                    <a:pt x="53427" y="103296"/>
                  </a:lnTo>
                  <a:lnTo>
                    <a:pt x="51493" y="104848"/>
                  </a:lnTo>
                  <a:lnTo>
                    <a:pt x="49345" y="109393"/>
                  </a:lnTo>
                  <a:lnTo>
                    <a:pt x="47713" y="111029"/>
                  </a:lnTo>
                  <a:lnTo>
                    <a:pt x="38024" y="115072"/>
                  </a:lnTo>
                  <a:lnTo>
                    <a:pt x="30028" y="122463"/>
                  </a:lnTo>
                  <a:lnTo>
                    <a:pt x="28486" y="121859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9" name="SMARTInkShape-1740"/>
            <p:cNvSpPr/>
            <p:nvPr>
              <p:custDataLst>
                <p:tags r:id="rId39"/>
              </p:custDataLst>
            </p:nvPr>
          </p:nvSpPr>
          <p:spPr>
            <a:xfrm>
              <a:off x="3457575" y="4871345"/>
              <a:ext cx="114181" cy="167381"/>
            </a:xfrm>
            <a:custGeom>
              <a:avLst/>
              <a:gdLst/>
              <a:ahLst/>
              <a:cxnLst/>
              <a:rect l="0" t="0" r="0" b="0"/>
              <a:pathLst>
                <a:path w="114181" h="167381">
                  <a:moveTo>
                    <a:pt x="0" y="129280"/>
                  </a:moveTo>
                  <a:lnTo>
                    <a:pt x="0" y="129280"/>
                  </a:lnTo>
                  <a:lnTo>
                    <a:pt x="8201" y="129280"/>
                  </a:lnTo>
                  <a:lnTo>
                    <a:pt x="8642" y="128222"/>
                  </a:lnTo>
                  <a:lnTo>
                    <a:pt x="9132" y="124224"/>
                  </a:lnTo>
                  <a:lnTo>
                    <a:pt x="10321" y="122735"/>
                  </a:lnTo>
                  <a:lnTo>
                    <a:pt x="14465" y="121079"/>
                  </a:lnTo>
                  <a:lnTo>
                    <a:pt x="15994" y="119579"/>
                  </a:lnTo>
                  <a:lnTo>
                    <a:pt x="17692" y="115091"/>
                  </a:lnTo>
                  <a:lnTo>
                    <a:pt x="19840" y="103587"/>
                  </a:lnTo>
                  <a:lnTo>
                    <a:pt x="35510" y="81638"/>
                  </a:lnTo>
                  <a:lnTo>
                    <a:pt x="38007" y="75298"/>
                  </a:lnTo>
                  <a:lnTo>
                    <a:pt x="44305" y="65778"/>
                  </a:lnTo>
                  <a:lnTo>
                    <a:pt x="47699" y="56255"/>
                  </a:lnTo>
                  <a:lnTo>
                    <a:pt x="53879" y="46730"/>
                  </a:lnTo>
                  <a:lnTo>
                    <a:pt x="57239" y="37205"/>
                  </a:lnTo>
                  <a:lnTo>
                    <a:pt x="63409" y="27680"/>
                  </a:lnTo>
                  <a:lnTo>
                    <a:pt x="65708" y="18155"/>
                  </a:lnTo>
                  <a:lnTo>
                    <a:pt x="66672" y="448"/>
                  </a:lnTo>
                  <a:lnTo>
                    <a:pt x="65615" y="0"/>
                  </a:lnTo>
                  <a:lnTo>
                    <a:pt x="58474" y="4528"/>
                  </a:lnTo>
                  <a:lnTo>
                    <a:pt x="57738" y="7865"/>
                  </a:lnTo>
                  <a:lnTo>
                    <a:pt x="57542" y="10236"/>
                  </a:lnTo>
                  <a:lnTo>
                    <a:pt x="54502" y="15694"/>
                  </a:lnTo>
                  <a:lnTo>
                    <a:pt x="50681" y="21648"/>
                  </a:lnTo>
                  <a:lnTo>
                    <a:pt x="48531" y="30949"/>
                  </a:lnTo>
                  <a:lnTo>
                    <a:pt x="47635" y="73982"/>
                  </a:lnTo>
                  <a:lnTo>
                    <a:pt x="47625" y="117354"/>
                  </a:lnTo>
                  <a:lnTo>
                    <a:pt x="47625" y="127860"/>
                  </a:lnTo>
                  <a:lnTo>
                    <a:pt x="48683" y="131508"/>
                  </a:lnTo>
                  <a:lnTo>
                    <a:pt x="50447" y="133941"/>
                  </a:lnTo>
                  <a:lnTo>
                    <a:pt x="52681" y="135562"/>
                  </a:lnTo>
                  <a:lnTo>
                    <a:pt x="54171" y="137702"/>
                  </a:lnTo>
                  <a:lnTo>
                    <a:pt x="57326" y="145769"/>
                  </a:lnTo>
                  <a:lnTo>
                    <a:pt x="65234" y="156055"/>
                  </a:lnTo>
                  <a:lnTo>
                    <a:pt x="66248" y="162378"/>
                  </a:lnTo>
                  <a:lnTo>
                    <a:pt x="67449" y="164045"/>
                  </a:lnTo>
                  <a:lnTo>
                    <a:pt x="69307" y="165157"/>
                  </a:lnTo>
                  <a:lnTo>
                    <a:pt x="76351" y="167087"/>
                  </a:lnTo>
                  <a:lnTo>
                    <a:pt x="99876" y="167380"/>
                  </a:lnTo>
                  <a:lnTo>
                    <a:pt x="101509" y="166321"/>
                  </a:lnTo>
                  <a:lnTo>
                    <a:pt x="102598" y="164557"/>
                  </a:lnTo>
                  <a:lnTo>
                    <a:pt x="104345" y="159179"/>
                  </a:lnTo>
                  <a:lnTo>
                    <a:pt x="107406" y="158443"/>
                  </a:lnTo>
                  <a:lnTo>
                    <a:pt x="112938" y="157971"/>
                  </a:lnTo>
                  <a:lnTo>
                    <a:pt x="113393" y="156874"/>
                  </a:lnTo>
                  <a:lnTo>
                    <a:pt x="114180" y="149664"/>
                  </a:lnTo>
                  <a:lnTo>
                    <a:pt x="113162" y="149219"/>
                  </a:lnTo>
                  <a:lnTo>
                    <a:pt x="109208" y="148725"/>
                  </a:lnTo>
                  <a:lnTo>
                    <a:pt x="107731" y="147535"/>
                  </a:lnTo>
                  <a:lnTo>
                    <a:pt x="106089" y="143391"/>
                  </a:lnTo>
                  <a:lnTo>
                    <a:pt x="104592" y="141862"/>
                  </a:lnTo>
                  <a:lnTo>
                    <a:pt x="96689" y="139208"/>
                  </a:lnTo>
                  <a:lnTo>
                    <a:pt x="53964" y="138805"/>
                  </a:lnTo>
                  <a:lnTo>
                    <a:pt x="39390" y="143862"/>
                  </a:lnTo>
                  <a:lnTo>
                    <a:pt x="19050" y="1578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1741"/>
            <p:cNvSpPr/>
            <p:nvPr>
              <p:custDataLst>
                <p:tags r:id="rId40"/>
              </p:custDataLst>
            </p:nvPr>
          </p:nvSpPr>
          <p:spPr>
            <a:xfrm>
              <a:off x="3124210" y="5124450"/>
              <a:ext cx="600066" cy="95251"/>
            </a:xfrm>
            <a:custGeom>
              <a:avLst/>
              <a:gdLst/>
              <a:ahLst/>
              <a:cxnLst/>
              <a:rect l="0" t="0" r="0" b="0"/>
              <a:pathLst>
                <a:path w="600066" h="95251">
                  <a:moveTo>
                    <a:pt x="9515" y="0"/>
                  </a:moveTo>
                  <a:lnTo>
                    <a:pt x="9515" y="0"/>
                  </a:lnTo>
                  <a:lnTo>
                    <a:pt x="25" y="9491"/>
                  </a:lnTo>
                  <a:lnTo>
                    <a:pt x="0" y="4459"/>
                  </a:lnTo>
                  <a:lnTo>
                    <a:pt x="1055" y="2972"/>
                  </a:lnTo>
                  <a:lnTo>
                    <a:pt x="2817" y="1981"/>
                  </a:lnTo>
                  <a:lnTo>
                    <a:pt x="13249" y="391"/>
                  </a:lnTo>
                  <a:lnTo>
                    <a:pt x="58995" y="3"/>
                  </a:lnTo>
                  <a:lnTo>
                    <a:pt x="100708" y="0"/>
                  </a:lnTo>
                  <a:lnTo>
                    <a:pt x="143585" y="0"/>
                  </a:lnTo>
                  <a:lnTo>
                    <a:pt x="189526" y="0"/>
                  </a:lnTo>
                  <a:lnTo>
                    <a:pt x="234983" y="0"/>
                  </a:lnTo>
                  <a:lnTo>
                    <a:pt x="275596" y="0"/>
                  </a:lnTo>
                  <a:lnTo>
                    <a:pt x="314193" y="0"/>
                  </a:lnTo>
                  <a:lnTo>
                    <a:pt x="342854" y="2822"/>
                  </a:lnTo>
                  <a:lnTo>
                    <a:pt x="389452" y="8642"/>
                  </a:lnTo>
                  <a:lnTo>
                    <a:pt x="429938" y="9409"/>
                  </a:lnTo>
                  <a:lnTo>
                    <a:pt x="459372" y="10561"/>
                  </a:lnTo>
                  <a:lnTo>
                    <a:pt x="504757" y="21282"/>
                  </a:lnTo>
                  <a:lnTo>
                    <a:pt x="523848" y="26415"/>
                  </a:lnTo>
                  <a:lnTo>
                    <a:pt x="542910" y="30757"/>
                  </a:lnTo>
                  <a:lnTo>
                    <a:pt x="559142" y="38747"/>
                  </a:lnTo>
                  <a:lnTo>
                    <a:pt x="582956" y="54061"/>
                  </a:lnTo>
                  <a:lnTo>
                    <a:pt x="596420" y="73032"/>
                  </a:lnTo>
                  <a:lnTo>
                    <a:pt x="598985" y="82552"/>
                  </a:lnTo>
                  <a:lnTo>
                    <a:pt x="60006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1" name="SMARTInkShape-1742"/>
            <p:cNvSpPr/>
            <p:nvPr>
              <p:custDataLst>
                <p:tags r:id="rId41"/>
              </p:custDataLst>
            </p:nvPr>
          </p:nvSpPr>
          <p:spPr>
            <a:xfrm>
              <a:off x="3219453" y="5295911"/>
              <a:ext cx="238109" cy="333354"/>
            </a:xfrm>
            <a:custGeom>
              <a:avLst/>
              <a:gdLst/>
              <a:ahLst/>
              <a:cxnLst/>
              <a:rect l="0" t="0" r="0" b="0"/>
              <a:pathLst>
                <a:path w="238109" h="333354">
                  <a:moveTo>
                    <a:pt x="19047" y="238114"/>
                  </a:moveTo>
                  <a:lnTo>
                    <a:pt x="19047" y="238114"/>
                  </a:lnTo>
                  <a:lnTo>
                    <a:pt x="9914" y="238114"/>
                  </a:lnTo>
                  <a:lnTo>
                    <a:pt x="1355" y="246315"/>
                  </a:lnTo>
                  <a:lnTo>
                    <a:pt x="399" y="252303"/>
                  </a:lnTo>
                  <a:lnTo>
                    <a:pt x="0" y="288925"/>
                  </a:lnTo>
                  <a:lnTo>
                    <a:pt x="2821" y="295269"/>
                  </a:lnTo>
                  <a:lnTo>
                    <a:pt x="6544" y="301616"/>
                  </a:lnTo>
                  <a:lnTo>
                    <a:pt x="9698" y="311139"/>
                  </a:lnTo>
                  <a:lnTo>
                    <a:pt x="23677" y="328338"/>
                  </a:lnTo>
                  <a:lnTo>
                    <a:pt x="29219" y="331130"/>
                  </a:lnTo>
                  <a:lnTo>
                    <a:pt x="42634" y="333233"/>
                  </a:lnTo>
                  <a:lnTo>
                    <a:pt x="60442" y="333353"/>
                  </a:lnTo>
                  <a:lnTo>
                    <a:pt x="62518" y="332299"/>
                  </a:lnTo>
                  <a:lnTo>
                    <a:pt x="63903" y="330537"/>
                  </a:lnTo>
                  <a:lnTo>
                    <a:pt x="66500" y="325757"/>
                  </a:lnTo>
                  <a:lnTo>
                    <a:pt x="79767" y="310974"/>
                  </a:lnTo>
                  <a:lnTo>
                    <a:pt x="83076" y="301893"/>
                  </a:lnTo>
                  <a:lnTo>
                    <a:pt x="85604" y="291860"/>
                  </a:lnTo>
                  <a:lnTo>
                    <a:pt x="108066" y="250372"/>
                  </a:lnTo>
                  <a:lnTo>
                    <a:pt x="120478" y="205280"/>
                  </a:lnTo>
                  <a:lnTo>
                    <a:pt x="130075" y="159620"/>
                  </a:lnTo>
                  <a:lnTo>
                    <a:pt x="139605" y="114170"/>
                  </a:lnTo>
                  <a:lnTo>
                    <a:pt x="142681" y="66843"/>
                  </a:lnTo>
                  <a:lnTo>
                    <a:pt x="143923" y="25572"/>
                  </a:lnTo>
                  <a:lnTo>
                    <a:pt x="151514" y="10005"/>
                  </a:lnTo>
                  <a:lnTo>
                    <a:pt x="152004" y="5146"/>
                  </a:lnTo>
                  <a:lnTo>
                    <a:pt x="153193" y="3426"/>
                  </a:lnTo>
                  <a:lnTo>
                    <a:pt x="155045" y="2281"/>
                  </a:lnTo>
                  <a:lnTo>
                    <a:pt x="161519" y="123"/>
                  </a:lnTo>
                  <a:lnTo>
                    <a:pt x="170088" y="0"/>
                  </a:lnTo>
                  <a:lnTo>
                    <a:pt x="178783" y="6537"/>
                  </a:lnTo>
                  <a:lnTo>
                    <a:pt x="187614" y="9690"/>
                  </a:lnTo>
                  <a:lnTo>
                    <a:pt x="232165" y="51185"/>
                  </a:lnTo>
                  <a:lnTo>
                    <a:pt x="235474" y="57315"/>
                  </a:lnTo>
                  <a:lnTo>
                    <a:pt x="237967" y="74318"/>
                  </a:lnTo>
                  <a:lnTo>
                    <a:pt x="238108" y="89282"/>
                  </a:lnTo>
                  <a:lnTo>
                    <a:pt x="235294" y="95414"/>
                  </a:lnTo>
                  <a:lnTo>
                    <a:pt x="212296" y="123819"/>
                  </a:lnTo>
                  <a:lnTo>
                    <a:pt x="209710" y="130166"/>
                  </a:lnTo>
                  <a:lnTo>
                    <a:pt x="196451" y="146039"/>
                  </a:lnTo>
                  <a:lnTo>
                    <a:pt x="182148" y="155564"/>
                  </a:lnTo>
                  <a:lnTo>
                    <a:pt x="142922" y="173599"/>
                  </a:lnTo>
                  <a:lnTo>
                    <a:pt x="136544" y="177691"/>
                  </a:lnTo>
                  <a:lnTo>
                    <a:pt x="124380" y="180836"/>
                  </a:lnTo>
                  <a:lnTo>
                    <a:pt x="114297" y="1809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2" name="SMARTInkShape-1743"/>
            <p:cNvSpPr/>
            <p:nvPr>
              <p:custDataLst>
                <p:tags r:id="rId42"/>
              </p:custDataLst>
            </p:nvPr>
          </p:nvSpPr>
          <p:spPr>
            <a:xfrm>
              <a:off x="3486278" y="5438775"/>
              <a:ext cx="218948" cy="161890"/>
            </a:xfrm>
            <a:custGeom>
              <a:avLst/>
              <a:gdLst/>
              <a:ahLst/>
              <a:cxnLst/>
              <a:rect l="0" t="0" r="0" b="0"/>
              <a:pathLst>
                <a:path w="218948" h="161890">
                  <a:moveTo>
                    <a:pt x="57022" y="85725"/>
                  </a:moveTo>
                  <a:lnTo>
                    <a:pt x="57022" y="85725"/>
                  </a:lnTo>
                  <a:lnTo>
                    <a:pt x="66431" y="85725"/>
                  </a:lnTo>
                  <a:lnTo>
                    <a:pt x="57138" y="76316"/>
                  </a:lnTo>
                  <a:lnTo>
                    <a:pt x="33035" y="76200"/>
                  </a:lnTo>
                  <a:lnTo>
                    <a:pt x="31505" y="77258"/>
                  </a:lnTo>
                  <a:lnTo>
                    <a:pt x="30486" y="79022"/>
                  </a:lnTo>
                  <a:lnTo>
                    <a:pt x="29806" y="81256"/>
                  </a:lnTo>
                  <a:lnTo>
                    <a:pt x="28295" y="82745"/>
                  </a:lnTo>
                  <a:lnTo>
                    <a:pt x="18826" y="86521"/>
                  </a:lnTo>
                  <a:lnTo>
                    <a:pt x="14293" y="90665"/>
                  </a:lnTo>
                  <a:lnTo>
                    <a:pt x="11573" y="96034"/>
                  </a:lnTo>
                  <a:lnTo>
                    <a:pt x="10848" y="98948"/>
                  </a:lnTo>
                  <a:lnTo>
                    <a:pt x="839" y="114135"/>
                  </a:lnTo>
                  <a:lnTo>
                    <a:pt x="0" y="127396"/>
                  </a:lnTo>
                  <a:lnTo>
                    <a:pt x="2751" y="133526"/>
                  </a:lnTo>
                  <a:lnTo>
                    <a:pt x="6444" y="139778"/>
                  </a:lnTo>
                  <a:lnTo>
                    <a:pt x="9008" y="150529"/>
                  </a:lnTo>
                  <a:lnTo>
                    <a:pt x="10197" y="151152"/>
                  </a:lnTo>
                  <a:lnTo>
                    <a:pt x="14339" y="151846"/>
                  </a:lnTo>
                  <a:lnTo>
                    <a:pt x="15866" y="153089"/>
                  </a:lnTo>
                  <a:lnTo>
                    <a:pt x="17564" y="157292"/>
                  </a:lnTo>
                  <a:lnTo>
                    <a:pt x="19075" y="158836"/>
                  </a:lnTo>
                  <a:lnTo>
                    <a:pt x="23576" y="160553"/>
                  </a:lnTo>
                  <a:lnTo>
                    <a:pt x="42509" y="161889"/>
                  </a:lnTo>
                  <a:lnTo>
                    <a:pt x="44172" y="160843"/>
                  </a:lnTo>
                  <a:lnTo>
                    <a:pt x="45281" y="159087"/>
                  </a:lnTo>
                  <a:lnTo>
                    <a:pt x="46019" y="156857"/>
                  </a:lnTo>
                  <a:lnTo>
                    <a:pt x="47570" y="155372"/>
                  </a:lnTo>
                  <a:lnTo>
                    <a:pt x="57664" y="150164"/>
                  </a:lnTo>
                  <a:lnTo>
                    <a:pt x="63657" y="146115"/>
                  </a:lnTo>
                  <a:lnTo>
                    <a:pt x="72981" y="142777"/>
                  </a:lnTo>
                  <a:lnTo>
                    <a:pt x="79285" y="138245"/>
                  </a:lnTo>
                  <a:lnTo>
                    <a:pt x="82791" y="132703"/>
                  </a:lnTo>
                  <a:lnTo>
                    <a:pt x="85409" y="126713"/>
                  </a:lnTo>
                  <a:lnTo>
                    <a:pt x="90099" y="120522"/>
                  </a:lnTo>
                  <a:lnTo>
                    <a:pt x="95711" y="117065"/>
                  </a:lnTo>
                  <a:lnTo>
                    <a:pt x="101734" y="114471"/>
                  </a:lnTo>
                  <a:lnTo>
                    <a:pt x="111075" y="108119"/>
                  </a:lnTo>
                  <a:lnTo>
                    <a:pt x="121825" y="105215"/>
                  </a:lnTo>
                  <a:lnTo>
                    <a:pt x="131734" y="96613"/>
                  </a:lnTo>
                  <a:lnTo>
                    <a:pt x="142619" y="95260"/>
                  </a:lnTo>
                  <a:lnTo>
                    <a:pt x="151877" y="104383"/>
                  </a:lnTo>
                  <a:lnTo>
                    <a:pt x="152262" y="118954"/>
                  </a:lnTo>
                  <a:lnTo>
                    <a:pt x="153323" y="120578"/>
                  </a:lnTo>
                  <a:lnTo>
                    <a:pt x="155089" y="121660"/>
                  </a:lnTo>
                  <a:lnTo>
                    <a:pt x="161794" y="123825"/>
                  </a:lnTo>
                  <a:lnTo>
                    <a:pt x="161797" y="123825"/>
                  </a:lnTo>
                  <a:lnTo>
                    <a:pt x="156741" y="123825"/>
                  </a:lnTo>
                  <a:lnTo>
                    <a:pt x="155251" y="122767"/>
                  </a:lnTo>
                  <a:lnTo>
                    <a:pt x="154258" y="121003"/>
                  </a:lnTo>
                  <a:lnTo>
                    <a:pt x="152388" y="114692"/>
                  </a:lnTo>
                  <a:lnTo>
                    <a:pt x="152272" y="96693"/>
                  </a:lnTo>
                  <a:lnTo>
                    <a:pt x="144071" y="87176"/>
                  </a:lnTo>
                  <a:lnTo>
                    <a:pt x="142863" y="77651"/>
                  </a:lnTo>
                  <a:lnTo>
                    <a:pt x="142781" y="71574"/>
                  </a:lnTo>
                  <a:lnTo>
                    <a:pt x="141712" y="69941"/>
                  </a:lnTo>
                  <a:lnTo>
                    <a:pt x="139940" y="68852"/>
                  </a:lnTo>
                  <a:lnTo>
                    <a:pt x="134549" y="67105"/>
                  </a:lnTo>
                  <a:lnTo>
                    <a:pt x="133811" y="64044"/>
                  </a:lnTo>
                  <a:lnTo>
                    <a:pt x="133222" y="42569"/>
                  </a:lnTo>
                  <a:lnTo>
                    <a:pt x="134280" y="41080"/>
                  </a:lnTo>
                  <a:lnTo>
                    <a:pt x="136044" y="40086"/>
                  </a:lnTo>
                  <a:lnTo>
                    <a:pt x="142923" y="38362"/>
                  </a:lnTo>
                  <a:lnTo>
                    <a:pt x="150831" y="38134"/>
                  </a:lnTo>
                  <a:lnTo>
                    <a:pt x="160346" y="29902"/>
                  </a:lnTo>
                  <a:lnTo>
                    <a:pt x="166424" y="28968"/>
                  </a:lnTo>
                  <a:lnTo>
                    <a:pt x="180327" y="28585"/>
                  </a:lnTo>
                  <a:lnTo>
                    <a:pt x="189966" y="19443"/>
                  </a:lnTo>
                  <a:lnTo>
                    <a:pt x="203594" y="19084"/>
                  </a:lnTo>
                  <a:lnTo>
                    <a:pt x="205537" y="18014"/>
                  </a:lnTo>
                  <a:lnTo>
                    <a:pt x="206832" y="16243"/>
                  </a:lnTo>
                  <a:lnTo>
                    <a:pt x="207695" y="14004"/>
                  </a:lnTo>
                  <a:lnTo>
                    <a:pt x="209329" y="12511"/>
                  </a:lnTo>
                  <a:lnTo>
                    <a:pt x="213966" y="10852"/>
                  </a:lnTo>
                  <a:lnTo>
                    <a:pt x="215627" y="9351"/>
                  </a:lnTo>
                  <a:lnTo>
                    <a:pt x="2189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1744"/>
            <p:cNvSpPr/>
            <p:nvPr>
              <p:custDataLst>
                <p:tags r:id="rId43"/>
              </p:custDataLst>
            </p:nvPr>
          </p:nvSpPr>
          <p:spPr>
            <a:xfrm>
              <a:off x="4095750" y="5133978"/>
              <a:ext cx="180976" cy="19048"/>
            </a:xfrm>
            <a:custGeom>
              <a:avLst/>
              <a:gdLst/>
              <a:ahLst/>
              <a:cxnLst/>
              <a:rect l="0" t="0" r="0" b="0"/>
              <a:pathLst>
                <a:path w="180976" h="19048">
                  <a:moveTo>
                    <a:pt x="0" y="19047"/>
                  </a:moveTo>
                  <a:lnTo>
                    <a:pt x="0" y="19047"/>
                  </a:lnTo>
                  <a:lnTo>
                    <a:pt x="31881" y="19047"/>
                  </a:lnTo>
                  <a:lnTo>
                    <a:pt x="38158" y="16225"/>
                  </a:lnTo>
                  <a:lnTo>
                    <a:pt x="44476" y="12502"/>
                  </a:lnTo>
                  <a:lnTo>
                    <a:pt x="57155" y="10110"/>
                  </a:lnTo>
                  <a:lnTo>
                    <a:pt x="102894" y="9522"/>
                  </a:lnTo>
                  <a:lnTo>
                    <a:pt x="112008" y="2977"/>
                  </a:lnTo>
                  <a:lnTo>
                    <a:pt x="122060" y="389"/>
                  </a:lnTo>
                  <a:lnTo>
                    <a:pt x="147409" y="0"/>
                  </a:lnTo>
                  <a:lnTo>
                    <a:pt x="149072" y="1057"/>
                  </a:lnTo>
                  <a:lnTo>
                    <a:pt x="150182" y="2820"/>
                  </a:lnTo>
                  <a:lnTo>
                    <a:pt x="150921" y="5054"/>
                  </a:lnTo>
                  <a:lnTo>
                    <a:pt x="152472" y="6544"/>
                  </a:lnTo>
                  <a:lnTo>
                    <a:pt x="160471" y="9130"/>
                  </a:lnTo>
                  <a:lnTo>
                    <a:pt x="180975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4" name="SMARTInkShape-1745"/>
            <p:cNvSpPr/>
            <p:nvPr>
              <p:custDataLst>
                <p:tags r:id="rId44"/>
              </p:custDataLst>
            </p:nvPr>
          </p:nvSpPr>
          <p:spPr>
            <a:xfrm>
              <a:off x="3333750" y="4848225"/>
              <a:ext cx="66676" cy="238115"/>
            </a:xfrm>
            <a:custGeom>
              <a:avLst/>
              <a:gdLst/>
              <a:ahLst/>
              <a:cxnLst/>
              <a:rect l="0" t="0" r="0" b="0"/>
              <a:pathLst>
                <a:path w="66676" h="238115">
                  <a:moveTo>
                    <a:pt x="66675" y="28575"/>
                  </a:moveTo>
                  <a:lnTo>
                    <a:pt x="66675" y="28575"/>
                  </a:lnTo>
                  <a:lnTo>
                    <a:pt x="66675" y="23518"/>
                  </a:lnTo>
                  <a:lnTo>
                    <a:pt x="65617" y="22029"/>
                  </a:lnTo>
                  <a:lnTo>
                    <a:pt x="63853" y="21036"/>
                  </a:lnTo>
                  <a:lnTo>
                    <a:pt x="61619" y="20374"/>
                  </a:lnTo>
                  <a:lnTo>
                    <a:pt x="60129" y="18874"/>
                  </a:lnTo>
                  <a:lnTo>
                    <a:pt x="58474" y="14386"/>
                  </a:lnTo>
                  <a:lnTo>
                    <a:pt x="56974" y="12765"/>
                  </a:lnTo>
                  <a:lnTo>
                    <a:pt x="48052" y="9652"/>
                  </a:lnTo>
                  <a:lnTo>
                    <a:pt x="47751" y="4506"/>
                  </a:lnTo>
                  <a:lnTo>
                    <a:pt x="46651" y="3004"/>
                  </a:lnTo>
                  <a:lnTo>
                    <a:pt x="39435" y="396"/>
                  </a:lnTo>
                  <a:lnTo>
                    <a:pt x="19084" y="0"/>
                  </a:lnTo>
                  <a:lnTo>
                    <a:pt x="19050" y="27124"/>
                  </a:lnTo>
                  <a:lnTo>
                    <a:pt x="25596" y="35892"/>
                  </a:lnTo>
                  <a:lnTo>
                    <a:pt x="27692" y="44737"/>
                  </a:lnTo>
                  <a:lnTo>
                    <a:pt x="28182" y="50928"/>
                  </a:lnTo>
                  <a:lnTo>
                    <a:pt x="31223" y="57207"/>
                  </a:lnTo>
                  <a:lnTo>
                    <a:pt x="35044" y="63525"/>
                  </a:lnTo>
                  <a:lnTo>
                    <a:pt x="37496" y="76205"/>
                  </a:lnTo>
                  <a:lnTo>
                    <a:pt x="37697" y="79378"/>
                  </a:lnTo>
                  <a:lnTo>
                    <a:pt x="40744" y="85726"/>
                  </a:lnTo>
                  <a:lnTo>
                    <a:pt x="44567" y="92075"/>
                  </a:lnTo>
                  <a:lnTo>
                    <a:pt x="47777" y="101600"/>
                  </a:lnTo>
                  <a:lnTo>
                    <a:pt x="53903" y="111125"/>
                  </a:lnTo>
                  <a:lnTo>
                    <a:pt x="56188" y="120650"/>
                  </a:lnTo>
                  <a:lnTo>
                    <a:pt x="56723" y="127000"/>
                  </a:lnTo>
                  <a:lnTo>
                    <a:pt x="59782" y="133350"/>
                  </a:lnTo>
                  <a:lnTo>
                    <a:pt x="63612" y="139700"/>
                  </a:lnTo>
                  <a:lnTo>
                    <a:pt x="66070" y="152400"/>
                  </a:lnTo>
                  <a:lnTo>
                    <a:pt x="66675" y="188653"/>
                  </a:lnTo>
                  <a:lnTo>
                    <a:pt x="60129" y="197739"/>
                  </a:lnTo>
                  <a:lnTo>
                    <a:pt x="56974" y="206639"/>
                  </a:lnTo>
                  <a:lnTo>
                    <a:pt x="49066" y="217228"/>
                  </a:lnTo>
                  <a:lnTo>
                    <a:pt x="48052" y="223584"/>
                  </a:lnTo>
                  <a:lnTo>
                    <a:pt x="46851" y="225256"/>
                  </a:lnTo>
                  <a:lnTo>
                    <a:pt x="44993" y="226371"/>
                  </a:lnTo>
                  <a:lnTo>
                    <a:pt x="42695" y="227114"/>
                  </a:lnTo>
                  <a:lnTo>
                    <a:pt x="30303" y="236670"/>
                  </a:lnTo>
                  <a:lnTo>
                    <a:pt x="20525" y="237997"/>
                  </a:lnTo>
                  <a:lnTo>
                    <a:pt x="10978" y="238114"/>
                  </a:lnTo>
                  <a:lnTo>
                    <a:pt x="10494" y="237060"/>
                  </a:lnTo>
                  <a:lnTo>
                    <a:pt x="9956" y="233065"/>
                  </a:lnTo>
                  <a:lnTo>
                    <a:pt x="6894" y="227762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5" name="SMARTInkShape-1746"/>
            <p:cNvSpPr/>
            <p:nvPr>
              <p:custDataLst>
                <p:tags r:id="rId45"/>
              </p:custDataLst>
            </p:nvPr>
          </p:nvSpPr>
          <p:spPr>
            <a:xfrm>
              <a:off x="4457700" y="4981586"/>
              <a:ext cx="66676" cy="295265"/>
            </a:xfrm>
            <a:custGeom>
              <a:avLst/>
              <a:gdLst/>
              <a:ahLst/>
              <a:cxnLst/>
              <a:rect l="0" t="0" r="0" b="0"/>
              <a:pathLst>
                <a:path w="66676" h="295265">
                  <a:moveTo>
                    <a:pt x="0" y="161914"/>
                  </a:moveTo>
                  <a:lnTo>
                    <a:pt x="0" y="161914"/>
                  </a:lnTo>
                  <a:lnTo>
                    <a:pt x="0" y="131047"/>
                  </a:lnTo>
                  <a:lnTo>
                    <a:pt x="1058" y="128636"/>
                  </a:lnTo>
                  <a:lnTo>
                    <a:pt x="2822" y="127028"/>
                  </a:lnTo>
                  <a:lnTo>
                    <a:pt x="5056" y="125957"/>
                  </a:lnTo>
                  <a:lnTo>
                    <a:pt x="6545" y="124185"/>
                  </a:lnTo>
                  <a:lnTo>
                    <a:pt x="11759" y="113735"/>
                  </a:lnTo>
                  <a:lnTo>
                    <a:pt x="15810" y="107693"/>
                  </a:lnTo>
                  <a:lnTo>
                    <a:pt x="17610" y="101479"/>
                  </a:lnTo>
                  <a:lnTo>
                    <a:pt x="19148" y="99399"/>
                  </a:lnTo>
                  <a:lnTo>
                    <a:pt x="21232" y="98012"/>
                  </a:lnTo>
                  <a:lnTo>
                    <a:pt x="23680" y="97088"/>
                  </a:lnTo>
                  <a:lnTo>
                    <a:pt x="25312" y="95414"/>
                  </a:lnTo>
                  <a:lnTo>
                    <a:pt x="30753" y="85121"/>
                  </a:lnTo>
                  <a:lnTo>
                    <a:pt x="34835" y="79100"/>
                  </a:lnTo>
                  <a:lnTo>
                    <a:pt x="38191" y="69761"/>
                  </a:lnTo>
                  <a:lnTo>
                    <a:pt x="54973" y="47025"/>
                  </a:lnTo>
                  <a:lnTo>
                    <a:pt x="57065" y="28736"/>
                  </a:lnTo>
                  <a:lnTo>
                    <a:pt x="57147" y="14423"/>
                  </a:lnTo>
                  <a:lnTo>
                    <a:pt x="56090" y="12787"/>
                  </a:lnTo>
                  <a:lnTo>
                    <a:pt x="54327" y="11696"/>
                  </a:lnTo>
                  <a:lnTo>
                    <a:pt x="52093" y="10969"/>
                  </a:lnTo>
                  <a:lnTo>
                    <a:pt x="50603" y="9426"/>
                  </a:lnTo>
                  <a:lnTo>
                    <a:pt x="47741" y="419"/>
                  </a:lnTo>
                  <a:lnTo>
                    <a:pt x="38495" y="0"/>
                  </a:lnTo>
                  <a:lnTo>
                    <a:pt x="38217" y="5049"/>
                  </a:lnTo>
                  <a:lnTo>
                    <a:pt x="37120" y="6537"/>
                  </a:lnTo>
                  <a:lnTo>
                    <a:pt x="33078" y="8191"/>
                  </a:lnTo>
                  <a:lnTo>
                    <a:pt x="31578" y="9690"/>
                  </a:lnTo>
                  <a:lnTo>
                    <a:pt x="28970" y="17599"/>
                  </a:lnTo>
                  <a:lnTo>
                    <a:pt x="28575" y="63496"/>
                  </a:lnTo>
                  <a:lnTo>
                    <a:pt x="28575" y="106615"/>
                  </a:lnTo>
                  <a:lnTo>
                    <a:pt x="37707" y="150669"/>
                  </a:lnTo>
                  <a:lnTo>
                    <a:pt x="40748" y="159739"/>
                  </a:lnTo>
                  <a:lnTo>
                    <a:pt x="44569" y="168355"/>
                  </a:lnTo>
                  <a:lnTo>
                    <a:pt x="48415" y="195872"/>
                  </a:lnTo>
                  <a:lnTo>
                    <a:pt x="55111" y="209348"/>
                  </a:lnTo>
                  <a:lnTo>
                    <a:pt x="57940" y="225389"/>
                  </a:lnTo>
                  <a:lnTo>
                    <a:pt x="64636" y="238109"/>
                  </a:lnTo>
                  <a:lnTo>
                    <a:pt x="66675" y="285309"/>
                  </a:lnTo>
                  <a:lnTo>
                    <a:pt x="66675" y="2952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1747"/>
            <p:cNvSpPr/>
            <p:nvPr>
              <p:custDataLst>
                <p:tags r:id="rId46"/>
              </p:custDataLst>
            </p:nvPr>
          </p:nvSpPr>
          <p:spPr>
            <a:xfrm>
              <a:off x="4305300" y="4495917"/>
              <a:ext cx="247651" cy="104656"/>
            </a:xfrm>
            <a:custGeom>
              <a:avLst/>
              <a:gdLst/>
              <a:ahLst/>
              <a:cxnLst/>
              <a:rect l="0" t="0" r="0" b="0"/>
              <a:pathLst>
                <a:path w="247651" h="104656">
                  <a:moveTo>
                    <a:pt x="0" y="28458"/>
                  </a:moveTo>
                  <a:lnTo>
                    <a:pt x="0" y="28458"/>
                  </a:lnTo>
                  <a:lnTo>
                    <a:pt x="0" y="18967"/>
                  </a:lnTo>
                  <a:lnTo>
                    <a:pt x="0" y="46057"/>
                  </a:lnTo>
                  <a:lnTo>
                    <a:pt x="6546" y="54826"/>
                  </a:lnTo>
                  <a:lnTo>
                    <a:pt x="8642" y="63669"/>
                  </a:lnTo>
                  <a:lnTo>
                    <a:pt x="9522" y="90224"/>
                  </a:lnTo>
                  <a:lnTo>
                    <a:pt x="10581" y="91860"/>
                  </a:lnTo>
                  <a:lnTo>
                    <a:pt x="12346" y="92951"/>
                  </a:lnTo>
                  <a:lnTo>
                    <a:pt x="14581" y="93678"/>
                  </a:lnTo>
                  <a:lnTo>
                    <a:pt x="16071" y="95222"/>
                  </a:lnTo>
                  <a:lnTo>
                    <a:pt x="18657" y="103207"/>
                  </a:lnTo>
                  <a:lnTo>
                    <a:pt x="21698" y="104013"/>
                  </a:lnTo>
                  <a:lnTo>
                    <a:pt x="36742" y="104655"/>
                  </a:lnTo>
                  <a:lnTo>
                    <a:pt x="52254" y="90469"/>
                  </a:lnTo>
                  <a:lnTo>
                    <a:pt x="54974" y="84946"/>
                  </a:lnTo>
                  <a:lnTo>
                    <a:pt x="55699" y="81992"/>
                  </a:lnTo>
                  <a:lnTo>
                    <a:pt x="57241" y="80022"/>
                  </a:lnTo>
                  <a:lnTo>
                    <a:pt x="61776" y="77834"/>
                  </a:lnTo>
                  <a:lnTo>
                    <a:pt x="63409" y="76192"/>
                  </a:lnTo>
                  <a:lnTo>
                    <a:pt x="74023" y="56854"/>
                  </a:lnTo>
                  <a:lnTo>
                    <a:pt x="75770" y="49354"/>
                  </a:lnTo>
                  <a:lnTo>
                    <a:pt x="82661" y="40268"/>
                  </a:lnTo>
                  <a:lnTo>
                    <a:pt x="84818" y="31369"/>
                  </a:lnTo>
                  <a:lnTo>
                    <a:pt x="85725" y="9444"/>
                  </a:lnTo>
                  <a:lnTo>
                    <a:pt x="85725" y="46057"/>
                  </a:lnTo>
                  <a:lnTo>
                    <a:pt x="93926" y="55582"/>
                  </a:lnTo>
                  <a:lnTo>
                    <a:pt x="95134" y="65107"/>
                  </a:lnTo>
                  <a:lnTo>
                    <a:pt x="96231" y="65591"/>
                  </a:lnTo>
                  <a:lnTo>
                    <a:pt x="100273" y="66128"/>
                  </a:lnTo>
                  <a:lnTo>
                    <a:pt x="101774" y="67330"/>
                  </a:lnTo>
                  <a:lnTo>
                    <a:pt x="104380" y="74721"/>
                  </a:lnTo>
                  <a:lnTo>
                    <a:pt x="107421" y="75478"/>
                  </a:lnTo>
                  <a:lnTo>
                    <a:pt x="123314" y="76072"/>
                  </a:lnTo>
                  <a:lnTo>
                    <a:pt x="131981" y="67881"/>
                  </a:lnTo>
                  <a:lnTo>
                    <a:pt x="141431" y="66674"/>
                  </a:lnTo>
                  <a:lnTo>
                    <a:pt x="157026" y="52372"/>
                  </a:lnTo>
                  <a:lnTo>
                    <a:pt x="159748" y="46848"/>
                  </a:lnTo>
                  <a:lnTo>
                    <a:pt x="160474" y="43893"/>
                  </a:lnTo>
                  <a:lnTo>
                    <a:pt x="162016" y="41923"/>
                  </a:lnTo>
                  <a:lnTo>
                    <a:pt x="166551" y="39734"/>
                  </a:lnTo>
                  <a:lnTo>
                    <a:pt x="168184" y="38093"/>
                  </a:lnTo>
                  <a:lnTo>
                    <a:pt x="172222" y="28385"/>
                  </a:lnTo>
                  <a:lnTo>
                    <a:pt x="179613" y="20386"/>
                  </a:lnTo>
                  <a:lnTo>
                    <a:pt x="180964" y="9536"/>
                  </a:lnTo>
                  <a:lnTo>
                    <a:pt x="180975" y="0"/>
                  </a:lnTo>
                  <a:lnTo>
                    <a:pt x="180975" y="47599"/>
                  </a:lnTo>
                  <a:lnTo>
                    <a:pt x="180975" y="65107"/>
                  </a:lnTo>
                  <a:lnTo>
                    <a:pt x="182033" y="65591"/>
                  </a:lnTo>
                  <a:lnTo>
                    <a:pt x="186031" y="66128"/>
                  </a:lnTo>
                  <a:lnTo>
                    <a:pt x="187520" y="67330"/>
                  </a:lnTo>
                  <a:lnTo>
                    <a:pt x="190384" y="75680"/>
                  </a:lnTo>
                  <a:lnTo>
                    <a:pt x="198691" y="76047"/>
                  </a:lnTo>
                  <a:lnTo>
                    <a:pt x="199136" y="77117"/>
                  </a:lnTo>
                  <a:lnTo>
                    <a:pt x="199630" y="81129"/>
                  </a:lnTo>
                  <a:lnTo>
                    <a:pt x="200820" y="82622"/>
                  </a:lnTo>
                  <a:lnTo>
                    <a:pt x="209431" y="85574"/>
                  </a:lnTo>
                  <a:lnTo>
                    <a:pt x="218958" y="76199"/>
                  </a:lnTo>
                  <a:lnTo>
                    <a:pt x="227266" y="76093"/>
                  </a:lnTo>
                  <a:lnTo>
                    <a:pt x="246288" y="58391"/>
                  </a:lnTo>
                  <a:lnTo>
                    <a:pt x="247650" y="475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1748"/>
            <p:cNvSpPr/>
            <p:nvPr>
              <p:custDataLst>
                <p:tags r:id="rId47"/>
              </p:custDataLst>
            </p:nvPr>
          </p:nvSpPr>
          <p:spPr>
            <a:xfrm>
              <a:off x="2971800" y="4667251"/>
              <a:ext cx="2466976" cy="76200"/>
            </a:xfrm>
            <a:custGeom>
              <a:avLst/>
              <a:gdLst/>
              <a:ahLst/>
              <a:cxnLst/>
              <a:rect l="0" t="0" r="0" b="0"/>
              <a:pathLst>
                <a:path w="2466976" h="76200">
                  <a:moveTo>
                    <a:pt x="0" y="76199"/>
                  </a:moveTo>
                  <a:lnTo>
                    <a:pt x="0" y="76199"/>
                  </a:lnTo>
                  <a:lnTo>
                    <a:pt x="33205" y="76199"/>
                  </a:lnTo>
                  <a:lnTo>
                    <a:pt x="38747" y="73377"/>
                  </a:lnTo>
                  <a:lnTo>
                    <a:pt x="44738" y="69653"/>
                  </a:lnTo>
                  <a:lnTo>
                    <a:pt x="57207" y="67263"/>
                  </a:lnTo>
                  <a:lnTo>
                    <a:pt x="102159" y="66684"/>
                  </a:lnTo>
                  <a:lnTo>
                    <a:pt x="137440" y="65616"/>
                  </a:lnTo>
                  <a:lnTo>
                    <a:pt x="168395" y="58473"/>
                  </a:lnTo>
                  <a:lnTo>
                    <a:pt x="214586" y="57266"/>
                  </a:lnTo>
                  <a:lnTo>
                    <a:pt x="257839" y="57165"/>
                  </a:lnTo>
                  <a:lnTo>
                    <a:pt x="304887" y="57151"/>
                  </a:lnTo>
                  <a:lnTo>
                    <a:pt x="345740" y="57149"/>
                  </a:lnTo>
                  <a:lnTo>
                    <a:pt x="389205" y="57149"/>
                  </a:lnTo>
                  <a:lnTo>
                    <a:pt x="435969" y="57149"/>
                  </a:lnTo>
                  <a:lnTo>
                    <a:pt x="473369" y="57149"/>
                  </a:lnTo>
                  <a:lnTo>
                    <a:pt x="511262" y="57149"/>
                  </a:lnTo>
                  <a:lnTo>
                    <a:pt x="550359" y="57149"/>
                  </a:lnTo>
                  <a:lnTo>
                    <a:pt x="594987" y="57149"/>
                  </a:lnTo>
                  <a:lnTo>
                    <a:pt x="641724" y="56091"/>
                  </a:lnTo>
                  <a:lnTo>
                    <a:pt x="689086" y="50603"/>
                  </a:lnTo>
                  <a:lnTo>
                    <a:pt x="736632" y="48507"/>
                  </a:lnTo>
                  <a:lnTo>
                    <a:pt x="784235" y="47886"/>
                  </a:lnTo>
                  <a:lnTo>
                    <a:pt x="831853" y="47702"/>
                  </a:lnTo>
                  <a:lnTo>
                    <a:pt x="863601" y="47658"/>
                  </a:lnTo>
                  <a:lnTo>
                    <a:pt x="898173" y="44817"/>
                  </a:lnTo>
                  <a:lnTo>
                    <a:pt x="933646" y="41085"/>
                  </a:lnTo>
                  <a:lnTo>
                    <a:pt x="967051" y="39426"/>
                  </a:lnTo>
                  <a:lnTo>
                    <a:pt x="1005182" y="38688"/>
                  </a:lnTo>
                  <a:lnTo>
                    <a:pt x="1045764" y="38361"/>
                  </a:lnTo>
                  <a:lnTo>
                    <a:pt x="1084967" y="38216"/>
                  </a:lnTo>
                  <a:lnTo>
                    <a:pt x="1120736" y="38151"/>
                  </a:lnTo>
                  <a:lnTo>
                    <a:pt x="1155329" y="37063"/>
                  </a:lnTo>
                  <a:lnTo>
                    <a:pt x="1191871" y="33052"/>
                  </a:lnTo>
                  <a:lnTo>
                    <a:pt x="1232101" y="30565"/>
                  </a:lnTo>
                  <a:lnTo>
                    <a:pt x="1273617" y="29459"/>
                  </a:lnTo>
                  <a:lnTo>
                    <a:pt x="1313236" y="28967"/>
                  </a:lnTo>
                  <a:lnTo>
                    <a:pt x="1352010" y="28749"/>
                  </a:lnTo>
                  <a:lnTo>
                    <a:pt x="1391469" y="27593"/>
                  </a:lnTo>
                  <a:lnTo>
                    <a:pt x="1433700" y="23552"/>
                  </a:lnTo>
                  <a:lnTo>
                    <a:pt x="1477164" y="21050"/>
                  </a:lnTo>
                  <a:lnTo>
                    <a:pt x="1520118" y="19938"/>
                  </a:lnTo>
                  <a:lnTo>
                    <a:pt x="1560375" y="19444"/>
                  </a:lnTo>
                  <a:lnTo>
                    <a:pt x="1602255" y="19225"/>
                  </a:lnTo>
                  <a:lnTo>
                    <a:pt x="1645563" y="18069"/>
                  </a:lnTo>
                  <a:lnTo>
                    <a:pt x="1689506" y="14027"/>
                  </a:lnTo>
                  <a:lnTo>
                    <a:pt x="1730908" y="11525"/>
                  </a:lnTo>
                  <a:lnTo>
                    <a:pt x="1771534" y="10413"/>
                  </a:lnTo>
                  <a:lnTo>
                    <a:pt x="1814285" y="9919"/>
                  </a:lnTo>
                  <a:lnTo>
                    <a:pt x="1855157" y="9700"/>
                  </a:lnTo>
                  <a:lnTo>
                    <a:pt x="1895548" y="8544"/>
                  </a:lnTo>
                  <a:lnTo>
                    <a:pt x="1938193" y="4502"/>
                  </a:lnTo>
                  <a:lnTo>
                    <a:pt x="1979020" y="2000"/>
                  </a:lnTo>
                  <a:lnTo>
                    <a:pt x="2018331" y="888"/>
                  </a:lnTo>
                  <a:lnTo>
                    <a:pt x="2056969" y="394"/>
                  </a:lnTo>
                  <a:lnTo>
                    <a:pt x="2092487" y="175"/>
                  </a:lnTo>
                  <a:lnTo>
                    <a:pt x="2126969" y="77"/>
                  </a:lnTo>
                  <a:lnTo>
                    <a:pt x="2163461" y="34"/>
                  </a:lnTo>
                  <a:lnTo>
                    <a:pt x="2198024" y="15"/>
                  </a:lnTo>
                  <a:lnTo>
                    <a:pt x="2244411" y="4"/>
                  </a:lnTo>
                  <a:lnTo>
                    <a:pt x="2284966" y="0"/>
                  </a:lnTo>
                  <a:lnTo>
                    <a:pt x="2323793" y="2822"/>
                  </a:lnTo>
                  <a:lnTo>
                    <a:pt x="2369783" y="8200"/>
                  </a:lnTo>
                  <a:lnTo>
                    <a:pt x="2409442" y="9262"/>
                  </a:lnTo>
                  <a:lnTo>
                    <a:pt x="2452343" y="9490"/>
                  </a:lnTo>
                  <a:lnTo>
                    <a:pt x="2466975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1749"/>
            <p:cNvSpPr/>
            <p:nvPr>
              <p:custDataLst>
                <p:tags r:id="rId48"/>
              </p:custDataLst>
            </p:nvPr>
          </p:nvSpPr>
          <p:spPr>
            <a:xfrm>
              <a:off x="4057650" y="4448210"/>
              <a:ext cx="133351" cy="304766"/>
            </a:xfrm>
            <a:custGeom>
              <a:avLst/>
              <a:gdLst/>
              <a:ahLst/>
              <a:cxnLst/>
              <a:rect l="0" t="0" r="0" b="0"/>
              <a:pathLst>
                <a:path w="133351" h="304766">
                  <a:moveTo>
                    <a:pt x="104775" y="19015"/>
                  </a:moveTo>
                  <a:lnTo>
                    <a:pt x="104775" y="19015"/>
                  </a:lnTo>
                  <a:lnTo>
                    <a:pt x="104775" y="27216"/>
                  </a:lnTo>
                  <a:lnTo>
                    <a:pt x="105833" y="27657"/>
                  </a:lnTo>
                  <a:lnTo>
                    <a:pt x="133222" y="28540"/>
                  </a:lnTo>
                  <a:lnTo>
                    <a:pt x="133350" y="1300"/>
                  </a:lnTo>
                  <a:lnTo>
                    <a:pt x="132292" y="855"/>
                  </a:lnTo>
                  <a:lnTo>
                    <a:pt x="119161" y="0"/>
                  </a:lnTo>
                  <a:lnTo>
                    <a:pt x="117540" y="1046"/>
                  </a:lnTo>
                  <a:lnTo>
                    <a:pt x="116460" y="2802"/>
                  </a:lnTo>
                  <a:lnTo>
                    <a:pt x="115741" y="5032"/>
                  </a:lnTo>
                  <a:lnTo>
                    <a:pt x="114202" y="6518"/>
                  </a:lnTo>
                  <a:lnTo>
                    <a:pt x="109670" y="8169"/>
                  </a:lnTo>
                  <a:lnTo>
                    <a:pt x="108038" y="9668"/>
                  </a:lnTo>
                  <a:lnTo>
                    <a:pt x="100148" y="22631"/>
                  </a:lnTo>
                  <a:lnTo>
                    <a:pt x="94605" y="25914"/>
                  </a:lnTo>
                  <a:lnTo>
                    <a:pt x="91645" y="26789"/>
                  </a:lnTo>
                  <a:lnTo>
                    <a:pt x="89672" y="28431"/>
                  </a:lnTo>
                  <a:lnTo>
                    <a:pt x="87479" y="33078"/>
                  </a:lnTo>
                  <a:lnTo>
                    <a:pt x="85013" y="44684"/>
                  </a:lnTo>
                  <a:lnTo>
                    <a:pt x="79281" y="54019"/>
                  </a:lnTo>
                  <a:lnTo>
                    <a:pt x="67317" y="94628"/>
                  </a:lnTo>
                  <a:lnTo>
                    <a:pt x="66686" y="135156"/>
                  </a:lnTo>
                  <a:lnTo>
                    <a:pt x="69502" y="142247"/>
                  </a:lnTo>
                  <a:lnTo>
                    <a:pt x="73223" y="148926"/>
                  </a:lnTo>
                  <a:lnTo>
                    <a:pt x="75318" y="159695"/>
                  </a:lnTo>
                  <a:lnTo>
                    <a:pt x="76997" y="174762"/>
                  </a:lnTo>
                  <a:lnTo>
                    <a:pt x="84367" y="193245"/>
                  </a:lnTo>
                  <a:lnTo>
                    <a:pt x="86760" y="225383"/>
                  </a:lnTo>
                  <a:lnTo>
                    <a:pt x="93259" y="238089"/>
                  </a:lnTo>
                  <a:lnTo>
                    <a:pt x="93923" y="241264"/>
                  </a:lnTo>
                  <a:lnTo>
                    <a:pt x="93307" y="244440"/>
                  </a:lnTo>
                  <a:lnTo>
                    <a:pt x="87537" y="257140"/>
                  </a:lnTo>
                  <a:lnTo>
                    <a:pt x="85756" y="280689"/>
                  </a:lnTo>
                  <a:lnTo>
                    <a:pt x="84688" y="282365"/>
                  </a:lnTo>
                  <a:lnTo>
                    <a:pt x="82917" y="283481"/>
                  </a:lnTo>
                  <a:lnTo>
                    <a:pt x="80678" y="284226"/>
                  </a:lnTo>
                  <a:lnTo>
                    <a:pt x="66761" y="295328"/>
                  </a:lnTo>
                  <a:lnTo>
                    <a:pt x="62127" y="299865"/>
                  </a:lnTo>
                  <a:lnTo>
                    <a:pt x="56540" y="302587"/>
                  </a:lnTo>
                  <a:lnTo>
                    <a:pt x="40368" y="304680"/>
                  </a:lnTo>
                  <a:lnTo>
                    <a:pt x="15472" y="304765"/>
                  </a:lnTo>
                  <a:lnTo>
                    <a:pt x="13490" y="303706"/>
                  </a:lnTo>
                  <a:lnTo>
                    <a:pt x="12169" y="301942"/>
                  </a:lnTo>
                  <a:lnTo>
                    <a:pt x="1479" y="274173"/>
                  </a:lnTo>
                  <a:lnTo>
                    <a:pt x="0" y="2476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1750"/>
            <p:cNvSpPr/>
            <p:nvPr>
              <p:custDataLst>
                <p:tags r:id="rId49"/>
              </p:custDataLst>
            </p:nvPr>
          </p:nvSpPr>
          <p:spPr>
            <a:xfrm>
              <a:off x="4257675" y="4019956"/>
              <a:ext cx="104656" cy="132934"/>
            </a:xfrm>
            <a:custGeom>
              <a:avLst/>
              <a:gdLst/>
              <a:ahLst/>
              <a:cxnLst/>
              <a:rect l="0" t="0" r="0" b="0"/>
              <a:pathLst>
                <a:path w="104656" h="132934">
                  <a:moveTo>
                    <a:pt x="0" y="113894"/>
                  </a:moveTo>
                  <a:lnTo>
                    <a:pt x="0" y="113894"/>
                  </a:lnTo>
                  <a:lnTo>
                    <a:pt x="0" y="108837"/>
                  </a:lnTo>
                  <a:lnTo>
                    <a:pt x="1058" y="107348"/>
                  </a:lnTo>
                  <a:lnTo>
                    <a:pt x="2822" y="106355"/>
                  </a:lnTo>
                  <a:lnTo>
                    <a:pt x="5056" y="105693"/>
                  </a:lnTo>
                  <a:lnTo>
                    <a:pt x="6546" y="104193"/>
                  </a:lnTo>
                  <a:lnTo>
                    <a:pt x="8201" y="99705"/>
                  </a:lnTo>
                  <a:lnTo>
                    <a:pt x="7584" y="98085"/>
                  </a:lnTo>
                  <a:lnTo>
                    <a:pt x="6114" y="97004"/>
                  </a:lnTo>
                  <a:lnTo>
                    <a:pt x="4076" y="96284"/>
                  </a:lnTo>
                  <a:lnTo>
                    <a:pt x="3776" y="94746"/>
                  </a:lnTo>
                  <a:lnTo>
                    <a:pt x="8076" y="84672"/>
                  </a:lnTo>
                  <a:lnTo>
                    <a:pt x="8559" y="81713"/>
                  </a:lnTo>
                  <a:lnTo>
                    <a:pt x="11918" y="75602"/>
                  </a:lnTo>
                  <a:lnTo>
                    <a:pt x="14296" y="72491"/>
                  </a:lnTo>
                  <a:lnTo>
                    <a:pt x="19759" y="69034"/>
                  </a:lnTo>
                  <a:lnTo>
                    <a:pt x="22697" y="68113"/>
                  </a:lnTo>
                  <a:lnTo>
                    <a:pt x="24657" y="66440"/>
                  </a:lnTo>
                  <a:lnTo>
                    <a:pt x="44983" y="37642"/>
                  </a:lnTo>
                  <a:lnTo>
                    <a:pt x="45864" y="34485"/>
                  </a:lnTo>
                  <a:lnTo>
                    <a:pt x="47509" y="32380"/>
                  </a:lnTo>
                  <a:lnTo>
                    <a:pt x="60728" y="23667"/>
                  </a:lnTo>
                  <a:lnTo>
                    <a:pt x="64031" y="18054"/>
                  </a:lnTo>
                  <a:lnTo>
                    <a:pt x="64912" y="15076"/>
                  </a:lnTo>
                  <a:lnTo>
                    <a:pt x="66558" y="13090"/>
                  </a:lnTo>
                  <a:lnTo>
                    <a:pt x="74721" y="9642"/>
                  </a:lnTo>
                  <a:lnTo>
                    <a:pt x="75542" y="6529"/>
                  </a:lnTo>
                  <a:lnTo>
                    <a:pt x="76162" y="0"/>
                  </a:lnTo>
                  <a:lnTo>
                    <a:pt x="76197" y="7830"/>
                  </a:lnTo>
                  <a:lnTo>
                    <a:pt x="69654" y="16469"/>
                  </a:lnTo>
                  <a:lnTo>
                    <a:pt x="67067" y="26419"/>
                  </a:lnTo>
                  <a:lnTo>
                    <a:pt x="60206" y="35427"/>
                  </a:lnTo>
                  <a:lnTo>
                    <a:pt x="58056" y="44313"/>
                  </a:lnTo>
                  <a:lnTo>
                    <a:pt x="57552" y="50514"/>
                  </a:lnTo>
                  <a:lnTo>
                    <a:pt x="54506" y="56797"/>
                  </a:lnTo>
                  <a:lnTo>
                    <a:pt x="52213" y="59955"/>
                  </a:lnTo>
                  <a:lnTo>
                    <a:pt x="48983" y="74511"/>
                  </a:lnTo>
                  <a:lnTo>
                    <a:pt x="47660" y="107428"/>
                  </a:lnTo>
                  <a:lnTo>
                    <a:pt x="48707" y="109583"/>
                  </a:lnTo>
                  <a:lnTo>
                    <a:pt x="50463" y="111020"/>
                  </a:lnTo>
                  <a:lnTo>
                    <a:pt x="52692" y="111978"/>
                  </a:lnTo>
                  <a:lnTo>
                    <a:pt x="54178" y="113675"/>
                  </a:lnTo>
                  <a:lnTo>
                    <a:pt x="56759" y="121926"/>
                  </a:lnTo>
                  <a:lnTo>
                    <a:pt x="66273" y="132513"/>
                  </a:lnTo>
                  <a:lnTo>
                    <a:pt x="80854" y="132933"/>
                  </a:lnTo>
                  <a:lnTo>
                    <a:pt x="82478" y="131879"/>
                  </a:lnTo>
                  <a:lnTo>
                    <a:pt x="83560" y="130117"/>
                  </a:lnTo>
                  <a:lnTo>
                    <a:pt x="84282" y="127884"/>
                  </a:lnTo>
                  <a:lnTo>
                    <a:pt x="85821" y="126396"/>
                  </a:lnTo>
                  <a:lnTo>
                    <a:pt x="90354" y="124742"/>
                  </a:lnTo>
                  <a:lnTo>
                    <a:pt x="91985" y="123243"/>
                  </a:lnTo>
                  <a:lnTo>
                    <a:pt x="96022" y="113796"/>
                  </a:lnTo>
                  <a:lnTo>
                    <a:pt x="103413" y="105820"/>
                  </a:lnTo>
                  <a:lnTo>
                    <a:pt x="104655" y="96295"/>
                  </a:lnTo>
                  <a:lnTo>
                    <a:pt x="95639" y="85749"/>
                  </a:lnTo>
                  <a:lnTo>
                    <a:pt x="77927" y="85330"/>
                  </a:lnTo>
                  <a:lnTo>
                    <a:pt x="77351" y="86384"/>
                  </a:lnTo>
                  <a:lnTo>
                    <a:pt x="76711" y="90379"/>
                  </a:lnTo>
                  <a:lnTo>
                    <a:pt x="75483" y="91867"/>
                  </a:lnTo>
                  <a:lnTo>
                    <a:pt x="53437" y="101129"/>
                  </a:lnTo>
                  <a:lnTo>
                    <a:pt x="42056" y="104467"/>
                  </a:lnTo>
                  <a:lnTo>
                    <a:pt x="28575" y="1138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0" name="SMARTInkShape-1751"/>
            <p:cNvSpPr/>
            <p:nvPr>
              <p:custDataLst>
                <p:tags r:id="rId50"/>
              </p:custDataLst>
            </p:nvPr>
          </p:nvSpPr>
          <p:spPr>
            <a:xfrm>
              <a:off x="4048128" y="3943352"/>
              <a:ext cx="176910" cy="224474"/>
            </a:xfrm>
            <a:custGeom>
              <a:avLst/>
              <a:gdLst/>
              <a:ahLst/>
              <a:cxnLst/>
              <a:rect l="0" t="0" r="0" b="0"/>
              <a:pathLst>
                <a:path w="176910" h="224474">
                  <a:moveTo>
                    <a:pt x="38097" y="133348"/>
                  </a:moveTo>
                  <a:lnTo>
                    <a:pt x="38097" y="133348"/>
                  </a:lnTo>
                  <a:lnTo>
                    <a:pt x="23908" y="133348"/>
                  </a:lnTo>
                  <a:lnTo>
                    <a:pt x="22287" y="132290"/>
                  </a:lnTo>
                  <a:lnTo>
                    <a:pt x="21207" y="130526"/>
                  </a:lnTo>
                  <a:lnTo>
                    <a:pt x="20488" y="128291"/>
                  </a:lnTo>
                  <a:lnTo>
                    <a:pt x="18949" y="126802"/>
                  </a:lnTo>
                  <a:lnTo>
                    <a:pt x="9952" y="123940"/>
                  </a:lnTo>
                  <a:lnTo>
                    <a:pt x="9650" y="128914"/>
                  </a:lnTo>
                  <a:lnTo>
                    <a:pt x="8549" y="130392"/>
                  </a:lnTo>
                  <a:lnTo>
                    <a:pt x="4503" y="132034"/>
                  </a:lnTo>
                  <a:lnTo>
                    <a:pt x="3001" y="133530"/>
                  </a:lnTo>
                  <a:lnTo>
                    <a:pt x="392" y="141434"/>
                  </a:lnTo>
                  <a:lnTo>
                    <a:pt x="0" y="174661"/>
                  </a:lnTo>
                  <a:lnTo>
                    <a:pt x="2820" y="180990"/>
                  </a:lnTo>
                  <a:lnTo>
                    <a:pt x="6543" y="187330"/>
                  </a:lnTo>
                  <a:lnTo>
                    <a:pt x="8934" y="200025"/>
                  </a:lnTo>
                  <a:lnTo>
                    <a:pt x="9406" y="207667"/>
                  </a:lnTo>
                  <a:lnTo>
                    <a:pt x="23986" y="223999"/>
                  </a:lnTo>
                  <a:lnTo>
                    <a:pt x="25514" y="224473"/>
                  </a:lnTo>
                  <a:lnTo>
                    <a:pt x="26534" y="223732"/>
                  </a:lnTo>
                  <a:lnTo>
                    <a:pt x="27214" y="222179"/>
                  </a:lnTo>
                  <a:lnTo>
                    <a:pt x="28724" y="221144"/>
                  </a:lnTo>
                  <a:lnTo>
                    <a:pt x="36653" y="219346"/>
                  </a:lnTo>
                  <a:lnTo>
                    <a:pt x="37455" y="216372"/>
                  </a:lnTo>
                  <a:lnTo>
                    <a:pt x="37669" y="214098"/>
                  </a:lnTo>
                  <a:lnTo>
                    <a:pt x="40729" y="208748"/>
                  </a:lnTo>
                  <a:lnTo>
                    <a:pt x="44559" y="202843"/>
                  </a:lnTo>
                  <a:lnTo>
                    <a:pt x="46715" y="193568"/>
                  </a:lnTo>
                  <a:lnTo>
                    <a:pt x="47219" y="187276"/>
                  </a:lnTo>
                  <a:lnTo>
                    <a:pt x="50265" y="180952"/>
                  </a:lnTo>
                  <a:lnTo>
                    <a:pt x="52559" y="177784"/>
                  </a:lnTo>
                  <a:lnTo>
                    <a:pt x="65228" y="135034"/>
                  </a:lnTo>
                  <a:lnTo>
                    <a:pt x="69304" y="104577"/>
                  </a:lnTo>
                  <a:lnTo>
                    <a:pt x="74836" y="84391"/>
                  </a:lnTo>
                  <a:lnTo>
                    <a:pt x="76173" y="40508"/>
                  </a:lnTo>
                  <a:lnTo>
                    <a:pt x="76197" y="6075"/>
                  </a:lnTo>
                  <a:lnTo>
                    <a:pt x="77255" y="4049"/>
                  </a:lnTo>
                  <a:lnTo>
                    <a:pt x="79019" y="2699"/>
                  </a:lnTo>
                  <a:lnTo>
                    <a:pt x="85329" y="156"/>
                  </a:lnTo>
                  <a:lnTo>
                    <a:pt x="108385" y="0"/>
                  </a:lnTo>
                  <a:lnTo>
                    <a:pt x="110356" y="1057"/>
                  </a:lnTo>
                  <a:lnTo>
                    <a:pt x="111670" y="2821"/>
                  </a:lnTo>
                  <a:lnTo>
                    <a:pt x="112546" y="5055"/>
                  </a:lnTo>
                  <a:lnTo>
                    <a:pt x="114188" y="6544"/>
                  </a:lnTo>
                  <a:lnTo>
                    <a:pt x="124428" y="11757"/>
                  </a:lnTo>
                  <a:lnTo>
                    <a:pt x="155967" y="41677"/>
                  </a:lnTo>
                  <a:lnTo>
                    <a:pt x="159276" y="47802"/>
                  </a:lnTo>
                  <a:lnTo>
                    <a:pt x="160157" y="50918"/>
                  </a:lnTo>
                  <a:lnTo>
                    <a:pt x="161805" y="52994"/>
                  </a:lnTo>
                  <a:lnTo>
                    <a:pt x="168119" y="56976"/>
                  </a:lnTo>
                  <a:lnTo>
                    <a:pt x="171009" y="65187"/>
                  </a:lnTo>
                  <a:lnTo>
                    <a:pt x="171317" y="71289"/>
                  </a:lnTo>
                  <a:lnTo>
                    <a:pt x="174212" y="76839"/>
                  </a:lnTo>
                  <a:lnTo>
                    <a:pt x="176465" y="79800"/>
                  </a:lnTo>
                  <a:lnTo>
                    <a:pt x="176909" y="81774"/>
                  </a:lnTo>
                  <a:lnTo>
                    <a:pt x="176147" y="83091"/>
                  </a:lnTo>
                  <a:lnTo>
                    <a:pt x="174581" y="83968"/>
                  </a:lnTo>
                  <a:lnTo>
                    <a:pt x="173536" y="85611"/>
                  </a:lnTo>
                  <a:lnTo>
                    <a:pt x="171722" y="93770"/>
                  </a:lnTo>
                  <a:lnTo>
                    <a:pt x="157265" y="109399"/>
                  </a:lnTo>
                  <a:lnTo>
                    <a:pt x="151739" y="112121"/>
                  </a:lnTo>
                  <a:lnTo>
                    <a:pt x="144623" y="113868"/>
                  </a:lnTo>
                  <a:lnTo>
                    <a:pt x="126034" y="130100"/>
                  </a:lnTo>
                  <a:lnTo>
                    <a:pt x="117187" y="132386"/>
                  </a:lnTo>
                  <a:lnTo>
                    <a:pt x="110995" y="132920"/>
                  </a:lnTo>
                  <a:lnTo>
                    <a:pt x="108921" y="134121"/>
                  </a:lnTo>
                  <a:lnTo>
                    <a:pt x="107537" y="135980"/>
                  </a:lnTo>
                  <a:lnTo>
                    <a:pt x="106616" y="138278"/>
                  </a:lnTo>
                  <a:lnTo>
                    <a:pt x="104943" y="139810"/>
                  </a:lnTo>
                  <a:lnTo>
                    <a:pt x="95378" y="142838"/>
                  </a:lnTo>
                  <a:lnTo>
                    <a:pt x="95247" y="1523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4" name="SMARTInkShape-Group443"/>
          <p:cNvGrpSpPr/>
          <p:nvPr/>
        </p:nvGrpSpPr>
        <p:grpSpPr>
          <a:xfrm>
            <a:off x="5962650" y="4592374"/>
            <a:ext cx="180976" cy="103452"/>
            <a:chOff x="5962650" y="4592374"/>
            <a:chExt cx="180976" cy="103452"/>
          </a:xfrm>
        </p:grpSpPr>
        <p:sp>
          <p:nvSpPr>
            <p:cNvPr id="24652" name="SMARTInkShape-1752"/>
            <p:cNvSpPr/>
            <p:nvPr>
              <p:custDataLst>
                <p:tags r:id="rId33"/>
              </p:custDataLst>
            </p:nvPr>
          </p:nvSpPr>
          <p:spPr>
            <a:xfrm>
              <a:off x="5991225" y="4667250"/>
              <a:ext cx="152401" cy="28576"/>
            </a:xfrm>
            <a:custGeom>
              <a:avLst/>
              <a:gdLst/>
              <a:ahLst/>
              <a:cxnLst/>
              <a:rect l="0" t="0" r="0" b="0"/>
              <a:pathLst>
                <a:path w="152401" h="28576">
                  <a:moveTo>
                    <a:pt x="0" y="28575"/>
                  </a:moveTo>
                  <a:lnTo>
                    <a:pt x="0" y="28575"/>
                  </a:lnTo>
                  <a:lnTo>
                    <a:pt x="14189" y="28575"/>
                  </a:lnTo>
                  <a:lnTo>
                    <a:pt x="19712" y="25753"/>
                  </a:lnTo>
                  <a:lnTo>
                    <a:pt x="25693" y="22029"/>
                  </a:lnTo>
                  <a:lnTo>
                    <a:pt x="38158" y="19639"/>
                  </a:lnTo>
                  <a:lnTo>
                    <a:pt x="41314" y="19442"/>
                  </a:lnTo>
                  <a:lnTo>
                    <a:pt x="47642" y="16402"/>
                  </a:lnTo>
                  <a:lnTo>
                    <a:pt x="53982" y="12582"/>
                  </a:lnTo>
                  <a:lnTo>
                    <a:pt x="64560" y="10431"/>
                  </a:lnTo>
                  <a:lnTo>
                    <a:pt x="79572" y="8735"/>
                  </a:lnTo>
                  <a:lnTo>
                    <a:pt x="98033" y="1359"/>
                  </a:lnTo>
                  <a:lnTo>
                    <a:pt x="142874" y="5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3" name="SMARTInkShape-1753"/>
            <p:cNvSpPr/>
            <p:nvPr>
              <p:custDataLst>
                <p:tags r:id="rId34"/>
              </p:custDataLst>
            </p:nvPr>
          </p:nvSpPr>
          <p:spPr>
            <a:xfrm>
              <a:off x="5962650" y="4592374"/>
              <a:ext cx="133351" cy="23215"/>
            </a:xfrm>
            <a:custGeom>
              <a:avLst/>
              <a:gdLst/>
              <a:ahLst/>
              <a:cxnLst/>
              <a:rect l="0" t="0" r="0" b="0"/>
              <a:pathLst>
                <a:path w="133351" h="23215">
                  <a:moveTo>
                    <a:pt x="0" y="17726"/>
                  </a:moveTo>
                  <a:lnTo>
                    <a:pt x="0" y="17726"/>
                  </a:lnTo>
                  <a:lnTo>
                    <a:pt x="23680" y="17726"/>
                  </a:lnTo>
                  <a:lnTo>
                    <a:pt x="25312" y="18784"/>
                  </a:lnTo>
                  <a:lnTo>
                    <a:pt x="26400" y="20548"/>
                  </a:lnTo>
                  <a:lnTo>
                    <a:pt x="27124" y="22783"/>
                  </a:lnTo>
                  <a:lnTo>
                    <a:pt x="28666" y="23214"/>
                  </a:lnTo>
                  <a:lnTo>
                    <a:pt x="33203" y="20870"/>
                  </a:lnTo>
                  <a:lnTo>
                    <a:pt x="34835" y="18764"/>
                  </a:lnTo>
                  <a:lnTo>
                    <a:pt x="36649" y="13601"/>
                  </a:lnTo>
                  <a:lnTo>
                    <a:pt x="38191" y="11801"/>
                  </a:lnTo>
                  <a:lnTo>
                    <a:pt x="42726" y="9801"/>
                  </a:lnTo>
                  <a:lnTo>
                    <a:pt x="89017" y="8203"/>
                  </a:lnTo>
                  <a:lnTo>
                    <a:pt x="117592" y="8201"/>
                  </a:lnTo>
                  <a:lnTo>
                    <a:pt x="119670" y="7143"/>
                  </a:lnTo>
                  <a:lnTo>
                    <a:pt x="121055" y="5379"/>
                  </a:lnTo>
                  <a:lnTo>
                    <a:pt x="121979" y="3144"/>
                  </a:lnTo>
                  <a:lnTo>
                    <a:pt x="123653" y="1655"/>
                  </a:lnTo>
                  <a:lnTo>
                    <a:pt x="128334" y="0"/>
                  </a:lnTo>
                  <a:lnTo>
                    <a:pt x="130006" y="617"/>
                  </a:lnTo>
                  <a:lnTo>
                    <a:pt x="131121" y="2087"/>
                  </a:lnTo>
                  <a:lnTo>
                    <a:pt x="133350" y="82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7" name="SMARTInkShape-Group444"/>
          <p:cNvGrpSpPr/>
          <p:nvPr/>
        </p:nvGrpSpPr>
        <p:grpSpPr>
          <a:xfrm>
            <a:off x="6667500" y="4400565"/>
            <a:ext cx="199633" cy="476236"/>
            <a:chOff x="6667500" y="4400565"/>
            <a:chExt cx="199633" cy="476236"/>
          </a:xfrm>
        </p:grpSpPr>
        <p:sp>
          <p:nvSpPr>
            <p:cNvPr id="24655" name="SMARTInkShape-1754"/>
            <p:cNvSpPr/>
            <p:nvPr>
              <p:custDataLst>
                <p:tags r:id="rId31"/>
              </p:custDataLst>
            </p:nvPr>
          </p:nvSpPr>
          <p:spPr>
            <a:xfrm>
              <a:off x="6667500" y="4400565"/>
              <a:ext cx="76201" cy="352411"/>
            </a:xfrm>
            <a:custGeom>
              <a:avLst/>
              <a:gdLst/>
              <a:ahLst/>
              <a:cxnLst/>
              <a:rect l="0" t="0" r="0" b="0"/>
              <a:pathLst>
                <a:path w="76201" h="352411">
                  <a:moveTo>
                    <a:pt x="0" y="228585"/>
                  </a:moveTo>
                  <a:lnTo>
                    <a:pt x="0" y="228585"/>
                  </a:lnTo>
                  <a:lnTo>
                    <a:pt x="0" y="223528"/>
                  </a:lnTo>
                  <a:lnTo>
                    <a:pt x="2822" y="218224"/>
                  </a:lnTo>
                  <a:lnTo>
                    <a:pt x="8200" y="211252"/>
                  </a:lnTo>
                  <a:lnTo>
                    <a:pt x="10321" y="202270"/>
                  </a:lnTo>
                  <a:lnTo>
                    <a:pt x="15994" y="193389"/>
                  </a:lnTo>
                  <a:lnTo>
                    <a:pt x="18446" y="180906"/>
                  </a:lnTo>
                  <a:lnTo>
                    <a:pt x="18648" y="177749"/>
                  </a:lnTo>
                  <a:lnTo>
                    <a:pt x="21693" y="171419"/>
                  </a:lnTo>
                  <a:lnTo>
                    <a:pt x="34215" y="155558"/>
                  </a:lnTo>
                  <a:lnTo>
                    <a:pt x="49792" y="112051"/>
                  </a:lnTo>
                  <a:lnTo>
                    <a:pt x="57792" y="97396"/>
                  </a:lnTo>
                  <a:lnTo>
                    <a:pt x="60753" y="93501"/>
                  </a:lnTo>
                  <a:lnTo>
                    <a:pt x="64043" y="83528"/>
                  </a:lnTo>
                  <a:lnTo>
                    <a:pt x="66563" y="73098"/>
                  </a:lnTo>
                  <a:lnTo>
                    <a:pt x="72875" y="60219"/>
                  </a:lnTo>
                  <a:lnTo>
                    <a:pt x="76174" y="12770"/>
                  </a:lnTo>
                  <a:lnTo>
                    <a:pt x="76200" y="151"/>
                  </a:lnTo>
                  <a:lnTo>
                    <a:pt x="68000" y="0"/>
                  </a:lnTo>
                  <a:lnTo>
                    <a:pt x="67558" y="1054"/>
                  </a:lnTo>
                  <a:lnTo>
                    <a:pt x="67068" y="5046"/>
                  </a:lnTo>
                  <a:lnTo>
                    <a:pt x="64027" y="10348"/>
                  </a:lnTo>
                  <a:lnTo>
                    <a:pt x="60206" y="16232"/>
                  </a:lnTo>
                  <a:lnTo>
                    <a:pt x="58056" y="25495"/>
                  </a:lnTo>
                  <a:lnTo>
                    <a:pt x="57552" y="31784"/>
                  </a:lnTo>
                  <a:lnTo>
                    <a:pt x="54507" y="38107"/>
                  </a:lnTo>
                  <a:lnTo>
                    <a:pt x="52212" y="41274"/>
                  </a:lnTo>
                  <a:lnTo>
                    <a:pt x="48984" y="55846"/>
                  </a:lnTo>
                  <a:lnTo>
                    <a:pt x="47660" y="102026"/>
                  </a:lnTo>
                  <a:lnTo>
                    <a:pt x="47626" y="149613"/>
                  </a:lnTo>
                  <a:lnTo>
                    <a:pt x="47625" y="197204"/>
                  </a:lnTo>
                  <a:lnTo>
                    <a:pt x="47625" y="240489"/>
                  </a:lnTo>
                  <a:lnTo>
                    <a:pt x="47625" y="285078"/>
                  </a:lnTo>
                  <a:lnTo>
                    <a:pt x="47625" y="331870"/>
                  </a:lnTo>
                  <a:lnTo>
                    <a:pt x="47625" y="352399"/>
                  </a:lnTo>
                  <a:lnTo>
                    <a:pt x="57150" y="3524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6" name="SMARTInkShape-1755"/>
            <p:cNvSpPr/>
            <p:nvPr>
              <p:custDataLst>
                <p:tags r:id="rId32"/>
              </p:custDataLst>
            </p:nvPr>
          </p:nvSpPr>
          <p:spPr>
            <a:xfrm>
              <a:off x="6848475" y="4762503"/>
              <a:ext cx="18658" cy="114298"/>
            </a:xfrm>
            <a:custGeom>
              <a:avLst/>
              <a:gdLst/>
              <a:ahLst/>
              <a:cxnLst/>
              <a:rect l="0" t="0" r="0" b="0"/>
              <a:pathLst>
                <a:path w="18658" h="114298">
                  <a:moveTo>
                    <a:pt x="9525" y="19047"/>
                  </a:moveTo>
                  <a:lnTo>
                    <a:pt x="9525" y="19047"/>
                  </a:lnTo>
                  <a:lnTo>
                    <a:pt x="1325" y="19047"/>
                  </a:lnTo>
                  <a:lnTo>
                    <a:pt x="883" y="17989"/>
                  </a:lnTo>
                  <a:lnTo>
                    <a:pt x="10" y="1437"/>
                  </a:lnTo>
                  <a:lnTo>
                    <a:pt x="1066" y="957"/>
                  </a:lnTo>
                  <a:lnTo>
                    <a:pt x="9491" y="0"/>
                  </a:lnTo>
                  <a:lnTo>
                    <a:pt x="9525" y="22663"/>
                  </a:lnTo>
                  <a:lnTo>
                    <a:pt x="10583" y="24633"/>
                  </a:lnTo>
                  <a:lnTo>
                    <a:pt x="12347" y="25946"/>
                  </a:lnTo>
                  <a:lnTo>
                    <a:pt x="14581" y="26821"/>
                  </a:lnTo>
                  <a:lnTo>
                    <a:pt x="16070" y="28463"/>
                  </a:lnTo>
                  <a:lnTo>
                    <a:pt x="17725" y="33110"/>
                  </a:lnTo>
                  <a:lnTo>
                    <a:pt x="18657" y="41676"/>
                  </a:lnTo>
                  <a:lnTo>
                    <a:pt x="16053" y="47801"/>
                  </a:lnTo>
                  <a:lnTo>
                    <a:pt x="12426" y="54051"/>
                  </a:lnTo>
                  <a:lnTo>
                    <a:pt x="10098" y="66688"/>
                  </a:lnTo>
                  <a:lnTo>
                    <a:pt x="9526" y="103007"/>
                  </a:lnTo>
                  <a:lnTo>
                    <a:pt x="0" y="1142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58" name="SMARTInkShape-1756"/>
          <p:cNvSpPr/>
          <p:nvPr>
            <p:custDataLst>
              <p:tags r:id="rId5"/>
            </p:custDataLst>
          </p:nvPr>
        </p:nvSpPr>
        <p:spPr>
          <a:xfrm>
            <a:off x="7077075" y="4362465"/>
            <a:ext cx="104776" cy="332920"/>
          </a:xfrm>
          <a:custGeom>
            <a:avLst/>
            <a:gdLst/>
            <a:ahLst/>
            <a:cxnLst/>
            <a:rect l="0" t="0" r="0" b="0"/>
            <a:pathLst>
              <a:path w="104776" h="332920">
                <a:moveTo>
                  <a:pt x="0" y="266685"/>
                </a:moveTo>
                <a:lnTo>
                  <a:pt x="0" y="266685"/>
                </a:lnTo>
                <a:lnTo>
                  <a:pt x="0" y="258484"/>
                </a:lnTo>
                <a:lnTo>
                  <a:pt x="8200" y="249075"/>
                </a:lnTo>
                <a:lnTo>
                  <a:pt x="10321" y="240315"/>
                </a:lnTo>
                <a:lnTo>
                  <a:pt x="15994" y="231472"/>
                </a:lnTo>
                <a:lnTo>
                  <a:pt x="19203" y="222150"/>
                </a:lnTo>
                <a:lnTo>
                  <a:pt x="35473" y="200005"/>
                </a:lnTo>
                <a:lnTo>
                  <a:pt x="42638" y="182253"/>
                </a:lnTo>
                <a:lnTo>
                  <a:pt x="63906" y="145020"/>
                </a:lnTo>
                <a:lnTo>
                  <a:pt x="71184" y="125530"/>
                </a:lnTo>
                <a:lnTo>
                  <a:pt x="81755" y="107844"/>
                </a:lnTo>
                <a:lnTo>
                  <a:pt x="90259" y="78929"/>
                </a:lnTo>
                <a:lnTo>
                  <a:pt x="100810" y="60421"/>
                </a:lnTo>
                <a:lnTo>
                  <a:pt x="104620" y="25823"/>
                </a:lnTo>
                <a:lnTo>
                  <a:pt x="104775" y="0"/>
                </a:lnTo>
                <a:lnTo>
                  <a:pt x="99719" y="5046"/>
                </a:lnTo>
                <a:lnTo>
                  <a:pt x="97235" y="10348"/>
                </a:lnTo>
                <a:lnTo>
                  <a:pt x="94452" y="25495"/>
                </a:lnTo>
                <a:lnTo>
                  <a:pt x="87763" y="38107"/>
                </a:lnTo>
                <a:lnTo>
                  <a:pt x="77106" y="82711"/>
                </a:lnTo>
                <a:lnTo>
                  <a:pt x="76224" y="130051"/>
                </a:lnTo>
                <a:lnTo>
                  <a:pt x="76200" y="177669"/>
                </a:lnTo>
                <a:lnTo>
                  <a:pt x="76200" y="222139"/>
                </a:lnTo>
                <a:lnTo>
                  <a:pt x="76200" y="269430"/>
                </a:lnTo>
                <a:lnTo>
                  <a:pt x="76200" y="314309"/>
                </a:lnTo>
                <a:lnTo>
                  <a:pt x="76200" y="331871"/>
                </a:lnTo>
                <a:lnTo>
                  <a:pt x="77258" y="332367"/>
                </a:lnTo>
                <a:lnTo>
                  <a:pt x="81256" y="332919"/>
                </a:lnTo>
                <a:lnTo>
                  <a:pt x="82747" y="332008"/>
                </a:lnTo>
                <a:lnTo>
                  <a:pt x="83740" y="330342"/>
                </a:lnTo>
                <a:lnTo>
                  <a:pt x="85725" y="32383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61" name="SMARTInkShape-Group446"/>
          <p:cNvGrpSpPr/>
          <p:nvPr/>
        </p:nvGrpSpPr>
        <p:grpSpPr>
          <a:xfrm>
            <a:off x="5981700" y="4572000"/>
            <a:ext cx="228601" cy="180848"/>
            <a:chOff x="5981700" y="4572000"/>
            <a:chExt cx="228601" cy="180848"/>
          </a:xfrm>
        </p:grpSpPr>
        <p:sp>
          <p:nvSpPr>
            <p:cNvPr id="24659" name="SMARTInkShape-1757"/>
            <p:cNvSpPr/>
            <p:nvPr>
              <p:custDataLst>
                <p:tags r:id="rId29"/>
              </p:custDataLst>
            </p:nvPr>
          </p:nvSpPr>
          <p:spPr>
            <a:xfrm>
              <a:off x="6000753" y="4686338"/>
              <a:ext cx="209548" cy="66510"/>
            </a:xfrm>
            <a:custGeom>
              <a:avLst/>
              <a:gdLst/>
              <a:ahLst/>
              <a:cxnLst/>
              <a:rect l="0" t="0" r="0" b="0"/>
              <a:pathLst>
                <a:path w="209548" h="66510">
                  <a:moveTo>
                    <a:pt x="9522" y="47587"/>
                  </a:moveTo>
                  <a:lnTo>
                    <a:pt x="9522" y="47587"/>
                  </a:lnTo>
                  <a:lnTo>
                    <a:pt x="31" y="47587"/>
                  </a:lnTo>
                  <a:lnTo>
                    <a:pt x="0" y="39386"/>
                  </a:lnTo>
                  <a:lnTo>
                    <a:pt x="23677" y="14386"/>
                  </a:lnTo>
                  <a:lnTo>
                    <a:pt x="29219" y="11664"/>
                  </a:lnTo>
                  <a:lnTo>
                    <a:pt x="32178" y="10938"/>
                  </a:lnTo>
                  <a:lnTo>
                    <a:pt x="47451" y="929"/>
                  </a:lnTo>
                  <a:lnTo>
                    <a:pt x="69964" y="0"/>
                  </a:lnTo>
                  <a:lnTo>
                    <a:pt x="72042" y="1046"/>
                  </a:lnTo>
                  <a:lnTo>
                    <a:pt x="73427" y="2801"/>
                  </a:lnTo>
                  <a:lnTo>
                    <a:pt x="74351" y="5030"/>
                  </a:lnTo>
                  <a:lnTo>
                    <a:pt x="76025" y="6515"/>
                  </a:lnTo>
                  <a:lnTo>
                    <a:pt x="84236" y="9096"/>
                  </a:lnTo>
                  <a:lnTo>
                    <a:pt x="90339" y="14428"/>
                  </a:lnTo>
                  <a:lnTo>
                    <a:pt x="93065" y="19796"/>
                  </a:lnTo>
                  <a:lnTo>
                    <a:pt x="93792" y="22710"/>
                  </a:lnTo>
                  <a:lnTo>
                    <a:pt x="95335" y="24652"/>
                  </a:lnTo>
                  <a:lnTo>
                    <a:pt x="99872" y="26810"/>
                  </a:lnTo>
                  <a:lnTo>
                    <a:pt x="101506" y="28444"/>
                  </a:lnTo>
                  <a:lnTo>
                    <a:pt x="103320" y="33082"/>
                  </a:lnTo>
                  <a:lnTo>
                    <a:pt x="104862" y="34742"/>
                  </a:lnTo>
                  <a:lnTo>
                    <a:pt x="109398" y="36587"/>
                  </a:lnTo>
                  <a:lnTo>
                    <a:pt x="111031" y="38136"/>
                  </a:lnTo>
                  <a:lnTo>
                    <a:pt x="112846" y="42681"/>
                  </a:lnTo>
                  <a:lnTo>
                    <a:pt x="114388" y="44316"/>
                  </a:lnTo>
                  <a:lnTo>
                    <a:pt x="118923" y="46134"/>
                  </a:lnTo>
                  <a:lnTo>
                    <a:pt x="120556" y="47677"/>
                  </a:lnTo>
                  <a:lnTo>
                    <a:pt x="122371" y="52213"/>
                  </a:lnTo>
                  <a:lnTo>
                    <a:pt x="123913" y="53846"/>
                  </a:lnTo>
                  <a:lnTo>
                    <a:pt x="128448" y="55661"/>
                  </a:lnTo>
                  <a:lnTo>
                    <a:pt x="130081" y="57203"/>
                  </a:lnTo>
                  <a:lnTo>
                    <a:pt x="131896" y="61738"/>
                  </a:lnTo>
                  <a:lnTo>
                    <a:pt x="133438" y="63371"/>
                  </a:lnTo>
                  <a:lnTo>
                    <a:pt x="141421" y="66207"/>
                  </a:lnTo>
                  <a:lnTo>
                    <a:pt x="147498" y="66509"/>
                  </a:lnTo>
                  <a:lnTo>
                    <a:pt x="153042" y="63758"/>
                  </a:lnTo>
                  <a:lnTo>
                    <a:pt x="160168" y="58425"/>
                  </a:lnTo>
                  <a:lnTo>
                    <a:pt x="169179" y="56312"/>
                  </a:lnTo>
                  <a:lnTo>
                    <a:pt x="179210" y="48945"/>
                  </a:lnTo>
                  <a:lnTo>
                    <a:pt x="185507" y="47989"/>
                  </a:lnTo>
                  <a:lnTo>
                    <a:pt x="187170" y="46797"/>
                  </a:lnTo>
                  <a:lnTo>
                    <a:pt x="188279" y="44944"/>
                  </a:lnTo>
                  <a:lnTo>
                    <a:pt x="190059" y="39421"/>
                  </a:lnTo>
                  <a:lnTo>
                    <a:pt x="193124" y="38666"/>
                  </a:lnTo>
                  <a:lnTo>
                    <a:pt x="199618" y="38098"/>
                  </a:lnTo>
                  <a:lnTo>
                    <a:pt x="209144" y="28930"/>
                  </a:lnTo>
                  <a:lnTo>
                    <a:pt x="209547" y="190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0" name="SMARTInkShape-1758"/>
            <p:cNvSpPr/>
            <p:nvPr>
              <p:custDataLst>
                <p:tags r:id="rId30"/>
              </p:custDataLst>
            </p:nvPr>
          </p:nvSpPr>
          <p:spPr>
            <a:xfrm>
              <a:off x="5981700" y="4572000"/>
              <a:ext cx="209551" cy="85723"/>
            </a:xfrm>
            <a:custGeom>
              <a:avLst/>
              <a:gdLst/>
              <a:ahLst/>
              <a:cxnLst/>
              <a:rect l="0" t="0" r="0" b="0"/>
              <a:pathLst>
                <a:path w="209551" h="85723">
                  <a:moveTo>
                    <a:pt x="9525" y="76200"/>
                  </a:moveTo>
                  <a:lnTo>
                    <a:pt x="9525" y="76200"/>
                  </a:lnTo>
                  <a:lnTo>
                    <a:pt x="3" y="85722"/>
                  </a:lnTo>
                  <a:lnTo>
                    <a:pt x="0" y="71536"/>
                  </a:lnTo>
                  <a:lnTo>
                    <a:pt x="1058" y="69915"/>
                  </a:lnTo>
                  <a:lnTo>
                    <a:pt x="2822" y="68835"/>
                  </a:lnTo>
                  <a:lnTo>
                    <a:pt x="5056" y="68115"/>
                  </a:lnTo>
                  <a:lnTo>
                    <a:pt x="6545" y="66577"/>
                  </a:lnTo>
                  <a:lnTo>
                    <a:pt x="11759" y="56503"/>
                  </a:lnTo>
                  <a:lnTo>
                    <a:pt x="15810" y="50512"/>
                  </a:lnTo>
                  <a:lnTo>
                    <a:pt x="18623" y="39943"/>
                  </a:lnTo>
                  <a:lnTo>
                    <a:pt x="42644" y="14517"/>
                  </a:lnTo>
                  <a:lnTo>
                    <a:pt x="48234" y="11743"/>
                  </a:lnTo>
                  <a:lnTo>
                    <a:pt x="51206" y="11004"/>
                  </a:lnTo>
                  <a:lnTo>
                    <a:pt x="66503" y="969"/>
                  </a:lnTo>
                  <a:lnTo>
                    <a:pt x="90259" y="11"/>
                  </a:lnTo>
                  <a:lnTo>
                    <a:pt x="95854" y="2827"/>
                  </a:lnTo>
                  <a:lnTo>
                    <a:pt x="101868" y="6548"/>
                  </a:lnTo>
                  <a:lnTo>
                    <a:pt x="112454" y="9133"/>
                  </a:lnTo>
                  <a:lnTo>
                    <a:pt x="122339" y="17692"/>
                  </a:lnTo>
                  <a:lnTo>
                    <a:pt x="128442" y="18647"/>
                  </a:lnTo>
                  <a:lnTo>
                    <a:pt x="136952" y="18931"/>
                  </a:lnTo>
                  <a:lnTo>
                    <a:pt x="138926" y="20029"/>
                  </a:lnTo>
                  <a:lnTo>
                    <a:pt x="140243" y="21819"/>
                  </a:lnTo>
                  <a:lnTo>
                    <a:pt x="141120" y="24071"/>
                  </a:lnTo>
                  <a:lnTo>
                    <a:pt x="142763" y="25572"/>
                  </a:lnTo>
                  <a:lnTo>
                    <a:pt x="150922" y="28180"/>
                  </a:lnTo>
                  <a:lnTo>
                    <a:pt x="180547" y="28575"/>
                  </a:lnTo>
                  <a:lnTo>
                    <a:pt x="198665" y="10883"/>
                  </a:lnTo>
                  <a:lnTo>
                    <a:pt x="208107" y="9644"/>
                  </a:lnTo>
                  <a:lnTo>
                    <a:pt x="208587" y="8546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2" name="SMARTInkShape-1759"/>
          <p:cNvSpPr/>
          <p:nvPr>
            <p:custDataLst>
              <p:tags r:id="rId6"/>
            </p:custDataLst>
          </p:nvPr>
        </p:nvSpPr>
        <p:spPr>
          <a:xfrm>
            <a:off x="7296150" y="4371986"/>
            <a:ext cx="104381" cy="304790"/>
          </a:xfrm>
          <a:custGeom>
            <a:avLst/>
            <a:gdLst/>
            <a:ahLst/>
            <a:cxnLst/>
            <a:rect l="0" t="0" r="0" b="0"/>
            <a:pathLst>
              <a:path w="104381" h="304790">
                <a:moveTo>
                  <a:pt x="9525" y="28564"/>
                </a:moveTo>
                <a:lnTo>
                  <a:pt x="9525" y="28564"/>
                </a:lnTo>
                <a:lnTo>
                  <a:pt x="9525" y="27"/>
                </a:lnTo>
                <a:lnTo>
                  <a:pt x="4469" y="0"/>
                </a:lnTo>
                <a:lnTo>
                  <a:pt x="2978" y="1054"/>
                </a:lnTo>
                <a:lnTo>
                  <a:pt x="1985" y="2816"/>
                </a:lnTo>
                <a:lnTo>
                  <a:pt x="261" y="9690"/>
                </a:lnTo>
                <a:lnTo>
                  <a:pt x="1" y="55170"/>
                </a:lnTo>
                <a:lnTo>
                  <a:pt x="0" y="97421"/>
                </a:lnTo>
                <a:lnTo>
                  <a:pt x="0" y="134761"/>
                </a:lnTo>
                <a:lnTo>
                  <a:pt x="2822" y="142085"/>
                </a:lnTo>
                <a:lnTo>
                  <a:pt x="6547" y="148868"/>
                </a:lnTo>
                <a:lnTo>
                  <a:pt x="8937" y="161845"/>
                </a:lnTo>
                <a:lnTo>
                  <a:pt x="9134" y="165043"/>
                </a:lnTo>
                <a:lnTo>
                  <a:pt x="12173" y="171419"/>
                </a:lnTo>
                <a:lnTo>
                  <a:pt x="15994" y="177780"/>
                </a:lnTo>
                <a:lnTo>
                  <a:pt x="18648" y="188607"/>
                </a:lnTo>
                <a:lnTo>
                  <a:pt x="27216" y="198525"/>
                </a:lnTo>
                <a:lnTo>
                  <a:pt x="30793" y="199352"/>
                </a:lnTo>
                <a:lnTo>
                  <a:pt x="46175" y="200003"/>
                </a:lnTo>
                <a:lnTo>
                  <a:pt x="54943" y="193466"/>
                </a:lnTo>
                <a:lnTo>
                  <a:pt x="60755" y="191812"/>
                </a:lnTo>
                <a:lnTo>
                  <a:pt x="62728" y="190313"/>
                </a:lnTo>
                <a:lnTo>
                  <a:pt x="83081" y="161855"/>
                </a:lnTo>
                <a:lnTo>
                  <a:pt x="85608" y="155538"/>
                </a:lnTo>
                <a:lnTo>
                  <a:pt x="91922" y="146032"/>
                </a:lnTo>
                <a:lnTo>
                  <a:pt x="94264" y="136512"/>
                </a:lnTo>
                <a:lnTo>
                  <a:pt x="95121" y="120639"/>
                </a:lnTo>
                <a:lnTo>
                  <a:pt x="98015" y="114289"/>
                </a:lnTo>
                <a:lnTo>
                  <a:pt x="101771" y="107939"/>
                </a:lnTo>
                <a:lnTo>
                  <a:pt x="104182" y="95239"/>
                </a:lnTo>
                <a:lnTo>
                  <a:pt x="104380" y="92064"/>
                </a:lnTo>
                <a:lnTo>
                  <a:pt x="103453" y="89947"/>
                </a:lnTo>
                <a:lnTo>
                  <a:pt x="101777" y="88536"/>
                </a:lnTo>
                <a:lnTo>
                  <a:pt x="95364" y="85762"/>
                </a:lnTo>
                <a:lnTo>
                  <a:pt x="95283" y="90785"/>
                </a:lnTo>
                <a:lnTo>
                  <a:pt x="92443" y="96082"/>
                </a:lnTo>
                <a:lnTo>
                  <a:pt x="87052" y="103049"/>
                </a:lnTo>
                <a:lnTo>
                  <a:pt x="85988" y="112030"/>
                </a:lnTo>
                <a:lnTo>
                  <a:pt x="85727" y="158485"/>
                </a:lnTo>
                <a:lnTo>
                  <a:pt x="85725" y="206100"/>
                </a:lnTo>
                <a:lnTo>
                  <a:pt x="86783" y="251008"/>
                </a:lnTo>
                <a:lnTo>
                  <a:pt x="93926" y="269471"/>
                </a:lnTo>
                <a:lnTo>
                  <a:pt x="95250" y="304789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63" name="SMARTInkShape-1760"/>
          <p:cNvSpPr/>
          <p:nvPr>
            <p:custDataLst>
              <p:tags r:id="rId7"/>
            </p:custDataLst>
          </p:nvPr>
        </p:nvSpPr>
        <p:spPr>
          <a:xfrm>
            <a:off x="7810500" y="4352925"/>
            <a:ext cx="361951" cy="247520"/>
          </a:xfrm>
          <a:custGeom>
            <a:avLst/>
            <a:gdLst/>
            <a:ahLst/>
            <a:cxnLst/>
            <a:rect l="0" t="0" r="0" b="0"/>
            <a:pathLst>
              <a:path w="361951" h="247520">
                <a:moveTo>
                  <a:pt x="0" y="95250"/>
                </a:moveTo>
                <a:lnTo>
                  <a:pt x="0" y="95250"/>
                </a:lnTo>
                <a:lnTo>
                  <a:pt x="0" y="67104"/>
                </a:lnTo>
                <a:lnTo>
                  <a:pt x="0" y="112373"/>
                </a:lnTo>
                <a:lnTo>
                  <a:pt x="0" y="159300"/>
                </a:lnTo>
                <a:lnTo>
                  <a:pt x="1058" y="185058"/>
                </a:lnTo>
                <a:lnTo>
                  <a:pt x="8937" y="218292"/>
                </a:lnTo>
                <a:lnTo>
                  <a:pt x="9524" y="247208"/>
                </a:lnTo>
                <a:lnTo>
                  <a:pt x="14581" y="247519"/>
                </a:lnTo>
                <a:lnTo>
                  <a:pt x="16072" y="246504"/>
                </a:lnTo>
                <a:lnTo>
                  <a:pt x="17065" y="244770"/>
                </a:lnTo>
                <a:lnTo>
                  <a:pt x="18659" y="239438"/>
                </a:lnTo>
                <a:lnTo>
                  <a:pt x="25519" y="230780"/>
                </a:lnTo>
                <a:lnTo>
                  <a:pt x="28728" y="221955"/>
                </a:lnTo>
                <a:lnTo>
                  <a:pt x="34853" y="212638"/>
                </a:lnTo>
                <a:lnTo>
                  <a:pt x="49802" y="172036"/>
                </a:lnTo>
                <a:lnTo>
                  <a:pt x="72051" y="137431"/>
                </a:lnTo>
                <a:lnTo>
                  <a:pt x="78203" y="124004"/>
                </a:lnTo>
                <a:lnTo>
                  <a:pt x="84240" y="116217"/>
                </a:lnTo>
                <a:lnTo>
                  <a:pt x="85687" y="105217"/>
                </a:lnTo>
                <a:lnTo>
                  <a:pt x="85721" y="118071"/>
                </a:lnTo>
                <a:lnTo>
                  <a:pt x="84665" y="119990"/>
                </a:lnTo>
                <a:lnTo>
                  <a:pt x="82901" y="121268"/>
                </a:lnTo>
                <a:lnTo>
                  <a:pt x="80668" y="122121"/>
                </a:lnTo>
                <a:lnTo>
                  <a:pt x="79178" y="123747"/>
                </a:lnTo>
                <a:lnTo>
                  <a:pt x="68835" y="150595"/>
                </a:lnTo>
                <a:lnTo>
                  <a:pt x="66577" y="157948"/>
                </a:lnTo>
                <a:lnTo>
                  <a:pt x="59326" y="171291"/>
                </a:lnTo>
                <a:lnTo>
                  <a:pt x="57154" y="214049"/>
                </a:lnTo>
                <a:lnTo>
                  <a:pt x="58210" y="215724"/>
                </a:lnTo>
                <a:lnTo>
                  <a:pt x="59974" y="216841"/>
                </a:lnTo>
                <a:lnTo>
                  <a:pt x="62207" y="217586"/>
                </a:lnTo>
                <a:lnTo>
                  <a:pt x="74484" y="227145"/>
                </a:lnTo>
                <a:lnTo>
                  <a:pt x="80748" y="228169"/>
                </a:lnTo>
                <a:lnTo>
                  <a:pt x="86335" y="225586"/>
                </a:lnTo>
                <a:lnTo>
                  <a:pt x="92346" y="221969"/>
                </a:lnTo>
                <a:lnTo>
                  <a:pt x="104828" y="219647"/>
                </a:lnTo>
                <a:lnTo>
                  <a:pt x="112207" y="218271"/>
                </a:lnTo>
                <a:lnTo>
                  <a:pt x="142288" y="207331"/>
                </a:lnTo>
                <a:lnTo>
                  <a:pt x="184339" y="175657"/>
                </a:lnTo>
                <a:lnTo>
                  <a:pt x="195966" y="171638"/>
                </a:lnTo>
                <a:lnTo>
                  <a:pt x="202807" y="166948"/>
                </a:lnTo>
                <a:lnTo>
                  <a:pt x="206553" y="161336"/>
                </a:lnTo>
                <a:lnTo>
                  <a:pt x="207552" y="158357"/>
                </a:lnTo>
                <a:lnTo>
                  <a:pt x="209276" y="156371"/>
                </a:lnTo>
                <a:lnTo>
                  <a:pt x="214014" y="154165"/>
                </a:lnTo>
                <a:lnTo>
                  <a:pt x="222632" y="152923"/>
                </a:lnTo>
                <a:lnTo>
                  <a:pt x="224623" y="151690"/>
                </a:lnTo>
                <a:lnTo>
                  <a:pt x="225948" y="149810"/>
                </a:lnTo>
                <a:lnTo>
                  <a:pt x="226832" y="147498"/>
                </a:lnTo>
                <a:lnTo>
                  <a:pt x="228480" y="145957"/>
                </a:lnTo>
                <a:lnTo>
                  <a:pt x="236645" y="143281"/>
                </a:lnTo>
                <a:lnTo>
                  <a:pt x="237138" y="144204"/>
                </a:lnTo>
                <a:lnTo>
                  <a:pt x="238125" y="191212"/>
                </a:lnTo>
                <a:lnTo>
                  <a:pt x="238125" y="199619"/>
                </a:lnTo>
                <a:lnTo>
                  <a:pt x="247616" y="200025"/>
                </a:lnTo>
                <a:lnTo>
                  <a:pt x="247646" y="191824"/>
                </a:lnTo>
                <a:lnTo>
                  <a:pt x="246590" y="191383"/>
                </a:lnTo>
                <a:lnTo>
                  <a:pt x="242593" y="190892"/>
                </a:lnTo>
                <a:lnTo>
                  <a:pt x="241103" y="189704"/>
                </a:lnTo>
                <a:lnTo>
                  <a:pt x="238516" y="182333"/>
                </a:lnTo>
                <a:lnTo>
                  <a:pt x="238240" y="176321"/>
                </a:lnTo>
                <a:lnTo>
                  <a:pt x="235354" y="170793"/>
                </a:lnTo>
                <a:lnTo>
                  <a:pt x="231602" y="164808"/>
                </a:lnTo>
                <a:lnTo>
                  <a:pt x="228995" y="154243"/>
                </a:lnTo>
                <a:lnTo>
                  <a:pt x="222132" y="145160"/>
                </a:lnTo>
                <a:lnTo>
                  <a:pt x="220434" y="139305"/>
                </a:lnTo>
                <a:lnTo>
                  <a:pt x="218922" y="137320"/>
                </a:lnTo>
                <a:lnTo>
                  <a:pt x="205937" y="128817"/>
                </a:lnTo>
                <a:lnTo>
                  <a:pt x="202652" y="123221"/>
                </a:lnTo>
                <a:lnTo>
                  <a:pt x="199313" y="107871"/>
                </a:lnTo>
                <a:lnTo>
                  <a:pt x="191870" y="97121"/>
                </a:lnTo>
                <a:lnTo>
                  <a:pt x="190771" y="88015"/>
                </a:lnTo>
                <a:lnTo>
                  <a:pt x="190501" y="62056"/>
                </a:lnTo>
                <a:lnTo>
                  <a:pt x="191558" y="60421"/>
                </a:lnTo>
                <a:lnTo>
                  <a:pt x="193322" y="59331"/>
                </a:lnTo>
                <a:lnTo>
                  <a:pt x="195556" y="58604"/>
                </a:lnTo>
                <a:lnTo>
                  <a:pt x="237716" y="31206"/>
                </a:lnTo>
                <a:lnTo>
                  <a:pt x="244293" y="28686"/>
                </a:lnTo>
                <a:lnTo>
                  <a:pt x="255005" y="22376"/>
                </a:lnTo>
                <a:lnTo>
                  <a:pt x="270055" y="18977"/>
                </a:lnTo>
                <a:lnTo>
                  <a:pt x="285159" y="11706"/>
                </a:lnTo>
                <a:lnTo>
                  <a:pt x="301548" y="8754"/>
                </a:lnTo>
                <a:lnTo>
                  <a:pt x="314309" y="2043"/>
                </a:lnTo>
                <a:lnTo>
                  <a:pt x="36195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66" name="SMARTInkShape-Group449"/>
          <p:cNvGrpSpPr/>
          <p:nvPr/>
        </p:nvGrpSpPr>
        <p:grpSpPr>
          <a:xfrm>
            <a:off x="2381250" y="2047875"/>
            <a:ext cx="581026" cy="847715"/>
            <a:chOff x="2381250" y="2047875"/>
            <a:chExt cx="581026" cy="847715"/>
          </a:xfrm>
        </p:grpSpPr>
        <p:sp>
          <p:nvSpPr>
            <p:cNvPr id="24664" name="SMARTInkShape-1761"/>
            <p:cNvSpPr/>
            <p:nvPr>
              <p:custDataLst>
                <p:tags r:id="rId27"/>
              </p:custDataLst>
            </p:nvPr>
          </p:nvSpPr>
          <p:spPr>
            <a:xfrm>
              <a:off x="2733676" y="2047875"/>
              <a:ext cx="228600" cy="847715"/>
            </a:xfrm>
            <a:custGeom>
              <a:avLst/>
              <a:gdLst/>
              <a:ahLst/>
              <a:cxnLst/>
              <a:rect l="0" t="0" r="0" b="0"/>
              <a:pathLst>
                <a:path w="228600" h="847715">
                  <a:moveTo>
                    <a:pt x="123824" y="28575"/>
                  </a:moveTo>
                  <a:lnTo>
                    <a:pt x="123824" y="28575"/>
                  </a:lnTo>
                  <a:lnTo>
                    <a:pt x="123824" y="19442"/>
                  </a:lnTo>
                  <a:lnTo>
                    <a:pt x="133346" y="19050"/>
                  </a:lnTo>
                  <a:lnTo>
                    <a:pt x="133349" y="116"/>
                  </a:lnTo>
                  <a:lnTo>
                    <a:pt x="109360" y="0"/>
                  </a:lnTo>
                  <a:lnTo>
                    <a:pt x="107831" y="1058"/>
                  </a:lnTo>
                  <a:lnTo>
                    <a:pt x="106812" y="2822"/>
                  </a:lnTo>
                  <a:lnTo>
                    <a:pt x="106133" y="5056"/>
                  </a:lnTo>
                  <a:lnTo>
                    <a:pt x="104621" y="6546"/>
                  </a:lnTo>
                  <a:lnTo>
                    <a:pt x="96693" y="9133"/>
                  </a:lnTo>
                  <a:lnTo>
                    <a:pt x="90620" y="9409"/>
                  </a:lnTo>
                  <a:lnTo>
                    <a:pt x="88988" y="10506"/>
                  </a:lnTo>
                  <a:lnTo>
                    <a:pt x="87900" y="12296"/>
                  </a:lnTo>
                  <a:lnTo>
                    <a:pt x="87175" y="14547"/>
                  </a:lnTo>
                  <a:lnTo>
                    <a:pt x="85633" y="16048"/>
                  </a:lnTo>
                  <a:lnTo>
                    <a:pt x="77650" y="18655"/>
                  </a:lnTo>
                  <a:lnTo>
                    <a:pt x="76844" y="21697"/>
                  </a:lnTo>
                  <a:lnTo>
                    <a:pt x="76629" y="23989"/>
                  </a:lnTo>
                  <a:lnTo>
                    <a:pt x="75427" y="25518"/>
                  </a:lnTo>
                  <a:lnTo>
                    <a:pt x="68036" y="28173"/>
                  </a:lnTo>
                  <a:lnTo>
                    <a:pt x="67279" y="31218"/>
                  </a:lnTo>
                  <a:lnTo>
                    <a:pt x="67078" y="33512"/>
                  </a:lnTo>
                  <a:lnTo>
                    <a:pt x="65885" y="35041"/>
                  </a:lnTo>
                  <a:lnTo>
                    <a:pt x="58509" y="37697"/>
                  </a:lnTo>
                  <a:lnTo>
                    <a:pt x="49068" y="38065"/>
                  </a:lnTo>
                  <a:lnTo>
                    <a:pt x="48587" y="39135"/>
                  </a:lnTo>
                  <a:lnTo>
                    <a:pt x="47661" y="47232"/>
                  </a:lnTo>
                  <a:lnTo>
                    <a:pt x="38492" y="56748"/>
                  </a:lnTo>
                  <a:lnTo>
                    <a:pt x="38099" y="93523"/>
                  </a:lnTo>
                  <a:lnTo>
                    <a:pt x="31553" y="102513"/>
                  </a:lnTo>
                  <a:lnTo>
                    <a:pt x="29457" y="111396"/>
                  </a:lnTo>
                  <a:lnTo>
                    <a:pt x="28575" y="158828"/>
                  </a:lnTo>
                  <a:lnTo>
                    <a:pt x="28574" y="174635"/>
                  </a:lnTo>
                  <a:lnTo>
                    <a:pt x="31396" y="180980"/>
                  </a:lnTo>
                  <a:lnTo>
                    <a:pt x="36775" y="188619"/>
                  </a:lnTo>
                  <a:lnTo>
                    <a:pt x="37837" y="197733"/>
                  </a:lnTo>
                  <a:lnTo>
                    <a:pt x="38089" y="222284"/>
                  </a:lnTo>
                  <a:lnTo>
                    <a:pt x="40917" y="228615"/>
                  </a:lnTo>
                  <a:lnTo>
                    <a:pt x="44643" y="234957"/>
                  </a:lnTo>
                  <a:lnTo>
                    <a:pt x="47035" y="247651"/>
                  </a:lnTo>
                  <a:lnTo>
                    <a:pt x="47589" y="269875"/>
                  </a:lnTo>
                  <a:lnTo>
                    <a:pt x="50431" y="276225"/>
                  </a:lnTo>
                  <a:lnTo>
                    <a:pt x="54163" y="282575"/>
                  </a:lnTo>
                  <a:lnTo>
                    <a:pt x="56264" y="293158"/>
                  </a:lnTo>
                  <a:lnTo>
                    <a:pt x="57033" y="316176"/>
                  </a:lnTo>
                  <a:lnTo>
                    <a:pt x="58130" y="318734"/>
                  </a:lnTo>
                  <a:lnTo>
                    <a:pt x="59919" y="320439"/>
                  </a:lnTo>
                  <a:lnTo>
                    <a:pt x="62171" y="321576"/>
                  </a:lnTo>
                  <a:lnTo>
                    <a:pt x="63672" y="323392"/>
                  </a:lnTo>
                  <a:lnTo>
                    <a:pt x="65340" y="328233"/>
                  </a:lnTo>
                  <a:lnTo>
                    <a:pt x="66671" y="374653"/>
                  </a:lnTo>
                  <a:lnTo>
                    <a:pt x="66674" y="422275"/>
                  </a:lnTo>
                  <a:lnTo>
                    <a:pt x="66674" y="441325"/>
                  </a:lnTo>
                  <a:lnTo>
                    <a:pt x="63852" y="447675"/>
                  </a:lnTo>
                  <a:lnTo>
                    <a:pt x="60128" y="454025"/>
                  </a:lnTo>
                  <a:lnTo>
                    <a:pt x="57738" y="466725"/>
                  </a:lnTo>
                  <a:lnTo>
                    <a:pt x="57541" y="469900"/>
                  </a:lnTo>
                  <a:lnTo>
                    <a:pt x="54502" y="476250"/>
                  </a:lnTo>
                  <a:lnTo>
                    <a:pt x="50680" y="482600"/>
                  </a:lnTo>
                  <a:lnTo>
                    <a:pt x="48026" y="493419"/>
                  </a:lnTo>
                  <a:lnTo>
                    <a:pt x="41157" y="502533"/>
                  </a:lnTo>
                  <a:lnTo>
                    <a:pt x="39459" y="508392"/>
                  </a:lnTo>
                  <a:lnTo>
                    <a:pt x="37947" y="510378"/>
                  </a:lnTo>
                  <a:lnTo>
                    <a:pt x="31821" y="514231"/>
                  </a:lnTo>
                  <a:lnTo>
                    <a:pt x="29002" y="522396"/>
                  </a:lnTo>
                  <a:lnTo>
                    <a:pt x="25942" y="523218"/>
                  </a:lnTo>
                  <a:lnTo>
                    <a:pt x="14112" y="523864"/>
                  </a:lnTo>
                  <a:lnTo>
                    <a:pt x="12583" y="524926"/>
                  </a:lnTo>
                  <a:lnTo>
                    <a:pt x="11563" y="526692"/>
                  </a:lnTo>
                  <a:lnTo>
                    <a:pt x="9559" y="533284"/>
                  </a:lnTo>
                  <a:lnTo>
                    <a:pt x="115" y="523990"/>
                  </a:lnTo>
                  <a:lnTo>
                    <a:pt x="0" y="506266"/>
                  </a:lnTo>
                  <a:lnTo>
                    <a:pt x="17715" y="487110"/>
                  </a:lnTo>
                  <a:lnTo>
                    <a:pt x="18653" y="481114"/>
                  </a:lnTo>
                  <a:lnTo>
                    <a:pt x="19844" y="479493"/>
                  </a:lnTo>
                  <a:lnTo>
                    <a:pt x="27215" y="476677"/>
                  </a:lnTo>
                  <a:lnTo>
                    <a:pt x="28455" y="476287"/>
                  </a:lnTo>
                  <a:lnTo>
                    <a:pt x="56719" y="476250"/>
                  </a:lnTo>
                  <a:lnTo>
                    <a:pt x="57021" y="481306"/>
                  </a:lnTo>
                  <a:lnTo>
                    <a:pt x="58123" y="482796"/>
                  </a:lnTo>
                  <a:lnTo>
                    <a:pt x="62168" y="484451"/>
                  </a:lnTo>
                  <a:lnTo>
                    <a:pt x="63670" y="485951"/>
                  </a:lnTo>
                  <a:lnTo>
                    <a:pt x="65339" y="490439"/>
                  </a:lnTo>
                  <a:lnTo>
                    <a:pt x="66842" y="492059"/>
                  </a:lnTo>
                  <a:lnTo>
                    <a:pt x="71335" y="493860"/>
                  </a:lnTo>
                  <a:lnTo>
                    <a:pt x="71898" y="495398"/>
                  </a:lnTo>
                  <a:lnTo>
                    <a:pt x="71215" y="497482"/>
                  </a:lnTo>
                  <a:lnTo>
                    <a:pt x="69701" y="499930"/>
                  </a:lnTo>
                  <a:lnTo>
                    <a:pt x="69751" y="501562"/>
                  </a:lnTo>
                  <a:lnTo>
                    <a:pt x="70842" y="502649"/>
                  </a:lnTo>
                  <a:lnTo>
                    <a:pt x="72627" y="503375"/>
                  </a:lnTo>
                  <a:lnTo>
                    <a:pt x="73818" y="504916"/>
                  </a:lnTo>
                  <a:lnTo>
                    <a:pt x="75885" y="512899"/>
                  </a:lnTo>
                  <a:lnTo>
                    <a:pt x="76199" y="559085"/>
                  </a:lnTo>
                  <a:lnTo>
                    <a:pt x="76199" y="579155"/>
                  </a:lnTo>
                  <a:lnTo>
                    <a:pt x="69653" y="588260"/>
                  </a:lnTo>
                  <a:lnTo>
                    <a:pt x="67557" y="597163"/>
                  </a:lnTo>
                  <a:lnTo>
                    <a:pt x="66676" y="644526"/>
                  </a:lnTo>
                  <a:lnTo>
                    <a:pt x="66675" y="650875"/>
                  </a:lnTo>
                  <a:lnTo>
                    <a:pt x="63852" y="657225"/>
                  </a:lnTo>
                  <a:lnTo>
                    <a:pt x="58474" y="664869"/>
                  </a:lnTo>
                  <a:lnTo>
                    <a:pt x="57411" y="673983"/>
                  </a:lnTo>
                  <a:lnTo>
                    <a:pt x="57149" y="721130"/>
                  </a:lnTo>
                  <a:lnTo>
                    <a:pt x="57149" y="768357"/>
                  </a:lnTo>
                  <a:lnTo>
                    <a:pt x="57149" y="774703"/>
                  </a:lnTo>
                  <a:lnTo>
                    <a:pt x="58207" y="776819"/>
                  </a:lnTo>
                  <a:lnTo>
                    <a:pt x="59971" y="778229"/>
                  </a:lnTo>
                  <a:lnTo>
                    <a:pt x="62205" y="779169"/>
                  </a:lnTo>
                  <a:lnTo>
                    <a:pt x="63695" y="780855"/>
                  </a:lnTo>
                  <a:lnTo>
                    <a:pt x="65350" y="785549"/>
                  </a:lnTo>
                  <a:lnTo>
                    <a:pt x="66639" y="807778"/>
                  </a:lnTo>
                  <a:lnTo>
                    <a:pt x="73213" y="816864"/>
                  </a:lnTo>
                  <a:lnTo>
                    <a:pt x="75806" y="826911"/>
                  </a:lnTo>
                  <a:lnTo>
                    <a:pt x="76083" y="833209"/>
                  </a:lnTo>
                  <a:lnTo>
                    <a:pt x="77180" y="834872"/>
                  </a:lnTo>
                  <a:lnTo>
                    <a:pt x="78969" y="835982"/>
                  </a:lnTo>
                  <a:lnTo>
                    <a:pt x="84390" y="837762"/>
                  </a:lnTo>
                  <a:lnTo>
                    <a:pt x="93808" y="846362"/>
                  </a:lnTo>
                  <a:lnTo>
                    <a:pt x="103324" y="847605"/>
                  </a:lnTo>
                  <a:lnTo>
                    <a:pt x="117904" y="847714"/>
                  </a:lnTo>
                  <a:lnTo>
                    <a:pt x="119878" y="846660"/>
                  </a:lnTo>
                  <a:lnTo>
                    <a:pt x="121193" y="844898"/>
                  </a:lnTo>
                  <a:lnTo>
                    <a:pt x="122070" y="842665"/>
                  </a:lnTo>
                  <a:lnTo>
                    <a:pt x="123713" y="841177"/>
                  </a:lnTo>
                  <a:lnTo>
                    <a:pt x="128361" y="839523"/>
                  </a:lnTo>
                  <a:lnTo>
                    <a:pt x="149304" y="837219"/>
                  </a:lnTo>
                  <a:lnTo>
                    <a:pt x="161735" y="828506"/>
                  </a:lnTo>
                  <a:lnTo>
                    <a:pt x="169159" y="822392"/>
                  </a:lnTo>
                  <a:lnTo>
                    <a:pt x="178061" y="820111"/>
                  </a:lnTo>
                  <a:lnTo>
                    <a:pt x="184265" y="819577"/>
                  </a:lnTo>
                  <a:lnTo>
                    <a:pt x="186343" y="818376"/>
                  </a:lnTo>
                  <a:lnTo>
                    <a:pt x="187729" y="816518"/>
                  </a:lnTo>
                  <a:lnTo>
                    <a:pt x="188652" y="814220"/>
                  </a:lnTo>
                  <a:lnTo>
                    <a:pt x="190326" y="812688"/>
                  </a:lnTo>
                  <a:lnTo>
                    <a:pt x="200617" y="807407"/>
                  </a:lnTo>
                  <a:lnTo>
                    <a:pt x="217227" y="792327"/>
                  </a:lnTo>
                  <a:lnTo>
                    <a:pt x="218253" y="788531"/>
                  </a:lnTo>
                  <a:lnTo>
                    <a:pt x="218527" y="786037"/>
                  </a:lnTo>
                  <a:lnTo>
                    <a:pt x="221653" y="780444"/>
                  </a:lnTo>
                  <a:lnTo>
                    <a:pt x="225512" y="774431"/>
                  </a:lnTo>
                  <a:lnTo>
                    <a:pt x="227685" y="764037"/>
                  </a:lnTo>
                  <a:lnTo>
                    <a:pt x="228599" y="733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1762"/>
            <p:cNvSpPr/>
            <p:nvPr>
              <p:custDataLst>
                <p:tags r:id="rId28"/>
              </p:custDataLst>
            </p:nvPr>
          </p:nvSpPr>
          <p:spPr>
            <a:xfrm>
              <a:off x="2381250" y="2400304"/>
              <a:ext cx="142876" cy="228597"/>
            </a:xfrm>
            <a:custGeom>
              <a:avLst/>
              <a:gdLst/>
              <a:ahLst/>
              <a:cxnLst/>
              <a:rect l="0" t="0" r="0" b="0"/>
              <a:pathLst>
                <a:path w="142876" h="228597">
                  <a:moveTo>
                    <a:pt x="0" y="114296"/>
                  </a:moveTo>
                  <a:lnTo>
                    <a:pt x="0" y="114296"/>
                  </a:lnTo>
                  <a:lnTo>
                    <a:pt x="0" y="104887"/>
                  </a:lnTo>
                  <a:lnTo>
                    <a:pt x="14465" y="104772"/>
                  </a:lnTo>
                  <a:lnTo>
                    <a:pt x="15994" y="105830"/>
                  </a:lnTo>
                  <a:lnTo>
                    <a:pt x="17012" y="107594"/>
                  </a:lnTo>
                  <a:lnTo>
                    <a:pt x="17692" y="109827"/>
                  </a:lnTo>
                  <a:lnTo>
                    <a:pt x="19203" y="111317"/>
                  </a:lnTo>
                  <a:lnTo>
                    <a:pt x="23703" y="112972"/>
                  </a:lnTo>
                  <a:lnTo>
                    <a:pt x="60753" y="114295"/>
                  </a:lnTo>
                  <a:lnTo>
                    <a:pt x="66865" y="111473"/>
                  </a:lnTo>
                  <a:lnTo>
                    <a:pt x="74356" y="106095"/>
                  </a:lnTo>
                  <a:lnTo>
                    <a:pt x="83440" y="103974"/>
                  </a:lnTo>
                  <a:lnTo>
                    <a:pt x="99784" y="90592"/>
                  </a:lnTo>
                  <a:lnTo>
                    <a:pt x="102557" y="85064"/>
                  </a:lnTo>
                  <a:lnTo>
                    <a:pt x="103296" y="82108"/>
                  </a:lnTo>
                  <a:lnTo>
                    <a:pt x="104848" y="80137"/>
                  </a:lnTo>
                  <a:lnTo>
                    <a:pt x="109394" y="77948"/>
                  </a:lnTo>
                  <a:lnTo>
                    <a:pt x="111029" y="76305"/>
                  </a:lnTo>
                  <a:lnTo>
                    <a:pt x="112846" y="71658"/>
                  </a:lnTo>
                  <a:lnTo>
                    <a:pt x="114296" y="25393"/>
                  </a:lnTo>
                  <a:lnTo>
                    <a:pt x="114300" y="6346"/>
                  </a:lnTo>
                  <a:lnTo>
                    <a:pt x="113242" y="4229"/>
                  </a:lnTo>
                  <a:lnTo>
                    <a:pt x="111478" y="2818"/>
                  </a:lnTo>
                  <a:lnTo>
                    <a:pt x="105167" y="161"/>
                  </a:lnTo>
                  <a:lnTo>
                    <a:pt x="95652" y="0"/>
                  </a:lnTo>
                  <a:lnTo>
                    <a:pt x="95251" y="45657"/>
                  </a:lnTo>
                  <a:lnTo>
                    <a:pt x="96308" y="70842"/>
                  </a:lnTo>
                  <a:lnTo>
                    <a:pt x="104186" y="111532"/>
                  </a:lnTo>
                  <a:lnTo>
                    <a:pt x="105571" y="120476"/>
                  </a:lnTo>
                  <a:lnTo>
                    <a:pt x="120578" y="167095"/>
                  </a:lnTo>
                  <a:lnTo>
                    <a:pt x="123183" y="180739"/>
                  </a:lnTo>
                  <a:lnTo>
                    <a:pt x="123397" y="183992"/>
                  </a:lnTo>
                  <a:lnTo>
                    <a:pt x="126457" y="190427"/>
                  </a:lnTo>
                  <a:lnTo>
                    <a:pt x="130287" y="196816"/>
                  </a:lnTo>
                  <a:lnTo>
                    <a:pt x="133501" y="206362"/>
                  </a:lnTo>
                  <a:lnTo>
                    <a:pt x="141431" y="217188"/>
                  </a:lnTo>
                  <a:lnTo>
                    <a:pt x="142873" y="228579"/>
                  </a:lnTo>
                  <a:lnTo>
                    <a:pt x="142875" y="2285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7" name="SMARTInkShape-1763"/>
          <p:cNvSpPr/>
          <p:nvPr>
            <p:custDataLst>
              <p:tags r:id="rId8"/>
            </p:custDataLst>
          </p:nvPr>
        </p:nvSpPr>
        <p:spPr>
          <a:xfrm>
            <a:off x="2352685" y="2314578"/>
            <a:ext cx="57141" cy="285709"/>
          </a:xfrm>
          <a:custGeom>
            <a:avLst/>
            <a:gdLst/>
            <a:ahLst/>
            <a:cxnLst/>
            <a:rect l="0" t="0" r="0" b="0"/>
            <a:pathLst>
              <a:path w="57141" h="285709">
                <a:moveTo>
                  <a:pt x="9515" y="9522"/>
                </a:moveTo>
                <a:lnTo>
                  <a:pt x="9515" y="9522"/>
                </a:lnTo>
                <a:lnTo>
                  <a:pt x="9515" y="113"/>
                </a:lnTo>
                <a:lnTo>
                  <a:pt x="382" y="0"/>
                </a:lnTo>
                <a:lnTo>
                  <a:pt x="0" y="22387"/>
                </a:lnTo>
                <a:lnTo>
                  <a:pt x="9123" y="64991"/>
                </a:lnTo>
                <a:lnTo>
                  <a:pt x="23693" y="112485"/>
                </a:lnTo>
                <a:lnTo>
                  <a:pt x="27923" y="143052"/>
                </a:lnTo>
                <a:lnTo>
                  <a:pt x="29338" y="155652"/>
                </a:lnTo>
                <a:lnTo>
                  <a:pt x="40308" y="197204"/>
                </a:lnTo>
                <a:lnTo>
                  <a:pt x="44367" y="206178"/>
                </a:lnTo>
                <a:lnTo>
                  <a:pt x="47578" y="250691"/>
                </a:lnTo>
                <a:lnTo>
                  <a:pt x="50420" y="257114"/>
                </a:lnTo>
                <a:lnTo>
                  <a:pt x="54154" y="263496"/>
                </a:lnTo>
                <a:lnTo>
                  <a:pt x="56747" y="274337"/>
                </a:lnTo>
                <a:lnTo>
                  <a:pt x="57139" y="285708"/>
                </a:lnTo>
                <a:lnTo>
                  <a:pt x="57140" y="268412"/>
                </a:lnTo>
                <a:lnTo>
                  <a:pt x="50594" y="259432"/>
                </a:lnTo>
                <a:lnTo>
                  <a:pt x="47615" y="2476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71" name="SMARTInkShape-Group451"/>
          <p:cNvGrpSpPr/>
          <p:nvPr/>
        </p:nvGrpSpPr>
        <p:grpSpPr>
          <a:xfrm>
            <a:off x="1276467" y="5981816"/>
            <a:ext cx="399934" cy="342781"/>
            <a:chOff x="1276467" y="5981816"/>
            <a:chExt cx="399934" cy="342781"/>
          </a:xfrm>
        </p:grpSpPr>
        <p:sp>
          <p:nvSpPr>
            <p:cNvPr id="24668" name="SMARTInkShape-1764"/>
            <p:cNvSpPr/>
            <p:nvPr>
              <p:custDataLst>
                <p:tags r:id="rId24"/>
              </p:custDataLst>
            </p:nvPr>
          </p:nvSpPr>
          <p:spPr>
            <a:xfrm>
              <a:off x="1591185" y="6210300"/>
              <a:ext cx="85216" cy="28183"/>
            </a:xfrm>
            <a:custGeom>
              <a:avLst/>
              <a:gdLst/>
              <a:ahLst/>
              <a:cxnLst/>
              <a:rect l="0" t="0" r="0" b="0"/>
              <a:pathLst>
                <a:path w="85216" h="28183">
                  <a:moveTo>
                    <a:pt x="28065" y="0"/>
                  </a:moveTo>
                  <a:lnTo>
                    <a:pt x="28065" y="0"/>
                  </a:lnTo>
                  <a:lnTo>
                    <a:pt x="13518" y="14548"/>
                  </a:lnTo>
                  <a:lnTo>
                    <a:pt x="8194" y="17049"/>
                  </a:lnTo>
                  <a:lnTo>
                    <a:pt x="0" y="18933"/>
                  </a:lnTo>
                  <a:lnTo>
                    <a:pt x="14038" y="19050"/>
                  </a:lnTo>
                  <a:lnTo>
                    <a:pt x="15539" y="20108"/>
                  </a:lnTo>
                  <a:lnTo>
                    <a:pt x="16539" y="21872"/>
                  </a:lnTo>
                  <a:lnTo>
                    <a:pt x="17206" y="24106"/>
                  </a:lnTo>
                  <a:lnTo>
                    <a:pt x="18709" y="25595"/>
                  </a:lnTo>
                  <a:lnTo>
                    <a:pt x="26624" y="28182"/>
                  </a:lnTo>
                  <a:lnTo>
                    <a:pt x="38236" y="20984"/>
                  </a:lnTo>
                  <a:lnTo>
                    <a:pt x="72595" y="17999"/>
                  </a:lnTo>
                  <a:lnTo>
                    <a:pt x="8521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9" name="SMARTInkShape-1765"/>
            <p:cNvSpPr/>
            <p:nvPr>
              <p:custDataLst>
                <p:tags r:id="rId25"/>
              </p:custDataLst>
            </p:nvPr>
          </p:nvSpPr>
          <p:spPr>
            <a:xfrm>
              <a:off x="1543050" y="616267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0"/>
                  </a:moveTo>
                  <a:lnTo>
                    <a:pt x="0" y="0"/>
                  </a:lnTo>
                  <a:lnTo>
                    <a:pt x="33628" y="0"/>
                  </a:lnTo>
                  <a:lnTo>
                    <a:pt x="35119" y="1058"/>
                  </a:lnTo>
                  <a:lnTo>
                    <a:pt x="36113" y="2822"/>
                  </a:lnTo>
                  <a:lnTo>
                    <a:pt x="37707" y="8201"/>
                  </a:lnTo>
                  <a:lnTo>
                    <a:pt x="40748" y="8937"/>
                  </a:lnTo>
                  <a:lnTo>
                    <a:pt x="87903" y="9525"/>
                  </a:lnTo>
                  <a:lnTo>
                    <a:pt x="113894" y="9525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0" name="SMARTInkShape-1766"/>
            <p:cNvSpPr/>
            <p:nvPr>
              <p:custDataLst>
                <p:tags r:id="rId26"/>
              </p:custDataLst>
            </p:nvPr>
          </p:nvSpPr>
          <p:spPr>
            <a:xfrm>
              <a:off x="1276467" y="5981816"/>
              <a:ext cx="152284" cy="342781"/>
            </a:xfrm>
            <a:custGeom>
              <a:avLst/>
              <a:gdLst/>
              <a:ahLst/>
              <a:cxnLst/>
              <a:rect l="0" t="0" r="0" b="0"/>
              <a:pathLst>
                <a:path w="152284" h="342781">
                  <a:moveTo>
                    <a:pt x="28458" y="9409"/>
                  </a:moveTo>
                  <a:lnTo>
                    <a:pt x="28458" y="9409"/>
                  </a:lnTo>
                  <a:lnTo>
                    <a:pt x="28458" y="0"/>
                  </a:lnTo>
                  <a:lnTo>
                    <a:pt x="19326" y="9019"/>
                  </a:lnTo>
                  <a:lnTo>
                    <a:pt x="18933" y="53885"/>
                  </a:lnTo>
                  <a:lnTo>
                    <a:pt x="18933" y="79260"/>
                  </a:lnTo>
                  <a:lnTo>
                    <a:pt x="21755" y="85609"/>
                  </a:lnTo>
                  <a:lnTo>
                    <a:pt x="23990" y="88784"/>
                  </a:lnTo>
                  <a:lnTo>
                    <a:pt x="27134" y="103365"/>
                  </a:lnTo>
                  <a:lnTo>
                    <a:pt x="28435" y="149207"/>
                  </a:lnTo>
                  <a:lnTo>
                    <a:pt x="28457" y="190576"/>
                  </a:lnTo>
                  <a:lnTo>
                    <a:pt x="28458" y="234845"/>
                  </a:lnTo>
                  <a:lnTo>
                    <a:pt x="25636" y="244717"/>
                  </a:lnTo>
                  <a:lnTo>
                    <a:pt x="21912" y="253690"/>
                  </a:lnTo>
                  <a:lnTo>
                    <a:pt x="19011" y="300332"/>
                  </a:lnTo>
                  <a:lnTo>
                    <a:pt x="18943" y="317229"/>
                  </a:lnTo>
                  <a:lnTo>
                    <a:pt x="16115" y="323665"/>
                  </a:lnTo>
                  <a:lnTo>
                    <a:pt x="12389" y="330054"/>
                  </a:lnTo>
                  <a:lnTo>
                    <a:pt x="9409" y="342780"/>
                  </a:lnTo>
                  <a:lnTo>
                    <a:pt x="9408" y="328594"/>
                  </a:lnTo>
                  <a:lnTo>
                    <a:pt x="6586" y="323072"/>
                  </a:lnTo>
                  <a:lnTo>
                    <a:pt x="2862" y="317091"/>
                  </a:lnTo>
                  <a:lnTo>
                    <a:pt x="276" y="306526"/>
                  </a:lnTo>
                  <a:lnTo>
                    <a:pt x="0" y="300174"/>
                  </a:lnTo>
                  <a:lnTo>
                    <a:pt x="2757" y="294566"/>
                  </a:lnTo>
                  <a:lnTo>
                    <a:pt x="6452" y="288545"/>
                  </a:lnTo>
                  <a:lnTo>
                    <a:pt x="9019" y="277955"/>
                  </a:lnTo>
                  <a:lnTo>
                    <a:pt x="9398" y="261967"/>
                  </a:lnTo>
                  <a:lnTo>
                    <a:pt x="10459" y="260332"/>
                  </a:lnTo>
                  <a:lnTo>
                    <a:pt x="12226" y="259241"/>
                  </a:lnTo>
                  <a:lnTo>
                    <a:pt x="19108" y="257347"/>
                  </a:lnTo>
                  <a:lnTo>
                    <a:pt x="42610" y="257059"/>
                  </a:lnTo>
                  <a:lnTo>
                    <a:pt x="44243" y="258118"/>
                  </a:lnTo>
                  <a:lnTo>
                    <a:pt x="45331" y="259881"/>
                  </a:lnTo>
                  <a:lnTo>
                    <a:pt x="46057" y="262115"/>
                  </a:lnTo>
                  <a:lnTo>
                    <a:pt x="47599" y="263604"/>
                  </a:lnTo>
                  <a:lnTo>
                    <a:pt x="55582" y="266191"/>
                  </a:lnTo>
                  <a:lnTo>
                    <a:pt x="83854" y="266584"/>
                  </a:lnTo>
                  <a:lnTo>
                    <a:pt x="99752" y="252395"/>
                  </a:lnTo>
                  <a:lnTo>
                    <a:pt x="102477" y="246872"/>
                  </a:lnTo>
                  <a:lnTo>
                    <a:pt x="103204" y="243918"/>
                  </a:lnTo>
                  <a:lnTo>
                    <a:pt x="104747" y="241948"/>
                  </a:lnTo>
                  <a:lnTo>
                    <a:pt x="109284" y="239760"/>
                  </a:lnTo>
                  <a:lnTo>
                    <a:pt x="110917" y="238118"/>
                  </a:lnTo>
                  <a:lnTo>
                    <a:pt x="120442" y="220807"/>
                  </a:lnTo>
                  <a:lnTo>
                    <a:pt x="123798" y="205983"/>
                  </a:lnTo>
                  <a:lnTo>
                    <a:pt x="131056" y="190956"/>
                  </a:lnTo>
                  <a:lnTo>
                    <a:pt x="142471" y="145144"/>
                  </a:lnTo>
                  <a:lnTo>
                    <a:pt x="142758" y="97797"/>
                  </a:lnTo>
                  <a:lnTo>
                    <a:pt x="142758" y="95660"/>
                  </a:lnTo>
                  <a:lnTo>
                    <a:pt x="133626" y="95148"/>
                  </a:lnTo>
                  <a:lnTo>
                    <a:pt x="132198" y="111381"/>
                  </a:lnTo>
                  <a:lnTo>
                    <a:pt x="126694" y="121703"/>
                  </a:lnTo>
                  <a:lnTo>
                    <a:pt x="123760" y="164458"/>
                  </a:lnTo>
                  <a:lnTo>
                    <a:pt x="123709" y="208667"/>
                  </a:lnTo>
                  <a:lnTo>
                    <a:pt x="123708" y="255360"/>
                  </a:lnTo>
                  <a:lnTo>
                    <a:pt x="123708" y="273799"/>
                  </a:lnTo>
                  <a:lnTo>
                    <a:pt x="131247" y="286166"/>
                  </a:lnTo>
                  <a:lnTo>
                    <a:pt x="133198" y="312336"/>
                  </a:lnTo>
                  <a:lnTo>
                    <a:pt x="139772" y="321444"/>
                  </a:lnTo>
                  <a:lnTo>
                    <a:pt x="142365" y="331494"/>
                  </a:lnTo>
                  <a:lnTo>
                    <a:pt x="143554" y="332082"/>
                  </a:lnTo>
                  <a:lnTo>
                    <a:pt x="152283" y="3332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7" name="SMARTInkShape-Group452"/>
          <p:cNvGrpSpPr/>
          <p:nvPr/>
        </p:nvGrpSpPr>
        <p:grpSpPr>
          <a:xfrm>
            <a:off x="1924089" y="5695961"/>
            <a:ext cx="885787" cy="771515"/>
            <a:chOff x="1924089" y="5695961"/>
            <a:chExt cx="885787" cy="771515"/>
          </a:xfrm>
        </p:grpSpPr>
        <p:sp>
          <p:nvSpPr>
            <p:cNvPr id="24672" name="SMARTInkShape-1767"/>
            <p:cNvSpPr/>
            <p:nvPr>
              <p:custDataLst>
                <p:tags r:id="rId19"/>
              </p:custDataLst>
            </p:nvPr>
          </p:nvSpPr>
          <p:spPr>
            <a:xfrm>
              <a:off x="2048267" y="5695961"/>
              <a:ext cx="247259" cy="179627"/>
            </a:xfrm>
            <a:custGeom>
              <a:avLst/>
              <a:gdLst/>
              <a:ahLst/>
              <a:cxnLst/>
              <a:rect l="0" t="0" r="0" b="0"/>
              <a:pathLst>
                <a:path w="247259" h="179627">
                  <a:moveTo>
                    <a:pt x="9133" y="19039"/>
                  </a:moveTo>
                  <a:lnTo>
                    <a:pt x="9133" y="19039"/>
                  </a:lnTo>
                  <a:lnTo>
                    <a:pt x="9133" y="10838"/>
                  </a:lnTo>
                  <a:lnTo>
                    <a:pt x="0" y="416"/>
                  </a:lnTo>
                  <a:lnTo>
                    <a:pt x="17884" y="0"/>
                  </a:lnTo>
                  <a:lnTo>
                    <a:pt x="18556" y="10352"/>
                  </a:lnTo>
                  <a:lnTo>
                    <a:pt x="18657" y="41279"/>
                  </a:lnTo>
                  <a:lnTo>
                    <a:pt x="27594" y="85962"/>
                  </a:lnTo>
                  <a:lnTo>
                    <a:pt x="29164" y="110950"/>
                  </a:lnTo>
                  <a:lnTo>
                    <a:pt x="36819" y="138698"/>
                  </a:lnTo>
                  <a:lnTo>
                    <a:pt x="37312" y="145599"/>
                  </a:lnTo>
                  <a:lnTo>
                    <a:pt x="40354" y="152193"/>
                  </a:lnTo>
                  <a:lnTo>
                    <a:pt x="44176" y="158652"/>
                  </a:lnTo>
                  <a:lnTo>
                    <a:pt x="47198" y="171273"/>
                  </a:lnTo>
                  <a:lnTo>
                    <a:pt x="47230" y="179626"/>
                  </a:lnTo>
                  <a:lnTo>
                    <a:pt x="47233" y="167588"/>
                  </a:lnTo>
                  <a:lnTo>
                    <a:pt x="48291" y="165697"/>
                  </a:lnTo>
                  <a:lnTo>
                    <a:pt x="50055" y="164436"/>
                  </a:lnTo>
                  <a:lnTo>
                    <a:pt x="52290" y="163596"/>
                  </a:lnTo>
                  <a:lnTo>
                    <a:pt x="53779" y="161976"/>
                  </a:lnTo>
                  <a:lnTo>
                    <a:pt x="55434" y="157356"/>
                  </a:lnTo>
                  <a:lnTo>
                    <a:pt x="57739" y="127791"/>
                  </a:lnTo>
                  <a:lnTo>
                    <a:pt x="63281" y="116643"/>
                  </a:lnTo>
                  <a:lnTo>
                    <a:pt x="66452" y="101463"/>
                  </a:lnTo>
                  <a:lnTo>
                    <a:pt x="73647" y="86317"/>
                  </a:lnTo>
                  <a:lnTo>
                    <a:pt x="80438" y="68077"/>
                  </a:lnTo>
                  <a:lnTo>
                    <a:pt x="92227" y="48218"/>
                  </a:lnTo>
                  <a:lnTo>
                    <a:pt x="93104" y="44842"/>
                  </a:lnTo>
                  <a:lnTo>
                    <a:pt x="94747" y="42591"/>
                  </a:lnTo>
                  <a:lnTo>
                    <a:pt x="96901" y="41090"/>
                  </a:lnTo>
                  <a:lnTo>
                    <a:pt x="99395" y="40089"/>
                  </a:lnTo>
                  <a:lnTo>
                    <a:pt x="101058" y="38365"/>
                  </a:lnTo>
                  <a:lnTo>
                    <a:pt x="102905" y="33625"/>
                  </a:lnTo>
                  <a:lnTo>
                    <a:pt x="104456" y="31939"/>
                  </a:lnTo>
                  <a:lnTo>
                    <a:pt x="109002" y="30064"/>
                  </a:lnTo>
                  <a:lnTo>
                    <a:pt x="110637" y="30622"/>
                  </a:lnTo>
                  <a:lnTo>
                    <a:pt x="111727" y="32053"/>
                  </a:lnTo>
                  <a:lnTo>
                    <a:pt x="112454" y="34065"/>
                  </a:lnTo>
                  <a:lnTo>
                    <a:pt x="113997" y="35407"/>
                  </a:lnTo>
                  <a:lnTo>
                    <a:pt x="118533" y="36897"/>
                  </a:lnTo>
                  <a:lnTo>
                    <a:pt x="120167" y="38353"/>
                  </a:lnTo>
                  <a:lnTo>
                    <a:pt x="121981" y="42792"/>
                  </a:lnTo>
                  <a:lnTo>
                    <a:pt x="124205" y="54266"/>
                  </a:lnTo>
                  <a:lnTo>
                    <a:pt x="129894" y="64636"/>
                  </a:lnTo>
                  <a:lnTo>
                    <a:pt x="132935" y="111038"/>
                  </a:lnTo>
                  <a:lnTo>
                    <a:pt x="132958" y="152341"/>
                  </a:lnTo>
                  <a:lnTo>
                    <a:pt x="141159" y="152385"/>
                  </a:lnTo>
                  <a:lnTo>
                    <a:pt x="141600" y="151328"/>
                  </a:lnTo>
                  <a:lnTo>
                    <a:pt x="143464" y="136142"/>
                  </a:lnTo>
                  <a:lnTo>
                    <a:pt x="150007" y="123741"/>
                  </a:lnTo>
                  <a:lnTo>
                    <a:pt x="150674" y="120591"/>
                  </a:lnTo>
                  <a:lnTo>
                    <a:pt x="158291" y="106871"/>
                  </a:lnTo>
                  <a:lnTo>
                    <a:pt x="161631" y="91866"/>
                  </a:lnTo>
                  <a:lnTo>
                    <a:pt x="168882" y="76777"/>
                  </a:lnTo>
                  <a:lnTo>
                    <a:pt x="169608" y="73406"/>
                  </a:lnTo>
                  <a:lnTo>
                    <a:pt x="175685" y="63605"/>
                  </a:lnTo>
                  <a:lnTo>
                    <a:pt x="186162" y="50812"/>
                  </a:lnTo>
                  <a:lnTo>
                    <a:pt x="189589" y="39974"/>
                  </a:lnTo>
                  <a:lnTo>
                    <a:pt x="195010" y="33591"/>
                  </a:lnTo>
                  <a:lnTo>
                    <a:pt x="196551" y="32973"/>
                  </a:lnTo>
                  <a:lnTo>
                    <a:pt x="197578" y="33621"/>
                  </a:lnTo>
                  <a:lnTo>
                    <a:pt x="198263" y="35110"/>
                  </a:lnTo>
                  <a:lnTo>
                    <a:pt x="199778" y="36103"/>
                  </a:lnTo>
                  <a:lnTo>
                    <a:pt x="207714" y="37827"/>
                  </a:lnTo>
                  <a:lnTo>
                    <a:pt x="208516" y="40795"/>
                  </a:lnTo>
                  <a:lnTo>
                    <a:pt x="209031" y="51323"/>
                  </a:lnTo>
                  <a:lnTo>
                    <a:pt x="211924" y="57377"/>
                  </a:lnTo>
                  <a:lnTo>
                    <a:pt x="215679" y="63594"/>
                  </a:lnTo>
                  <a:lnTo>
                    <a:pt x="217793" y="74104"/>
                  </a:lnTo>
                  <a:lnTo>
                    <a:pt x="218680" y="120690"/>
                  </a:lnTo>
                  <a:lnTo>
                    <a:pt x="218683" y="136798"/>
                  </a:lnTo>
                  <a:lnTo>
                    <a:pt x="221505" y="142990"/>
                  </a:lnTo>
                  <a:lnTo>
                    <a:pt x="226884" y="150533"/>
                  </a:lnTo>
                  <a:lnTo>
                    <a:pt x="228092" y="160427"/>
                  </a:lnTo>
                  <a:lnTo>
                    <a:pt x="237337" y="171008"/>
                  </a:lnTo>
                  <a:lnTo>
                    <a:pt x="247258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3" name="SMARTInkShape-1768"/>
            <p:cNvSpPr/>
            <p:nvPr>
              <p:custDataLst>
                <p:tags r:id="rId20"/>
              </p:custDataLst>
            </p:nvPr>
          </p:nvSpPr>
          <p:spPr>
            <a:xfrm>
              <a:off x="2371725" y="5791210"/>
              <a:ext cx="219076" cy="123806"/>
            </a:xfrm>
            <a:custGeom>
              <a:avLst/>
              <a:gdLst/>
              <a:ahLst/>
              <a:cxnLst/>
              <a:rect l="0" t="0" r="0" b="0"/>
              <a:pathLst>
                <a:path w="219076" h="123806">
                  <a:moveTo>
                    <a:pt x="0" y="9515"/>
                  </a:moveTo>
                  <a:lnTo>
                    <a:pt x="0" y="9515"/>
                  </a:lnTo>
                  <a:lnTo>
                    <a:pt x="5056" y="9515"/>
                  </a:lnTo>
                  <a:lnTo>
                    <a:pt x="6546" y="8457"/>
                  </a:lnTo>
                  <a:lnTo>
                    <a:pt x="7539" y="6693"/>
                  </a:lnTo>
                  <a:lnTo>
                    <a:pt x="9522" y="0"/>
                  </a:lnTo>
                  <a:lnTo>
                    <a:pt x="9525" y="44466"/>
                  </a:lnTo>
                  <a:lnTo>
                    <a:pt x="9525" y="55261"/>
                  </a:lnTo>
                  <a:lnTo>
                    <a:pt x="16071" y="64373"/>
                  </a:lnTo>
                  <a:lnTo>
                    <a:pt x="18658" y="74425"/>
                  </a:lnTo>
                  <a:lnTo>
                    <a:pt x="28173" y="85277"/>
                  </a:lnTo>
                  <a:lnTo>
                    <a:pt x="36740" y="85677"/>
                  </a:lnTo>
                  <a:lnTo>
                    <a:pt x="46181" y="77510"/>
                  </a:lnTo>
                  <a:lnTo>
                    <a:pt x="52254" y="76581"/>
                  </a:lnTo>
                  <a:lnTo>
                    <a:pt x="53886" y="75392"/>
                  </a:lnTo>
                  <a:lnTo>
                    <a:pt x="54974" y="73541"/>
                  </a:lnTo>
                  <a:lnTo>
                    <a:pt x="55699" y="71250"/>
                  </a:lnTo>
                  <a:lnTo>
                    <a:pt x="57241" y="69721"/>
                  </a:lnTo>
                  <a:lnTo>
                    <a:pt x="61777" y="68023"/>
                  </a:lnTo>
                  <a:lnTo>
                    <a:pt x="63410" y="66513"/>
                  </a:lnTo>
                  <a:lnTo>
                    <a:pt x="74023" y="47420"/>
                  </a:lnTo>
                  <a:lnTo>
                    <a:pt x="75770" y="39933"/>
                  </a:lnTo>
                  <a:lnTo>
                    <a:pt x="84363" y="30050"/>
                  </a:lnTo>
                  <a:lnTo>
                    <a:pt x="85690" y="19471"/>
                  </a:lnTo>
                  <a:lnTo>
                    <a:pt x="85725" y="9635"/>
                  </a:lnTo>
                  <a:lnTo>
                    <a:pt x="85725" y="18651"/>
                  </a:lnTo>
                  <a:lnTo>
                    <a:pt x="93926" y="27207"/>
                  </a:lnTo>
                  <a:lnTo>
                    <a:pt x="95134" y="36647"/>
                  </a:lnTo>
                  <a:lnTo>
                    <a:pt x="103441" y="46164"/>
                  </a:lnTo>
                  <a:lnTo>
                    <a:pt x="104658" y="55689"/>
                  </a:lnTo>
                  <a:lnTo>
                    <a:pt x="112966" y="65214"/>
                  </a:lnTo>
                  <a:lnTo>
                    <a:pt x="113904" y="71291"/>
                  </a:lnTo>
                  <a:lnTo>
                    <a:pt x="114300" y="112839"/>
                  </a:lnTo>
                  <a:lnTo>
                    <a:pt x="113242" y="113323"/>
                  </a:lnTo>
                  <a:lnTo>
                    <a:pt x="106099" y="114163"/>
                  </a:lnTo>
                  <a:lnTo>
                    <a:pt x="105364" y="117056"/>
                  </a:lnTo>
                  <a:lnTo>
                    <a:pt x="104891" y="122480"/>
                  </a:lnTo>
                  <a:lnTo>
                    <a:pt x="102005" y="123222"/>
                  </a:lnTo>
                  <a:lnTo>
                    <a:pt x="95367" y="123805"/>
                  </a:lnTo>
                  <a:lnTo>
                    <a:pt x="95285" y="118755"/>
                  </a:lnTo>
                  <a:lnTo>
                    <a:pt x="96331" y="117267"/>
                  </a:lnTo>
                  <a:lnTo>
                    <a:pt x="98088" y="116274"/>
                  </a:lnTo>
                  <a:lnTo>
                    <a:pt x="100317" y="115613"/>
                  </a:lnTo>
                  <a:lnTo>
                    <a:pt x="101803" y="114114"/>
                  </a:lnTo>
                  <a:lnTo>
                    <a:pt x="104384" y="106205"/>
                  </a:lnTo>
                  <a:lnTo>
                    <a:pt x="107423" y="105405"/>
                  </a:lnTo>
                  <a:lnTo>
                    <a:pt x="109715" y="105192"/>
                  </a:lnTo>
                  <a:lnTo>
                    <a:pt x="115084" y="102133"/>
                  </a:lnTo>
                  <a:lnTo>
                    <a:pt x="120999" y="98303"/>
                  </a:lnTo>
                  <a:lnTo>
                    <a:pt x="130278" y="95090"/>
                  </a:lnTo>
                  <a:lnTo>
                    <a:pt x="139731" y="88963"/>
                  </a:lnTo>
                  <a:lnTo>
                    <a:pt x="149234" y="85620"/>
                  </a:lnTo>
                  <a:lnTo>
                    <a:pt x="158753" y="79455"/>
                  </a:lnTo>
                  <a:lnTo>
                    <a:pt x="168276" y="76099"/>
                  </a:lnTo>
                  <a:lnTo>
                    <a:pt x="177800" y="69931"/>
                  </a:lnTo>
                  <a:lnTo>
                    <a:pt x="187325" y="67632"/>
                  </a:lnTo>
                  <a:lnTo>
                    <a:pt x="198144" y="66792"/>
                  </a:lnTo>
                  <a:lnTo>
                    <a:pt x="208061" y="58475"/>
                  </a:lnTo>
                  <a:lnTo>
                    <a:pt x="219075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4" name="SMARTInkShape-1769"/>
            <p:cNvSpPr/>
            <p:nvPr>
              <p:custDataLst>
                <p:tags r:id="rId21"/>
              </p:custDataLst>
            </p:nvPr>
          </p:nvSpPr>
          <p:spPr>
            <a:xfrm>
              <a:off x="1924089" y="6019800"/>
              <a:ext cx="885787" cy="47626"/>
            </a:xfrm>
            <a:custGeom>
              <a:avLst/>
              <a:gdLst/>
              <a:ahLst/>
              <a:cxnLst/>
              <a:rect l="0" t="0" r="0" b="0"/>
              <a:pathLst>
                <a:path w="885787" h="47626">
                  <a:moveTo>
                    <a:pt x="28536" y="28575"/>
                  </a:moveTo>
                  <a:lnTo>
                    <a:pt x="28536" y="28575"/>
                  </a:lnTo>
                  <a:lnTo>
                    <a:pt x="23479" y="33631"/>
                  </a:lnTo>
                  <a:lnTo>
                    <a:pt x="18175" y="36114"/>
                  </a:lnTo>
                  <a:lnTo>
                    <a:pt x="11202" y="37707"/>
                  </a:lnTo>
                  <a:lnTo>
                    <a:pt x="0" y="47590"/>
                  </a:lnTo>
                  <a:lnTo>
                    <a:pt x="46307" y="47625"/>
                  </a:lnTo>
                  <a:lnTo>
                    <a:pt x="88972" y="46567"/>
                  </a:lnTo>
                  <a:lnTo>
                    <a:pt x="134575" y="38983"/>
                  </a:lnTo>
                  <a:lnTo>
                    <a:pt x="181103" y="38216"/>
                  </a:lnTo>
                  <a:lnTo>
                    <a:pt x="220128" y="31576"/>
                  </a:lnTo>
                  <a:lnTo>
                    <a:pt x="267504" y="29168"/>
                  </a:lnTo>
                  <a:lnTo>
                    <a:pt x="312571" y="28692"/>
                  </a:lnTo>
                  <a:lnTo>
                    <a:pt x="359651" y="22053"/>
                  </a:lnTo>
                  <a:lnTo>
                    <a:pt x="397107" y="19939"/>
                  </a:lnTo>
                  <a:lnTo>
                    <a:pt x="435016" y="19314"/>
                  </a:lnTo>
                  <a:lnTo>
                    <a:pt x="473060" y="18070"/>
                  </a:lnTo>
                  <a:lnTo>
                    <a:pt x="511144" y="12528"/>
                  </a:lnTo>
                  <a:lnTo>
                    <a:pt x="549238" y="9356"/>
                  </a:lnTo>
                  <a:lnTo>
                    <a:pt x="587337" y="3242"/>
                  </a:lnTo>
                  <a:lnTo>
                    <a:pt x="625436" y="961"/>
                  </a:lnTo>
                  <a:lnTo>
                    <a:pt x="663536" y="285"/>
                  </a:lnTo>
                  <a:lnTo>
                    <a:pt x="700578" y="84"/>
                  </a:lnTo>
                  <a:lnTo>
                    <a:pt x="744897" y="17"/>
                  </a:lnTo>
                  <a:lnTo>
                    <a:pt x="789047" y="3"/>
                  </a:lnTo>
                  <a:lnTo>
                    <a:pt x="828342" y="0"/>
                  </a:lnTo>
                  <a:lnTo>
                    <a:pt x="871166" y="0"/>
                  </a:lnTo>
                  <a:lnTo>
                    <a:pt x="8857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5" name="SMARTInkShape-1770"/>
            <p:cNvSpPr/>
            <p:nvPr>
              <p:custDataLst>
                <p:tags r:id="rId22"/>
              </p:custDataLst>
            </p:nvPr>
          </p:nvSpPr>
          <p:spPr>
            <a:xfrm>
              <a:off x="2200275" y="6248568"/>
              <a:ext cx="257176" cy="189857"/>
            </a:xfrm>
            <a:custGeom>
              <a:avLst/>
              <a:gdLst/>
              <a:ahLst/>
              <a:cxnLst/>
              <a:rect l="0" t="0" r="0" b="0"/>
              <a:pathLst>
                <a:path w="257176" h="189857">
                  <a:moveTo>
                    <a:pt x="0" y="9357"/>
                  </a:moveTo>
                  <a:lnTo>
                    <a:pt x="0" y="9357"/>
                  </a:lnTo>
                  <a:lnTo>
                    <a:pt x="17723" y="9357"/>
                  </a:lnTo>
                  <a:lnTo>
                    <a:pt x="18165" y="10415"/>
                  </a:lnTo>
                  <a:lnTo>
                    <a:pt x="19048" y="54070"/>
                  </a:lnTo>
                  <a:lnTo>
                    <a:pt x="19050" y="101325"/>
                  </a:lnTo>
                  <a:lnTo>
                    <a:pt x="19050" y="147882"/>
                  </a:lnTo>
                  <a:lnTo>
                    <a:pt x="19050" y="189856"/>
                  </a:lnTo>
                  <a:lnTo>
                    <a:pt x="19050" y="185134"/>
                  </a:lnTo>
                  <a:lnTo>
                    <a:pt x="21872" y="179908"/>
                  </a:lnTo>
                  <a:lnTo>
                    <a:pt x="25596" y="174057"/>
                  </a:lnTo>
                  <a:lnTo>
                    <a:pt x="27986" y="161678"/>
                  </a:lnTo>
                  <a:lnTo>
                    <a:pt x="28459" y="149042"/>
                  </a:lnTo>
                  <a:lnTo>
                    <a:pt x="31345" y="142700"/>
                  </a:lnTo>
                  <a:lnTo>
                    <a:pt x="33597" y="139528"/>
                  </a:lnTo>
                  <a:lnTo>
                    <a:pt x="36766" y="124950"/>
                  </a:lnTo>
                  <a:lnTo>
                    <a:pt x="40746" y="94834"/>
                  </a:lnTo>
                  <a:lnTo>
                    <a:pt x="54323" y="64358"/>
                  </a:lnTo>
                  <a:lnTo>
                    <a:pt x="82909" y="19544"/>
                  </a:lnTo>
                  <a:lnTo>
                    <a:pt x="85532" y="12826"/>
                  </a:lnTo>
                  <a:lnTo>
                    <a:pt x="90225" y="6313"/>
                  </a:lnTo>
                  <a:lnTo>
                    <a:pt x="95839" y="2712"/>
                  </a:lnTo>
                  <a:lnTo>
                    <a:pt x="108066" y="401"/>
                  </a:lnTo>
                  <a:lnTo>
                    <a:pt x="117509" y="0"/>
                  </a:lnTo>
                  <a:lnTo>
                    <a:pt x="123840" y="2729"/>
                  </a:lnTo>
                  <a:lnTo>
                    <a:pt x="127010" y="4938"/>
                  </a:lnTo>
                  <a:lnTo>
                    <a:pt x="130532" y="10216"/>
                  </a:lnTo>
                  <a:lnTo>
                    <a:pt x="142941" y="43433"/>
                  </a:lnTo>
                  <a:lnTo>
                    <a:pt x="149127" y="54614"/>
                  </a:lnTo>
                  <a:lnTo>
                    <a:pt x="153171" y="81477"/>
                  </a:lnTo>
                  <a:lnTo>
                    <a:pt x="159882" y="94903"/>
                  </a:lnTo>
                  <a:lnTo>
                    <a:pt x="160563" y="98138"/>
                  </a:lnTo>
                  <a:lnTo>
                    <a:pt x="159959" y="101353"/>
                  </a:lnTo>
                  <a:lnTo>
                    <a:pt x="154207" y="114115"/>
                  </a:lnTo>
                  <a:lnTo>
                    <a:pt x="152409" y="123609"/>
                  </a:lnTo>
                  <a:lnTo>
                    <a:pt x="144200" y="123653"/>
                  </a:lnTo>
                  <a:lnTo>
                    <a:pt x="143758" y="122596"/>
                  </a:lnTo>
                  <a:lnTo>
                    <a:pt x="142878" y="82367"/>
                  </a:lnTo>
                  <a:lnTo>
                    <a:pt x="145698" y="76025"/>
                  </a:lnTo>
                  <a:lnTo>
                    <a:pt x="147933" y="72853"/>
                  </a:lnTo>
                  <a:lnTo>
                    <a:pt x="154634" y="49443"/>
                  </a:lnTo>
                  <a:lnTo>
                    <a:pt x="158685" y="41989"/>
                  </a:lnTo>
                  <a:lnTo>
                    <a:pt x="162023" y="31844"/>
                  </a:lnTo>
                  <a:lnTo>
                    <a:pt x="179221" y="11250"/>
                  </a:lnTo>
                  <a:lnTo>
                    <a:pt x="183018" y="10198"/>
                  </a:lnTo>
                  <a:lnTo>
                    <a:pt x="185512" y="9918"/>
                  </a:lnTo>
                  <a:lnTo>
                    <a:pt x="191105" y="6784"/>
                  </a:lnTo>
                  <a:lnTo>
                    <a:pt x="198263" y="1205"/>
                  </a:lnTo>
                  <a:lnTo>
                    <a:pt x="199909" y="1806"/>
                  </a:lnTo>
                  <a:lnTo>
                    <a:pt x="207281" y="6649"/>
                  </a:lnTo>
                  <a:lnTo>
                    <a:pt x="213127" y="8153"/>
                  </a:lnTo>
                  <a:lnTo>
                    <a:pt x="215110" y="9613"/>
                  </a:lnTo>
                  <a:lnTo>
                    <a:pt x="216432" y="11644"/>
                  </a:lnTo>
                  <a:lnTo>
                    <a:pt x="218959" y="16723"/>
                  </a:lnTo>
                  <a:lnTo>
                    <a:pt x="225273" y="25533"/>
                  </a:lnTo>
                  <a:lnTo>
                    <a:pt x="227614" y="34846"/>
                  </a:lnTo>
                  <a:lnTo>
                    <a:pt x="228162" y="41147"/>
                  </a:lnTo>
                  <a:lnTo>
                    <a:pt x="231228" y="47474"/>
                  </a:lnTo>
                  <a:lnTo>
                    <a:pt x="235059" y="53815"/>
                  </a:lnTo>
                  <a:lnTo>
                    <a:pt x="237519" y="66508"/>
                  </a:lnTo>
                  <a:lnTo>
                    <a:pt x="237721" y="69683"/>
                  </a:lnTo>
                  <a:lnTo>
                    <a:pt x="240768" y="76032"/>
                  </a:lnTo>
                  <a:lnTo>
                    <a:pt x="244591" y="82382"/>
                  </a:lnTo>
                  <a:lnTo>
                    <a:pt x="247046" y="95082"/>
                  </a:lnTo>
                  <a:lnTo>
                    <a:pt x="247647" y="131301"/>
                  </a:lnTo>
                  <a:lnTo>
                    <a:pt x="252706" y="137681"/>
                  </a:lnTo>
                  <a:lnTo>
                    <a:pt x="253137" y="140415"/>
                  </a:lnTo>
                  <a:lnTo>
                    <a:pt x="252367" y="143295"/>
                  </a:lnTo>
                  <a:lnTo>
                    <a:pt x="250794" y="146275"/>
                  </a:lnTo>
                  <a:lnTo>
                    <a:pt x="250805" y="148261"/>
                  </a:lnTo>
                  <a:lnTo>
                    <a:pt x="251870" y="149584"/>
                  </a:lnTo>
                  <a:lnTo>
                    <a:pt x="257175" y="1522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1771"/>
            <p:cNvSpPr/>
            <p:nvPr>
              <p:custDataLst>
                <p:tags r:id="rId23"/>
              </p:custDataLst>
            </p:nvPr>
          </p:nvSpPr>
          <p:spPr>
            <a:xfrm>
              <a:off x="2533650" y="6334125"/>
              <a:ext cx="38101" cy="133351"/>
            </a:xfrm>
            <a:custGeom>
              <a:avLst/>
              <a:gdLst/>
              <a:ahLst/>
              <a:cxnLst/>
              <a:rect l="0" t="0" r="0" b="0"/>
              <a:pathLst>
                <a:path w="38101" h="1333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3" y="8201"/>
                  </a:lnTo>
                  <a:lnTo>
                    <a:pt x="12172" y="8937"/>
                  </a:lnTo>
                  <a:lnTo>
                    <a:pt x="14465" y="9132"/>
                  </a:lnTo>
                  <a:lnTo>
                    <a:pt x="15994" y="10321"/>
                  </a:lnTo>
                  <a:lnTo>
                    <a:pt x="18648" y="17692"/>
                  </a:lnTo>
                  <a:lnTo>
                    <a:pt x="19047" y="42638"/>
                  </a:lnTo>
                  <a:lnTo>
                    <a:pt x="16227" y="48231"/>
                  </a:lnTo>
                  <a:lnTo>
                    <a:pt x="12503" y="54244"/>
                  </a:lnTo>
                  <a:lnTo>
                    <a:pt x="10113" y="66729"/>
                  </a:lnTo>
                  <a:lnTo>
                    <a:pt x="9560" y="97104"/>
                  </a:lnTo>
                  <a:lnTo>
                    <a:pt x="12363" y="104189"/>
                  </a:lnTo>
                  <a:lnTo>
                    <a:pt x="16078" y="110864"/>
                  </a:lnTo>
                  <a:lnTo>
                    <a:pt x="18463" y="123773"/>
                  </a:lnTo>
                  <a:lnTo>
                    <a:pt x="18659" y="126966"/>
                  </a:lnTo>
                  <a:lnTo>
                    <a:pt x="19847" y="129094"/>
                  </a:lnTo>
                  <a:lnTo>
                    <a:pt x="21698" y="130513"/>
                  </a:lnTo>
                  <a:lnTo>
                    <a:pt x="26577" y="132088"/>
                  </a:lnTo>
                  <a:lnTo>
                    <a:pt x="381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80" name="SMARTInkShape-Group453"/>
          <p:cNvGrpSpPr/>
          <p:nvPr/>
        </p:nvGrpSpPr>
        <p:grpSpPr>
          <a:xfrm>
            <a:off x="3038475" y="6096000"/>
            <a:ext cx="95251" cy="57151"/>
            <a:chOff x="3038475" y="6096000"/>
            <a:chExt cx="95251" cy="57151"/>
          </a:xfrm>
        </p:grpSpPr>
        <p:sp>
          <p:nvSpPr>
            <p:cNvPr id="24678" name="SMARTInkShape-1772"/>
            <p:cNvSpPr/>
            <p:nvPr>
              <p:custDataLst>
                <p:tags r:id="rId17"/>
              </p:custDataLst>
            </p:nvPr>
          </p:nvSpPr>
          <p:spPr>
            <a:xfrm>
              <a:off x="3038475" y="60960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409" y="5056"/>
                  </a:lnTo>
                  <a:lnTo>
                    <a:pt x="10506" y="6545"/>
                  </a:lnTo>
                  <a:lnTo>
                    <a:pt x="18655" y="9409"/>
                  </a:lnTo>
                  <a:lnTo>
                    <a:pt x="64647" y="9525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9" name="SMARTInkShape-1773"/>
            <p:cNvSpPr/>
            <p:nvPr>
              <p:custDataLst>
                <p:tags r:id="rId18"/>
              </p:custDataLst>
            </p:nvPr>
          </p:nvSpPr>
          <p:spPr>
            <a:xfrm>
              <a:off x="3057525" y="6134100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8200" y="19050"/>
                  </a:lnTo>
                  <a:lnTo>
                    <a:pt x="16868" y="12505"/>
                  </a:lnTo>
                  <a:lnTo>
                    <a:pt x="25694" y="10408"/>
                  </a:lnTo>
                  <a:lnTo>
                    <a:pt x="41314" y="9641"/>
                  </a:lnTo>
                  <a:lnTo>
                    <a:pt x="47642" y="6754"/>
                  </a:lnTo>
                  <a:lnTo>
                    <a:pt x="53983" y="3001"/>
                  </a:lnTo>
                  <a:lnTo>
                    <a:pt x="66676" y="59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81" name="SMARTInkShape-1774"/>
          <p:cNvSpPr/>
          <p:nvPr>
            <p:custDataLst>
              <p:tags r:id="rId9"/>
            </p:custDataLst>
          </p:nvPr>
        </p:nvSpPr>
        <p:spPr>
          <a:xfrm>
            <a:off x="142875" y="2809875"/>
            <a:ext cx="1247776" cy="209551"/>
          </a:xfrm>
          <a:custGeom>
            <a:avLst/>
            <a:gdLst/>
            <a:ahLst/>
            <a:cxnLst/>
            <a:rect l="0" t="0" r="0" b="0"/>
            <a:pathLst>
              <a:path w="1247776" h="209551">
                <a:moveTo>
                  <a:pt x="0" y="209550"/>
                </a:moveTo>
                <a:lnTo>
                  <a:pt x="0" y="209550"/>
                </a:lnTo>
                <a:lnTo>
                  <a:pt x="9701" y="191207"/>
                </a:lnTo>
                <a:lnTo>
                  <a:pt x="15810" y="183419"/>
                </a:lnTo>
                <a:lnTo>
                  <a:pt x="17610" y="177475"/>
                </a:lnTo>
                <a:lnTo>
                  <a:pt x="19148" y="175467"/>
                </a:lnTo>
                <a:lnTo>
                  <a:pt x="57744" y="145093"/>
                </a:lnTo>
                <a:lnTo>
                  <a:pt x="60721" y="144354"/>
                </a:lnTo>
                <a:lnTo>
                  <a:pt x="76252" y="135531"/>
                </a:lnTo>
                <a:lnTo>
                  <a:pt x="92082" y="132579"/>
                </a:lnTo>
                <a:lnTo>
                  <a:pt x="102660" y="126889"/>
                </a:lnTo>
                <a:lnTo>
                  <a:pt x="149148" y="123848"/>
                </a:lnTo>
                <a:lnTo>
                  <a:pt x="155541" y="123836"/>
                </a:lnTo>
                <a:lnTo>
                  <a:pt x="199850" y="133176"/>
                </a:lnTo>
                <a:lnTo>
                  <a:pt x="244474" y="133349"/>
                </a:lnTo>
                <a:lnTo>
                  <a:pt x="288925" y="133350"/>
                </a:lnTo>
                <a:lnTo>
                  <a:pt x="327025" y="133350"/>
                </a:lnTo>
                <a:lnTo>
                  <a:pt x="333375" y="130528"/>
                </a:lnTo>
                <a:lnTo>
                  <a:pt x="339725" y="126804"/>
                </a:lnTo>
                <a:lnTo>
                  <a:pt x="352425" y="124414"/>
                </a:lnTo>
                <a:lnTo>
                  <a:pt x="374650" y="123860"/>
                </a:lnTo>
                <a:lnTo>
                  <a:pt x="376767" y="122790"/>
                </a:lnTo>
                <a:lnTo>
                  <a:pt x="378178" y="121018"/>
                </a:lnTo>
                <a:lnTo>
                  <a:pt x="379119" y="118779"/>
                </a:lnTo>
                <a:lnTo>
                  <a:pt x="380804" y="117286"/>
                </a:lnTo>
                <a:lnTo>
                  <a:pt x="385499" y="115627"/>
                </a:lnTo>
                <a:lnTo>
                  <a:pt x="431803" y="114303"/>
                </a:lnTo>
                <a:lnTo>
                  <a:pt x="438151" y="117123"/>
                </a:lnTo>
                <a:lnTo>
                  <a:pt x="444501" y="120847"/>
                </a:lnTo>
                <a:lnTo>
                  <a:pt x="455084" y="122942"/>
                </a:lnTo>
                <a:lnTo>
                  <a:pt x="497948" y="123810"/>
                </a:lnTo>
                <a:lnTo>
                  <a:pt x="508119" y="124876"/>
                </a:lnTo>
                <a:lnTo>
                  <a:pt x="526093" y="131363"/>
                </a:lnTo>
                <a:lnTo>
                  <a:pt x="570722" y="133298"/>
                </a:lnTo>
                <a:lnTo>
                  <a:pt x="589103" y="133340"/>
                </a:lnTo>
                <a:lnTo>
                  <a:pt x="598021" y="130523"/>
                </a:lnTo>
                <a:lnTo>
                  <a:pt x="605512" y="126802"/>
                </a:lnTo>
                <a:lnTo>
                  <a:pt x="649540" y="115658"/>
                </a:lnTo>
                <a:lnTo>
                  <a:pt x="656632" y="112082"/>
                </a:lnTo>
                <a:lnTo>
                  <a:pt x="689148" y="89872"/>
                </a:lnTo>
                <a:lnTo>
                  <a:pt x="700785" y="85895"/>
                </a:lnTo>
                <a:lnTo>
                  <a:pt x="742346" y="59920"/>
                </a:lnTo>
                <a:lnTo>
                  <a:pt x="749032" y="57323"/>
                </a:lnTo>
                <a:lnTo>
                  <a:pt x="769385" y="42070"/>
                </a:lnTo>
                <a:lnTo>
                  <a:pt x="788584" y="36062"/>
                </a:lnTo>
                <a:lnTo>
                  <a:pt x="796040" y="31903"/>
                </a:lnTo>
                <a:lnTo>
                  <a:pt x="806188" y="28502"/>
                </a:lnTo>
                <a:lnTo>
                  <a:pt x="816956" y="22321"/>
                </a:lnTo>
                <a:lnTo>
                  <a:pt x="864580" y="19075"/>
                </a:lnTo>
                <a:lnTo>
                  <a:pt x="911137" y="19051"/>
                </a:lnTo>
                <a:lnTo>
                  <a:pt x="956638" y="19050"/>
                </a:lnTo>
                <a:lnTo>
                  <a:pt x="1003004" y="16228"/>
                </a:lnTo>
                <a:lnTo>
                  <a:pt x="1047166" y="10114"/>
                </a:lnTo>
                <a:lnTo>
                  <a:pt x="1088621" y="9577"/>
                </a:lnTo>
                <a:lnTo>
                  <a:pt x="1132882" y="9530"/>
                </a:lnTo>
                <a:lnTo>
                  <a:pt x="1179062" y="9525"/>
                </a:lnTo>
                <a:lnTo>
                  <a:pt x="1219127" y="8467"/>
                </a:lnTo>
                <a:lnTo>
                  <a:pt x="12477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82" name="SMARTInkShape-1775"/>
          <p:cNvSpPr/>
          <p:nvPr>
            <p:custDataLst>
              <p:tags r:id="rId10"/>
            </p:custDataLst>
          </p:nvPr>
        </p:nvSpPr>
        <p:spPr>
          <a:xfrm>
            <a:off x="2495551" y="6353175"/>
            <a:ext cx="66675" cy="152401"/>
          </a:xfrm>
          <a:custGeom>
            <a:avLst/>
            <a:gdLst/>
            <a:ahLst/>
            <a:cxnLst/>
            <a:rect l="0" t="0" r="0" b="0"/>
            <a:pathLst>
              <a:path w="66675" h="152401">
                <a:moveTo>
                  <a:pt x="19049" y="76200"/>
                </a:moveTo>
                <a:lnTo>
                  <a:pt x="19049" y="76200"/>
                </a:lnTo>
                <a:lnTo>
                  <a:pt x="9640" y="76200"/>
                </a:lnTo>
                <a:lnTo>
                  <a:pt x="0" y="85725"/>
                </a:lnTo>
                <a:lnTo>
                  <a:pt x="9132" y="76593"/>
                </a:lnTo>
                <a:lnTo>
                  <a:pt x="9408" y="71260"/>
                </a:lnTo>
                <a:lnTo>
                  <a:pt x="12294" y="65891"/>
                </a:lnTo>
                <a:lnTo>
                  <a:pt x="27133" y="49101"/>
                </a:lnTo>
                <a:lnTo>
                  <a:pt x="29348" y="40312"/>
                </a:lnTo>
                <a:lnTo>
                  <a:pt x="46180" y="20528"/>
                </a:lnTo>
                <a:lnTo>
                  <a:pt x="47196" y="14431"/>
                </a:lnTo>
                <a:lnTo>
                  <a:pt x="48397" y="12796"/>
                </a:lnTo>
                <a:lnTo>
                  <a:pt x="50256" y="11705"/>
                </a:lnTo>
                <a:lnTo>
                  <a:pt x="56745" y="9652"/>
                </a:lnTo>
                <a:lnTo>
                  <a:pt x="57149" y="0"/>
                </a:lnTo>
                <a:lnTo>
                  <a:pt x="57149" y="44737"/>
                </a:lnTo>
                <a:lnTo>
                  <a:pt x="57149" y="88934"/>
                </a:lnTo>
                <a:lnTo>
                  <a:pt x="58207" y="91040"/>
                </a:lnTo>
                <a:lnTo>
                  <a:pt x="59971" y="92443"/>
                </a:lnTo>
                <a:lnTo>
                  <a:pt x="62205" y="93379"/>
                </a:lnTo>
                <a:lnTo>
                  <a:pt x="63695" y="95060"/>
                </a:lnTo>
                <a:lnTo>
                  <a:pt x="65350" y="99752"/>
                </a:lnTo>
                <a:lnTo>
                  <a:pt x="66674" y="146455"/>
                </a:lnTo>
                <a:lnTo>
                  <a:pt x="66674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89" name="SMARTInkShape-Group456"/>
          <p:cNvGrpSpPr/>
          <p:nvPr/>
        </p:nvGrpSpPr>
        <p:grpSpPr>
          <a:xfrm>
            <a:off x="3362325" y="5972220"/>
            <a:ext cx="1352551" cy="342856"/>
            <a:chOff x="3362325" y="5972220"/>
            <a:chExt cx="1352551" cy="342856"/>
          </a:xfrm>
        </p:grpSpPr>
        <p:sp>
          <p:nvSpPr>
            <p:cNvPr id="24683" name="SMARTInkShape-1776"/>
            <p:cNvSpPr/>
            <p:nvPr>
              <p:custDataLst>
                <p:tags r:id="rId11"/>
              </p:custDataLst>
            </p:nvPr>
          </p:nvSpPr>
          <p:spPr>
            <a:xfrm>
              <a:off x="3724275" y="5972220"/>
              <a:ext cx="104741" cy="257131"/>
            </a:xfrm>
            <a:custGeom>
              <a:avLst/>
              <a:gdLst/>
              <a:ahLst/>
              <a:cxnLst/>
              <a:rect l="0" t="0" r="0" b="0"/>
              <a:pathLst>
                <a:path w="104741" h="257131">
                  <a:moveTo>
                    <a:pt x="0" y="152355"/>
                  </a:moveTo>
                  <a:lnTo>
                    <a:pt x="0" y="152355"/>
                  </a:lnTo>
                  <a:lnTo>
                    <a:pt x="8201" y="160556"/>
                  </a:lnTo>
                  <a:lnTo>
                    <a:pt x="8642" y="159939"/>
                  </a:lnTo>
                  <a:lnTo>
                    <a:pt x="9409" y="153563"/>
                  </a:lnTo>
                  <a:lnTo>
                    <a:pt x="12296" y="152891"/>
                  </a:lnTo>
                  <a:lnTo>
                    <a:pt x="14548" y="152713"/>
                  </a:lnTo>
                  <a:lnTo>
                    <a:pt x="16048" y="151535"/>
                  </a:lnTo>
                  <a:lnTo>
                    <a:pt x="17716" y="147405"/>
                  </a:lnTo>
                  <a:lnTo>
                    <a:pt x="18655" y="139128"/>
                  </a:lnTo>
                  <a:lnTo>
                    <a:pt x="19845" y="137187"/>
                  </a:lnTo>
                  <a:lnTo>
                    <a:pt x="21696" y="135893"/>
                  </a:lnTo>
                  <a:lnTo>
                    <a:pt x="26576" y="133397"/>
                  </a:lnTo>
                  <a:lnTo>
                    <a:pt x="32272" y="128761"/>
                  </a:lnTo>
                  <a:lnTo>
                    <a:pt x="35510" y="123171"/>
                  </a:lnTo>
                  <a:lnTo>
                    <a:pt x="38007" y="117159"/>
                  </a:lnTo>
                  <a:lnTo>
                    <a:pt x="54508" y="95188"/>
                  </a:lnTo>
                  <a:lnTo>
                    <a:pt x="61685" y="77445"/>
                  </a:lnTo>
                  <a:lnTo>
                    <a:pt x="82955" y="47755"/>
                  </a:lnTo>
                  <a:lnTo>
                    <a:pt x="85553" y="41307"/>
                  </a:lnTo>
                  <a:lnTo>
                    <a:pt x="91906" y="31728"/>
                  </a:lnTo>
                  <a:lnTo>
                    <a:pt x="94810" y="20890"/>
                  </a:lnTo>
                  <a:lnTo>
                    <a:pt x="101709" y="11773"/>
                  </a:lnTo>
                  <a:lnTo>
                    <a:pt x="104740" y="110"/>
                  </a:lnTo>
                  <a:lnTo>
                    <a:pt x="99708" y="0"/>
                  </a:lnTo>
                  <a:lnTo>
                    <a:pt x="98222" y="1044"/>
                  </a:lnTo>
                  <a:lnTo>
                    <a:pt x="97231" y="2797"/>
                  </a:lnTo>
                  <a:lnTo>
                    <a:pt x="94452" y="16205"/>
                  </a:lnTo>
                  <a:lnTo>
                    <a:pt x="88781" y="26524"/>
                  </a:lnTo>
                  <a:lnTo>
                    <a:pt x="79258" y="70801"/>
                  </a:lnTo>
                  <a:lnTo>
                    <a:pt x="68840" y="114313"/>
                  </a:lnTo>
                  <a:lnTo>
                    <a:pt x="64043" y="152360"/>
                  </a:lnTo>
                  <a:lnTo>
                    <a:pt x="58511" y="172699"/>
                  </a:lnTo>
                  <a:lnTo>
                    <a:pt x="57166" y="218834"/>
                  </a:lnTo>
                  <a:lnTo>
                    <a:pt x="57150" y="249445"/>
                  </a:lnTo>
                  <a:lnTo>
                    <a:pt x="58208" y="252006"/>
                  </a:lnTo>
                  <a:lnTo>
                    <a:pt x="59972" y="253714"/>
                  </a:lnTo>
                  <a:lnTo>
                    <a:pt x="65351" y="256456"/>
                  </a:lnTo>
                  <a:lnTo>
                    <a:pt x="76200" y="2571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4" name="SMARTInkShape-1777"/>
            <p:cNvSpPr/>
            <p:nvPr>
              <p:custDataLst>
                <p:tags r:id="rId12"/>
              </p:custDataLst>
            </p:nvPr>
          </p:nvSpPr>
          <p:spPr>
            <a:xfrm>
              <a:off x="4686300" y="6105525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5" name="SMARTInkShape-1778"/>
            <p:cNvSpPr/>
            <p:nvPr>
              <p:custDataLst>
                <p:tags r:id="rId13"/>
              </p:custDataLst>
            </p:nvPr>
          </p:nvSpPr>
          <p:spPr>
            <a:xfrm>
              <a:off x="3971925" y="5982127"/>
              <a:ext cx="133351" cy="247224"/>
            </a:xfrm>
            <a:custGeom>
              <a:avLst/>
              <a:gdLst/>
              <a:ahLst/>
              <a:cxnLst/>
              <a:rect l="0" t="0" r="0" b="0"/>
              <a:pathLst>
                <a:path w="133351" h="247224">
                  <a:moveTo>
                    <a:pt x="0" y="18623"/>
                  </a:moveTo>
                  <a:lnTo>
                    <a:pt x="0" y="18623"/>
                  </a:lnTo>
                  <a:lnTo>
                    <a:pt x="0" y="0"/>
                  </a:lnTo>
                  <a:lnTo>
                    <a:pt x="0" y="8716"/>
                  </a:lnTo>
                  <a:lnTo>
                    <a:pt x="6546" y="16627"/>
                  </a:lnTo>
                  <a:lnTo>
                    <a:pt x="8642" y="25322"/>
                  </a:lnTo>
                  <a:lnTo>
                    <a:pt x="9491" y="50387"/>
                  </a:lnTo>
                  <a:lnTo>
                    <a:pt x="1321" y="82681"/>
                  </a:lnTo>
                  <a:lnTo>
                    <a:pt x="3409" y="92248"/>
                  </a:lnTo>
                  <a:lnTo>
                    <a:pt x="6807" y="101088"/>
                  </a:lnTo>
                  <a:lnTo>
                    <a:pt x="9494" y="148638"/>
                  </a:lnTo>
                  <a:lnTo>
                    <a:pt x="12333" y="153313"/>
                  </a:lnTo>
                  <a:lnTo>
                    <a:pt x="16065" y="158918"/>
                  </a:lnTo>
                  <a:lnTo>
                    <a:pt x="19224" y="168024"/>
                  </a:lnTo>
                  <a:lnTo>
                    <a:pt x="27134" y="178690"/>
                  </a:lnTo>
                  <a:lnTo>
                    <a:pt x="28148" y="185054"/>
                  </a:lnTo>
                  <a:lnTo>
                    <a:pt x="29349" y="186727"/>
                  </a:lnTo>
                  <a:lnTo>
                    <a:pt x="31207" y="187843"/>
                  </a:lnTo>
                  <a:lnTo>
                    <a:pt x="38251" y="189779"/>
                  </a:lnTo>
                  <a:lnTo>
                    <a:pt x="42753" y="189942"/>
                  </a:lnTo>
                  <a:lnTo>
                    <a:pt x="44377" y="188927"/>
                  </a:lnTo>
                  <a:lnTo>
                    <a:pt x="45460" y="187193"/>
                  </a:lnTo>
                  <a:lnTo>
                    <a:pt x="46181" y="184978"/>
                  </a:lnTo>
                  <a:lnTo>
                    <a:pt x="47720" y="183501"/>
                  </a:lnTo>
                  <a:lnTo>
                    <a:pt x="52253" y="181860"/>
                  </a:lnTo>
                  <a:lnTo>
                    <a:pt x="63787" y="179748"/>
                  </a:lnTo>
                  <a:lnTo>
                    <a:pt x="69978" y="175607"/>
                  </a:lnTo>
                  <a:lnTo>
                    <a:pt x="73435" y="170238"/>
                  </a:lnTo>
                  <a:lnTo>
                    <a:pt x="76029" y="164324"/>
                  </a:lnTo>
                  <a:lnTo>
                    <a:pt x="80710" y="158168"/>
                  </a:lnTo>
                  <a:lnTo>
                    <a:pt x="86318" y="154727"/>
                  </a:lnTo>
                  <a:lnTo>
                    <a:pt x="92339" y="152138"/>
                  </a:lnTo>
                  <a:lnTo>
                    <a:pt x="98542" y="147460"/>
                  </a:lnTo>
                  <a:lnTo>
                    <a:pt x="119599" y="117853"/>
                  </a:lnTo>
                  <a:lnTo>
                    <a:pt x="122573" y="107761"/>
                  </a:lnTo>
                  <a:lnTo>
                    <a:pt x="124512" y="97010"/>
                  </a:lnTo>
                  <a:lnTo>
                    <a:pt x="131978" y="73932"/>
                  </a:lnTo>
                  <a:lnTo>
                    <a:pt x="133347" y="47641"/>
                  </a:lnTo>
                  <a:lnTo>
                    <a:pt x="128293" y="47329"/>
                  </a:lnTo>
                  <a:lnTo>
                    <a:pt x="126804" y="48344"/>
                  </a:lnTo>
                  <a:lnTo>
                    <a:pt x="125811" y="50080"/>
                  </a:lnTo>
                  <a:lnTo>
                    <a:pt x="124217" y="60467"/>
                  </a:lnTo>
                  <a:lnTo>
                    <a:pt x="123028" y="62394"/>
                  </a:lnTo>
                  <a:lnTo>
                    <a:pt x="121176" y="63679"/>
                  </a:lnTo>
                  <a:lnTo>
                    <a:pt x="118885" y="64535"/>
                  </a:lnTo>
                  <a:lnTo>
                    <a:pt x="117356" y="67223"/>
                  </a:lnTo>
                  <a:lnTo>
                    <a:pt x="114148" y="80060"/>
                  </a:lnTo>
                  <a:lnTo>
                    <a:pt x="106940" y="94415"/>
                  </a:lnTo>
                  <a:lnTo>
                    <a:pt x="106219" y="97726"/>
                  </a:lnTo>
                  <a:lnTo>
                    <a:pt x="96701" y="117025"/>
                  </a:lnTo>
                  <a:lnTo>
                    <a:pt x="95378" y="139240"/>
                  </a:lnTo>
                  <a:lnTo>
                    <a:pt x="88729" y="150477"/>
                  </a:lnTo>
                  <a:lnTo>
                    <a:pt x="86120" y="172957"/>
                  </a:lnTo>
                  <a:lnTo>
                    <a:pt x="88722" y="179996"/>
                  </a:lnTo>
                  <a:lnTo>
                    <a:pt x="92349" y="186653"/>
                  </a:lnTo>
                  <a:lnTo>
                    <a:pt x="94677" y="199550"/>
                  </a:lnTo>
                  <a:lnTo>
                    <a:pt x="94868" y="202741"/>
                  </a:lnTo>
                  <a:lnTo>
                    <a:pt x="97903" y="209109"/>
                  </a:lnTo>
                  <a:lnTo>
                    <a:pt x="121071" y="237698"/>
                  </a:lnTo>
                  <a:lnTo>
                    <a:pt x="121989" y="240873"/>
                  </a:lnTo>
                  <a:lnTo>
                    <a:pt x="123660" y="242990"/>
                  </a:lnTo>
                  <a:lnTo>
                    <a:pt x="133350" y="2472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1779"/>
            <p:cNvSpPr/>
            <p:nvPr>
              <p:custDataLst>
                <p:tags r:id="rId14"/>
              </p:custDataLst>
            </p:nvPr>
          </p:nvSpPr>
          <p:spPr>
            <a:xfrm>
              <a:off x="4295775" y="6038865"/>
              <a:ext cx="295276" cy="180924"/>
            </a:xfrm>
            <a:custGeom>
              <a:avLst/>
              <a:gdLst/>
              <a:ahLst/>
              <a:cxnLst/>
              <a:rect l="0" t="0" r="0" b="0"/>
              <a:pathLst>
                <a:path w="295276" h="180924">
                  <a:moveTo>
                    <a:pt x="19050" y="152385"/>
                  </a:moveTo>
                  <a:lnTo>
                    <a:pt x="19050" y="152385"/>
                  </a:lnTo>
                  <a:lnTo>
                    <a:pt x="19050" y="134775"/>
                  </a:lnTo>
                  <a:lnTo>
                    <a:pt x="24106" y="128705"/>
                  </a:lnTo>
                  <a:lnTo>
                    <a:pt x="24538" y="127073"/>
                  </a:lnTo>
                  <a:lnTo>
                    <a:pt x="23766" y="125985"/>
                  </a:lnTo>
                  <a:lnTo>
                    <a:pt x="19057" y="123813"/>
                  </a:lnTo>
                  <a:lnTo>
                    <a:pt x="10849" y="123810"/>
                  </a:lnTo>
                  <a:lnTo>
                    <a:pt x="10408" y="124868"/>
                  </a:lnTo>
                  <a:lnTo>
                    <a:pt x="9918" y="128866"/>
                  </a:lnTo>
                  <a:lnTo>
                    <a:pt x="8729" y="130355"/>
                  </a:lnTo>
                  <a:lnTo>
                    <a:pt x="4585" y="132011"/>
                  </a:lnTo>
                  <a:lnTo>
                    <a:pt x="3056" y="133511"/>
                  </a:lnTo>
                  <a:lnTo>
                    <a:pt x="1358" y="137999"/>
                  </a:lnTo>
                  <a:lnTo>
                    <a:pt x="0" y="176061"/>
                  </a:lnTo>
                  <a:lnTo>
                    <a:pt x="1058" y="177694"/>
                  </a:lnTo>
                  <a:lnTo>
                    <a:pt x="2822" y="178783"/>
                  </a:lnTo>
                  <a:lnTo>
                    <a:pt x="9701" y="180673"/>
                  </a:lnTo>
                  <a:lnTo>
                    <a:pt x="17610" y="180923"/>
                  </a:lnTo>
                  <a:lnTo>
                    <a:pt x="63579" y="136429"/>
                  </a:lnTo>
                  <a:lnTo>
                    <a:pt x="76217" y="120972"/>
                  </a:lnTo>
                  <a:lnTo>
                    <a:pt x="95251" y="95821"/>
                  </a:lnTo>
                  <a:lnTo>
                    <a:pt x="104775" y="83061"/>
                  </a:lnTo>
                  <a:lnTo>
                    <a:pt x="111478" y="68697"/>
                  </a:lnTo>
                  <a:lnTo>
                    <a:pt x="114104" y="61215"/>
                  </a:lnTo>
                  <a:lnTo>
                    <a:pt x="120475" y="49995"/>
                  </a:lnTo>
                  <a:lnTo>
                    <a:pt x="123890" y="34793"/>
                  </a:lnTo>
                  <a:lnTo>
                    <a:pt x="132380" y="19500"/>
                  </a:lnTo>
                  <a:lnTo>
                    <a:pt x="133312" y="9962"/>
                  </a:lnTo>
                  <a:lnTo>
                    <a:pt x="128282" y="9644"/>
                  </a:lnTo>
                  <a:lnTo>
                    <a:pt x="126797" y="10658"/>
                  </a:lnTo>
                  <a:lnTo>
                    <a:pt x="125806" y="12392"/>
                  </a:lnTo>
                  <a:lnTo>
                    <a:pt x="125145" y="14606"/>
                  </a:lnTo>
                  <a:lnTo>
                    <a:pt x="116460" y="28813"/>
                  </a:lnTo>
                  <a:lnTo>
                    <a:pt x="115740" y="31904"/>
                  </a:lnTo>
                  <a:lnTo>
                    <a:pt x="108038" y="45526"/>
                  </a:lnTo>
                  <a:lnTo>
                    <a:pt x="104003" y="72130"/>
                  </a:lnTo>
                  <a:lnTo>
                    <a:pt x="98314" y="83332"/>
                  </a:lnTo>
                  <a:lnTo>
                    <a:pt x="95370" y="117057"/>
                  </a:lnTo>
                  <a:lnTo>
                    <a:pt x="98125" y="123631"/>
                  </a:lnTo>
                  <a:lnTo>
                    <a:pt x="112860" y="141367"/>
                  </a:lnTo>
                  <a:lnTo>
                    <a:pt x="118930" y="142418"/>
                  </a:lnTo>
                  <a:lnTo>
                    <a:pt x="127431" y="142729"/>
                  </a:lnTo>
                  <a:lnTo>
                    <a:pt x="129405" y="141714"/>
                  </a:lnTo>
                  <a:lnTo>
                    <a:pt x="130720" y="139980"/>
                  </a:lnTo>
                  <a:lnTo>
                    <a:pt x="131597" y="137765"/>
                  </a:lnTo>
                  <a:lnTo>
                    <a:pt x="133240" y="136288"/>
                  </a:lnTo>
                  <a:lnTo>
                    <a:pt x="143480" y="131095"/>
                  </a:lnTo>
                  <a:lnTo>
                    <a:pt x="146454" y="128667"/>
                  </a:lnTo>
                  <a:lnTo>
                    <a:pt x="155403" y="125969"/>
                  </a:lnTo>
                  <a:lnTo>
                    <a:pt x="165376" y="123711"/>
                  </a:lnTo>
                  <a:lnTo>
                    <a:pt x="180403" y="113638"/>
                  </a:lnTo>
                  <a:lnTo>
                    <a:pt x="196774" y="97266"/>
                  </a:lnTo>
                  <a:lnTo>
                    <a:pt x="228599" y="54486"/>
                  </a:lnTo>
                  <a:lnTo>
                    <a:pt x="235303" y="40122"/>
                  </a:lnTo>
                  <a:lnTo>
                    <a:pt x="237929" y="32640"/>
                  </a:lnTo>
                  <a:lnTo>
                    <a:pt x="244300" y="22478"/>
                  </a:lnTo>
                  <a:lnTo>
                    <a:pt x="246658" y="12764"/>
                  </a:lnTo>
                  <a:lnTo>
                    <a:pt x="247209" y="6370"/>
                  </a:lnTo>
                  <a:lnTo>
                    <a:pt x="248414" y="4242"/>
                  </a:lnTo>
                  <a:lnTo>
                    <a:pt x="250276" y="2823"/>
                  </a:lnTo>
                  <a:lnTo>
                    <a:pt x="256771" y="151"/>
                  </a:lnTo>
                  <a:lnTo>
                    <a:pt x="248938" y="0"/>
                  </a:lnTo>
                  <a:lnTo>
                    <a:pt x="242976" y="5046"/>
                  </a:lnTo>
                  <a:lnTo>
                    <a:pt x="240281" y="10348"/>
                  </a:lnTo>
                  <a:lnTo>
                    <a:pt x="237351" y="25495"/>
                  </a:lnTo>
                  <a:lnTo>
                    <a:pt x="231663" y="36001"/>
                  </a:lnTo>
                  <a:lnTo>
                    <a:pt x="227811" y="62605"/>
                  </a:lnTo>
                  <a:lnTo>
                    <a:pt x="223663" y="69443"/>
                  </a:lnTo>
                  <a:lnTo>
                    <a:pt x="223192" y="72749"/>
                  </a:lnTo>
                  <a:lnTo>
                    <a:pt x="228583" y="119576"/>
                  </a:lnTo>
                  <a:lnTo>
                    <a:pt x="228598" y="128309"/>
                  </a:lnTo>
                  <a:lnTo>
                    <a:pt x="229657" y="129985"/>
                  </a:lnTo>
                  <a:lnTo>
                    <a:pt x="231420" y="131101"/>
                  </a:lnTo>
                  <a:lnTo>
                    <a:pt x="236801" y="132894"/>
                  </a:lnTo>
                  <a:lnTo>
                    <a:pt x="246210" y="141497"/>
                  </a:lnTo>
                  <a:lnTo>
                    <a:pt x="252280" y="142456"/>
                  </a:lnTo>
                  <a:lnTo>
                    <a:pt x="270003" y="142824"/>
                  </a:lnTo>
                  <a:lnTo>
                    <a:pt x="276282" y="140022"/>
                  </a:lnTo>
                  <a:lnTo>
                    <a:pt x="282600" y="136307"/>
                  </a:lnTo>
                  <a:lnTo>
                    <a:pt x="295275" y="1333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7" name="SMARTInkShape-1780"/>
            <p:cNvSpPr/>
            <p:nvPr>
              <p:custDataLst>
                <p:tags r:id="rId15"/>
              </p:custDataLst>
            </p:nvPr>
          </p:nvSpPr>
          <p:spPr>
            <a:xfrm>
              <a:off x="3362325" y="6000761"/>
              <a:ext cx="133351" cy="284368"/>
            </a:xfrm>
            <a:custGeom>
              <a:avLst/>
              <a:gdLst/>
              <a:ahLst/>
              <a:cxnLst/>
              <a:rect l="0" t="0" r="0" b="0"/>
              <a:pathLst>
                <a:path w="133351" h="284368">
                  <a:moveTo>
                    <a:pt x="0" y="180964"/>
                  </a:moveTo>
                  <a:lnTo>
                    <a:pt x="0" y="180964"/>
                  </a:lnTo>
                  <a:lnTo>
                    <a:pt x="0" y="186020"/>
                  </a:lnTo>
                  <a:lnTo>
                    <a:pt x="1058" y="187509"/>
                  </a:lnTo>
                  <a:lnTo>
                    <a:pt x="2822" y="188503"/>
                  </a:lnTo>
                  <a:lnTo>
                    <a:pt x="9132" y="190373"/>
                  </a:lnTo>
                  <a:lnTo>
                    <a:pt x="14465" y="185399"/>
                  </a:lnTo>
                  <a:lnTo>
                    <a:pt x="17013" y="180113"/>
                  </a:lnTo>
                  <a:lnTo>
                    <a:pt x="17692" y="177221"/>
                  </a:lnTo>
                  <a:lnTo>
                    <a:pt x="23704" y="168095"/>
                  </a:lnTo>
                  <a:lnTo>
                    <a:pt x="34159" y="155531"/>
                  </a:lnTo>
                  <a:lnTo>
                    <a:pt x="40144" y="142857"/>
                  </a:lnTo>
                  <a:lnTo>
                    <a:pt x="82557" y="97356"/>
                  </a:lnTo>
                  <a:lnTo>
                    <a:pt x="101953" y="67252"/>
                  </a:lnTo>
                  <a:lnTo>
                    <a:pt x="104579" y="60576"/>
                  </a:lnTo>
                  <a:lnTo>
                    <a:pt x="110949" y="49808"/>
                  </a:lnTo>
                  <a:lnTo>
                    <a:pt x="114365" y="34741"/>
                  </a:lnTo>
                  <a:lnTo>
                    <a:pt x="121643" y="19632"/>
                  </a:lnTo>
                  <a:lnTo>
                    <a:pt x="122370" y="16259"/>
                  </a:lnTo>
                  <a:lnTo>
                    <a:pt x="123913" y="14011"/>
                  </a:lnTo>
                  <a:lnTo>
                    <a:pt x="126000" y="12511"/>
                  </a:lnTo>
                  <a:lnTo>
                    <a:pt x="128450" y="11512"/>
                  </a:lnTo>
                  <a:lnTo>
                    <a:pt x="130083" y="9788"/>
                  </a:lnTo>
                  <a:lnTo>
                    <a:pt x="133347" y="0"/>
                  </a:lnTo>
                  <a:lnTo>
                    <a:pt x="133350" y="5049"/>
                  </a:lnTo>
                  <a:lnTo>
                    <a:pt x="132292" y="6537"/>
                  </a:lnTo>
                  <a:lnTo>
                    <a:pt x="130527" y="7530"/>
                  </a:lnTo>
                  <a:lnTo>
                    <a:pt x="128293" y="8191"/>
                  </a:lnTo>
                  <a:lnTo>
                    <a:pt x="126804" y="9690"/>
                  </a:lnTo>
                  <a:lnTo>
                    <a:pt x="125149" y="14179"/>
                  </a:lnTo>
                  <a:lnTo>
                    <a:pt x="123029" y="25682"/>
                  </a:lnTo>
                  <a:lnTo>
                    <a:pt x="117356" y="36060"/>
                  </a:lnTo>
                  <a:lnTo>
                    <a:pt x="114148" y="51011"/>
                  </a:lnTo>
                  <a:lnTo>
                    <a:pt x="108022" y="63673"/>
                  </a:lnTo>
                  <a:lnTo>
                    <a:pt x="98313" y="107851"/>
                  </a:lnTo>
                  <a:lnTo>
                    <a:pt x="95370" y="144588"/>
                  </a:lnTo>
                  <a:lnTo>
                    <a:pt x="94216" y="164998"/>
                  </a:lnTo>
                  <a:lnTo>
                    <a:pt x="87052" y="183709"/>
                  </a:lnTo>
                  <a:lnTo>
                    <a:pt x="85741" y="228410"/>
                  </a:lnTo>
                  <a:lnTo>
                    <a:pt x="85725" y="260336"/>
                  </a:lnTo>
                  <a:lnTo>
                    <a:pt x="88547" y="266688"/>
                  </a:lnTo>
                  <a:lnTo>
                    <a:pt x="93926" y="274333"/>
                  </a:lnTo>
                  <a:lnTo>
                    <a:pt x="97484" y="275378"/>
                  </a:lnTo>
                  <a:lnTo>
                    <a:pt x="99914" y="275656"/>
                  </a:lnTo>
                  <a:lnTo>
                    <a:pt x="101535" y="276901"/>
                  </a:lnTo>
                  <a:lnTo>
                    <a:pt x="104348" y="284367"/>
                  </a:lnTo>
                  <a:lnTo>
                    <a:pt x="107407" y="282307"/>
                  </a:lnTo>
                  <a:lnTo>
                    <a:pt x="114300" y="2762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8" name="SMARTInkShape-1781"/>
            <p:cNvSpPr/>
            <p:nvPr>
              <p:custDataLst>
                <p:tags r:id="rId16"/>
              </p:custDataLst>
            </p:nvPr>
          </p:nvSpPr>
          <p:spPr>
            <a:xfrm>
              <a:off x="3552825" y="6238875"/>
              <a:ext cx="19051" cy="76201"/>
            </a:xfrm>
            <a:custGeom>
              <a:avLst/>
              <a:gdLst/>
              <a:ahLst/>
              <a:cxnLst/>
              <a:rect l="0" t="0" r="0" b="0"/>
              <a:pathLst>
                <a:path w="19051" h="76201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7539" y="10361"/>
                  </a:lnTo>
                  <a:lnTo>
                    <a:pt x="9523" y="38005"/>
                  </a:lnTo>
                  <a:lnTo>
                    <a:pt x="9525" y="52244"/>
                  </a:lnTo>
                  <a:lnTo>
                    <a:pt x="12347" y="57792"/>
                  </a:lnTo>
                  <a:lnTo>
                    <a:pt x="16071" y="63785"/>
                  </a:lnTo>
                  <a:lnTo>
                    <a:pt x="190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23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335</Words>
  <Application>Microsoft Office PowerPoint</Application>
  <PresentationFormat>Экран (4:3)</PresentationFormat>
  <Paragraphs>22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Конференц-зал</cp:lastModifiedBy>
  <cp:revision>80</cp:revision>
  <dcterms:created xsi:type="dcterms:W3CDTF">2019-10-14T07:23:03Z</dcterms:created>
  <dcterms:modified xsi:type="dcterms:W3CDTF">2023-10-02T08:08:11Z</dcterms:modified>
</cp:coreProperties>
</file>