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9" r:id="rId3"/>
    <p:sldId id="256" r:id="rId4"/>
    <p:sldId id="268" r:id="rId5"/>
    <p:sldId id="270" r:id="rId6"/>
    <p:sldId id="266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80" r:id="rId15"/>
    <p:sldId id="281" r:id="rId16"/>
    <p:sldId id="282" r:id="rId17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№4</a:t>
            </a:r>
            <a:endParaRPr lang="ru-RU" sz="36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31032" y="620688"/>
            <a:ext cx="8712968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Определите эквивалентное сопротивление участка цепи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между контактами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если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16 Ом.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686694"/>
            <a:ext cx="2903749" cy="167029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5720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3238" y="1268760"/>
            <a:ext cx="30575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713" y="1210444"/>
            <a:ext cx="23145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4225" y="1267594"/>
            <a:ext cx="2495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Ом)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2748" y="1340768"/>
            <a:ext cx="4381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Ом)</a:t>
            </a:r>
            <a:endParaRPr lang="ru-RU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340768"/>
            <a:ext cx="43529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4</a:t>
            </a:r>
            <a:r>
              <a:rPr lang="ru-RU" sz="3200" dirty="0" smtClean="0"/>
              <a:t> = 4 Ом)</a:t>
            </a:r>
            <a:endParaRPr lang="ru-RU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9863" y="1268760"/>
            <a:ext cx="37242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4</a:t>
            </a:r>
            <a:r>
              <a:rPr lang="ru-RU" sz="3200" dirty="0" smtClean="0"/>
              <a:t> = 4 Ом)</a:t>
            </a:r>
            <a:endParaRPr lang="ru-RU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5663" y="1222995"/>
            <a:ext cx="23526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№4</a:t>
            </a:r>
            <a:endParaRPr lang="ru-RU" sz="36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39552" y="620688"/>
            <a:ext cx="802226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Определите сопротивление цепи, схема которой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+mj-lt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оказана</a:t>
            </a:r>
            <a:r>
              <a:rPr lang="ru-RU" sz="2800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 рисунке, если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= 10 Ом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066" y="1772816"/>
            <a:ext cx="4512190" cy="18002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ru-RU" dirty="0" smtClean="0"/>
              <a:t>Электроприборы (идеальные)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6400800" cy="4343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показывает амперметр?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21050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ru-RU" dirty="0" smtClean="0"/>
              <a:t>Электроприборы (идеальные)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6400800" cy="4343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показывает вольтметр?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74" y="960140"/>
            <a:ext cx="200025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идеального амперметра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826" y="1391623"/>
            <a:ext cx="2652326" cy="146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Найти показания идеального вольтметра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4803" y="1412776"/>
            <a:ext cx="22193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387227"/>
            <a:ext cx="1971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357298"/>
            <a:ext cx="26765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428736"/>
            <a:ext cx="2476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112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Электроприборы (идеальные)</vt:lpstr>
      <vt:lpstr>Электроприборы (идеальные)</vt:lpstr>
      <vt:lpstr>Найти показания идеального амперметра (U = 6 В, R1 = 1 Ом, R2 = 2 Ом)</vt:lpstr>
      <vt:lpstr>Найти показания идеального вольтметра (U = 6 В, R1 = 1 Ом)</vt:lpstr>
      <vt:lpstr>Найти показания идеальных приборов (U = 6 В, R1 = 1 Ом)</vt:lpstr>
      <vt:lpstr>Найти показания идеальных приборов (U = 6 В, R1 = 1 Ом)</vt:lpstr>
      <vt:lpstr>Найти показания идеальных приборов (U = 6 В, R1 = 1 Ом)</vt:lpstr>
      <vt:lpstr>Найти показания идеальных приборов (U = 6 В, R1 = 1 Ом, R2 = 2 Ом)</vt:lpstr>
      <vt:lpstr>Найти показания идеальных приборов (U = 6 В, R1 = 1 Ом, R2 = 2 Ом)</vt:lpstr>
      <vt:lpstr>Найти показания идеальных приборов (U = 6 В, R1 = 1 Ом, R2 = 2 Ом)</vt:lpstr>
      <vt:lpstr>Найти показания идеальных приборов (U = 6 В, R1 = 1 Ом, R2 = 2 Ом, R3 = 3 Ом)</vt:lpstr>
      <vt:lpstr>Найти показания идеальных приборов (U = 6 В, R1 = 1 Ом, R2 = 2 Ом, R3 = 3 Ом)</vt:lpstr>
      <vt:lpstr>Найти показания идеальных приборов (U = 6 В, R1 = 1 Ом, R2 = 2 Ом, R3 = 3 Ом, R4 = 4 Ом)</vt:lpstr>
      <vt:lpstr>Найти показания идеальных приборов (U = 6 В, R1 = 1 Ом, R2 = 2 Ом, R3 = 3 Ом, R4 = 4 Ом)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Электроприборы (идеальные)</dc:title>
  <dc:creator>Denis Romanenko</dc:creator>
  <cp:lastModifiedBy>Алисов</cp:lastModifiedBy>
  <cp:revision>30</cp:revision>
  <cp:lastPrinted>2018-04-07T06:56:50Z</cp:lastPrinted>
  <dcterms:created xsi:type="dcterms:W3CDTF">2018-04-06T20:12:27Z</dcterms:created>
  <dcterms:modified xsi:type="dcterms:W3CDTF">2023-09-29T11:01:35Z</dcterms:modified>
</cp:coreProperties>
</file>