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323" r:id="rId3"/>
    <p:sldId id="320" r:id="rId4"/>
    <p:sldId id="327" r:id="rId5"/>
    <p:sldId id="328" r:id="rId6"/>
    <p:sldId id="329" r:id="rId7"/>
    <p:sldId id="330" r:id="rId8"/>
  </p:sldIdLst>
  <p:sldSz cx="9144000" cy="6858000" type="screen4x3"/>
  <p:notesSz cx="6815138" cy="99441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1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05" autoAdjust="0"/>
  </p:normalViewPr>
  <p:slideViewPr>
    <p:cSldViewPr>
      <p:cViewPr varScale="1">
        <p:scale>
          <a:sx n="66" d="100"/>
          <a:sy n="66" d="100"/>
        </p:scale>
        <p:origin x="-1506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60800" y="0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D78C62-4130-4A18-860C-7E42A390D3BC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2338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53062" cy="44751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60800" y="9445625"/>
            <a:ext cx="295275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A97495-F654-4E71-9FF2-BE9CEE5117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862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A97495-F654-4E71-9FF2-BE9CEE51179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858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9D8D58-3918-42EF-A07D-88A7B3DF1013}" type="datetimeFigureOut">
              <a:rPr lang="ru-RU" smtClean="0"/>
              <a:pPr/>
              <a:t>21.09.2023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36DA-FCF1-4D14-B84D-8299325DC4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www.cptd.ippk.arkh-edu.ru/upload/medialibrary/d37/risunok1.png"/>
          <p:cNvPicPr>
            <a:picLocks noChangeAspect="1" noChangeArrowheads="1"/>
          </p:cNvPicPr>
          <p:nvPr/>
        </p:nvPicPr>
        <p:blipFill>
          <a:blip r:embed="rId3" cstate="print"/>
          <a:srcRect l="5581" r="5134"/>
          <a:stretch>
            <a:fillRect/>
          </a:stretch>
        </p:blipFill>
        <p:spPr bwMode="auto">
          <a:xfrm>
            <a:off x="0" y="214290"/>
            <a:ext cx="9144000" cy="5500726"/>
          </a:xfrm>
          <a:prstGeom prst="rect">
            <a:avLst/>
          </a:prstGeom>
          <a:noFill/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642910" y="3420247"/>
            <a:ext cx="4071966" cy="141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softEdge rad="127000"/>
          </a:effectLst>
        </p:spPr>
        <p:txBody>
          <a:bodyPr vert="horz" wrap="square" lIns="91440" tIns="304704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600" b="1" dirty="0" smtClean="0">
                <a:solidFill>
                  <a:srgbClr val="365F9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«Тепловые явления»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7196" y="5805264"/>
            <a:ext cx="46517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+mj-lt"/>
                <a:cs typeface="Times New Roman" pitchFamily="18" charset="0"/>
              </a:rPr>
              <a:t>Председатель </a:t>
            </a:r>
            <a:r>
              <a:rPr lang="ru-RU" b="1" dirty="0">
                <a:latin typeface="+mj-lt"/>
              </a:rPr>
              <a:t>жюри регионального этапа всероссийской  олимпиады школьников</a:t>
            </a:r>
            <a:endParaRPr lang="ru-RU" b="1" dirty="0" smtClean="0">
              <a:latin typeface="+mj-lt"/>
              <a:cs typeface="Times New Roman" pitchFamily="18" charset="0"/>
            </a:endParaRPr>
          </a:p>
          <a:p>
            <a:r>
              <a:rPr lang="ru-RU" b="1" dirty="0" smtClean="0">
                <a:latin typeface="+mj-lt"/>
                <a:cs typeface="Times New Roman" pitchFamily="18" charset="0"/>
              </a:rPr>
              <a:t>Кошкина </a:t>
            </a:r>
            <a:r>
              <a:rPr lang="ru-RU" b="1" dirty="0" err="1" smtClean="0">
                <a:latin typeface="+mj-lt"/>
                <a:cs typeface="Times New Roman" pitchFamily="18" charset="0"/>
              </a:rPr>
              <a:t>Анжелика</a:t>
            </a:r>
            <a:r>
              <a:rPr lang="ru-RU" b="1" dirty="0" smtClean="0">
                <a:latin typeface="+mj-lt"/>
                <a:cs typeface="Times New Roman" pitchFamily="18" charset="0"/>
              </a:rPr>
              <a:t> Васильевна</a:t>
            </a:r>
            <a:endParaRPr lang="ru-RU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№1</a:t>
            </a:r>
            <a:endParaRPr lang="ru-RU" sz="2800" b="1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9167843" cy="849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357298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№2</a:t>
            </a:r>
            <a:endParaRPr lang="ru-RU" sz="28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33966"/>
            <a:ext cx="9144000" cy="880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92880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</a:t>
            </a:r>
            <a:r>
              <a:rPr lang="ru-RU" sz="2800" b="1" dirty="0" smtClean="0"/>
              <a:t>№3</a:t>
            </a:r>
            <a:endParaRPr lang="ru-RU" sz="2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7166"/>
            <a:ext cx="9144000" cy="1467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7753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57161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</a:t>
            </a:r>
            <a:r>
              <a:rPr lang="ru-RU" sz="2800" b="1" dirty="0" smtClean="0"/>
              <a:t>№4</a:t>
            </a:r>
            <a:endParaRPr lang="ru-RU" sz="28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28"/>
            <a:ext cx="9144000" cy="1217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06664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071546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</a:rPr>
              <a:t>Задача №5</a:t>
            </a:r>
            <a:endParaRPr lang="ru-RU" sz="2800" b="1" dirty="0">
              <a:solidFill>
                <a:prstClr val="white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428604"/>
            <a:ext cx="9172342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406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14422"/>
          </a:xfrm>
          <a:prstGeom prst="rect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458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-17458"/>
            <a:ext cx="9144000" cy="2606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Задача №9</a:t>
            </a:r>
            <a:endParaRPr lang="ru-RU" sz="28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85728"/>
            <a:ext cx="9144000" cy="860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88848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</TotalTime>
  <Words>39</Words>
  <Application>Microsoft Office PowerPoint</Application>
  <PresentationFormat>Экран (4:3)</PresentationFormat>
  <Paragraphs>16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МВидео</dc:creator>
  <cp:lastModifiedBy>МВидео</cp:lastModifiedBy>
  <cp:revision>73</cp:revision>
  <dcterms:created xsi:type="dcterms:W3CDTF">2019-10-14T07:23:03Z</dcterms:created>
  <dcterms:modified xsi:type="dcterms:W3CDTF">2023-09-21T17:42:46Z</dcterms:modified>
</cp:coreProperties>
</file>